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75" r:id="rId2"/>
  </p:sldMasterIdLst>
  <p:notesMasterIdLst>
    <p:notesMasterId r:id="rId122"/>
  </p:notesMasterIdLst>
  <p:sldIdLst>
    <p:sldId id="256" r:id="rId3"/>
    <p:sldId id="2180" r:id="rId4"/>
    <p:sldId id="285" r:id="rId5"/>
    <p:sldId id="2186" r:id="rId6"/>
    <p:sldId id="961" r:id="rId7"/>
    <p:sldId id="2204" r:id="rId8"/>
    <p:sldId id="1529" r:id="rId9"/>
    <p:sldId id="962" r:id="rId10"/>
    <p:sldId id="2187" r:id="rId11"/>
    <p:sldId id="964" r:id="rId12"/>
    <p:sldId id="966" r:id="rId13"/>
    <p:sldId id="2189" r:id="rId14"/>
    <p:sldId id="2217" r:id="rId15"/>
    <p:sldId id="2234" r:id="rId16"/>
    <p:sldId id="1061" r:id="rId17"/>
    <p:sldId id="1292" r:id="rId18"/>
    <p:sldId id="1062" r:id="rId19"/>
    <p:sldId id="1063" r:id="rId20"/>
    <p:sldId id="2188" r:id="rId21"/>
    <p:sldId id="969" r:id="rId22"/>
    <p:sldId id="970" r:id="rId23"/>
    <p:sldId id="2201" r:id="rId24"/>
    <p:sldId id="971" r:id="rId25"/>
    <p:sldId id="976" r:id="rId26"/>
    <p:sldId id="979" r:id="rId27"/>
    <p:sldId id="2190" r:id="rId28"/>
    <p:sldId id="984" r:id="rId29"/>
    <p:sldId id="2242" r:id="rId30"/>
    <p:sldId id="2235" r:id="rId31"/>
    <p:sldId id="2247" r:id="rId32"/>
    <p:sldId id="1502" r:id="rId33"/>
    <p:sldId id="986" r:id="rId34"/>
    <p:sldId id="987" r:id="rId35"/>
    <p:sldId id="2194" r:id="rId36"/>
    <p:sldId id="2195" r:id="rId37"/>
    <p:sldId id="994" r:id="rId38"/>
    <p:sldId id="999" r:id="rId39"/>
    <p:sldId id="1001" r:id="rId40"/>
    <p:sldId id="1004" r:id="rId41"/>
    <p:sldId id="2239" r:id="rId42"/>
    <p:sldId id="2225" r:id="rId43"/>
    <p:sldId id="1508" r:id="rId44"/>
    <p:sldId id="1506" r:id="rId45"/>
    <p:sldId id="1507" r:id="rId46"/>
    <p:sldId id="2191" r:id="rId47"/>
    <p:sldId id="1509" r:id="rId48"/>
    <p:sldId id="1510" r:id="rId49"/>
    <p:sldId id="1112" r:id="rId50"/>
    <p:sldId id="1512" r:id="rId51"/>
    <p:sldId id="2193" r:id="rId52"/>
    <p:sldId id="1309" r:id="rId53"/>
    <p:sldId id="2228" r:id="rId54"/>
    <p:sldId id="1310" r:id="rId55"/>
    <p:sldId id="1311" r:id="rId56"/>
    <p:sldId id="1313" r:id="rId57"/>
    <p:sldId id="1314" r:id="rId58"/>
    <p:sldId id="1526" r:id="rId59"/>
    <p:sldId id="684" r:id="rId60"/>
    <p:sldId id="2108" r:id="rId61"/>
    <p:sldId id="1318" r:id="rId62"/>
    <p:sldId id="1321" r:id="rId63"/>
    <p:sldId id="1322" r:id="rId64"/>
    <p:sldId id="1324" r:id="rId65"/>
    <p:sldId id="1325" r:id="rId66"/>
    <p:sldId id="1327" r:id="rId67"/>
    <p:sldId id="1328" r:id="rId68"/>
    <p:sldId id="2237" r:id="rId69"/>
    <p:sldId id="2218" r:id="rId70"/>
    <p:sldId id="2226" r:id="rId71"/>
    <p:sldId id="2219" r:id="rId72"/>
    <p:sldId id="2220" r:id="rId73"/>
    <p:sldId id="2222" r:id="rId74"/>
    <p:sldId id="2224" r:id="rId75"/>
    <p:sldId id="1362" r:id="rId76"/>
    <p:sldId id="2253" r:id="rId77"/>
    <p:sldId id="2229" r:id="rId78"/>
    <p:sldId id="1451" r:id="rId79"/>
    <p:sldId id="2215" r:id="rId80"/>
    <p:sldId id="1454" r:id="rId81"/>
    <p:sldId id="323" r:id="rId82"/>
    <p:sldId id="1457" r:id="rId83"/>
    <p:sldId id="1458" r:id="rId84"/>
    <p:sldId id="1490" r:id="rId85"/>
    <p:sldId id="325" r:id="rId86"/>
    <p:sldId id="1491" r:id="rId87"/>
    <p:sldId id="1492" r:id="rId88"/>
    <p:sldId id="1494" r:id="rId89"/>
    <p:sldId id="2240" r:id="rId90"/>
    <p:sldId id="1460" r:id="rId91"/>
    <p:sldId id="1754" r:id="rId92"/>
    <p:sldId id="324" r:id="rId93"/>
    <p:sldId id="2197" r:id="rId94"/>
    <p:sldId id="2205" r:id="rId95"/>
    <p:sldId id="1967" r:id="rId96"/>
    <p:sldId id="2206" r:id="rId97"/>
    <p:sldId id="1906" r:id="rId98"/>
    <p:sldId id="1908" r:id="rId99"/>
    <p:sldId id="1910" r:id="rId100"/>
    <p:sldId id="1916" r:id="rId101"/>
    <p:sldId id="1917" r:id="rId102"/>
    <p:sldId id="2241" r:id="rId103"/>
    <p:sldId id="1925" r:id="rId104"/>
    <p:sldId id="1927" r:id="rId105"/>
    <p:sldId id="1932" r:id="rId106"/>
    <p:sldId id="1933" r:id="rId107"/>
    <p:sldId id="1934" r:id="rId108"/>
    <p:sldId id="1939" r:id="rId109"/>
    <p:sldId id="1944" r:id="rId110"/>
    <p:sldId id="2249" r:id="rId111"/>
    <p:sldId id="2192" r:id="rId112"/>
    <p:sldId id="301" r:id="rId113"/>
    <p:sldId id="279" r:id="rId114"/>
    <p:sldId id="282" r:id="rId115"/>
    <p:sldId id="2208" r:id="rId116"/>
    <p:sldId id="2251" r:id="rId117"/>
    <p:sldId id="2250" r:id="rId118"/>
    <p:sldId id="2026" r:id="rId119"/>
    <p:sldId id="2027" r:id="rId120"/>
    <p:sldId id="2246" r:id="rId121"/>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F2C8"/>
    <a:srgbClr val="FFFFD7"/>
    <a:srgbClr val="DDD9C3"/>
    <a:srgbClr val="EEECE1"/>
    <a:srgbClr val="FFFFD5"/>
    <a:srgbClr val="FFFFE1"/>
    <a:srgbClr val="FFFFEB"/>
    <a:srgbClr val="FFFFCC"/>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78" autoAdjust="0"/>
    <p:restoredTop sz="80363" autoAdjust="0"/>
  </p:normalViewPr>
  <p:slideViewPr>
    <p:cSldViewPr snapToGrid="0">
      <p:cViewPr varScale="1">
        <p:scale>
          <a:sx n="83" d="100"/>
          <a:sy n="83" d="100"/>
        </p:scale>
        <p:origin x="768" y="58"/>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presProps" Target="pres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viewProps" Target="viewProp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24EBB1-AD10-44F9-808F-16E44F730C77}" type="datetimeFigureOut">
              <a:rPr kumimoji="1" lang="ja-JP" altLang="en-US" smtClean="0"/>
              <a:t>2023/12/17</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0CFDFB-A031-4706-A702-FA2ABB50C26E}" type="slidenum">
              <a:rPr kumimoji="1" lang="ja-JP" altLang="en-US" smtClean="0"/>
              <a:t>‹#›</a:t>
            </a:fld>
            <a:endParaRPr kumimoji="1" lang="ja-JP" altLang="en-US"/>
          </a:p>
        </p:txBody>
      </p:sp>
    </p:spTree>
    <p:extLst>
      <p:ext uri="{BB962C8B-B14F-4D97-AF65-F5344CB8AC3E}">
        <p14:creationId xmlns:p14="http://schemas.microsoft.com/office/powerpoint/2010/main" val="101700629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AE0CFDFB-A031-4706-A702-FA2ABB50C26E}" type="slidenum">
              <a:rPr kumimoji="1" lang="ja-JP" altLang="en-US" smtClean="0"/>
              <a:t>1</a:t>
            </a:fld>
            <a:endParaRPr kumimoji="1" lang="ja-JP" altLang="en-US"/>
          </a:p>
        </p:txBody>
      </p:sp>
    </p:spTree>
    <p:extLst>
      <p:ext uri="{BB962C8B-B14F-4D97-AF65-F5344CB8AC3E}">
        <p14:creationId xmlns:p14="http://schemas.microsoft.com/office/powerpoint/2010/main" val="13680491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lvl1pPr eaLnBrk="0" hangingPunct="0">
              <a:spcBef>
                <a:spcPct val="30000"/>
              </a:spcBef>
              <a:defRPr kumimoji="1" sz="1300">
                <a:solidFill>
                  <a:schemeClr val="tx1"/>
                </a:solidFill>
                <a:latin typeface="Arial" pitchFamily="34" charset="0"/>
                <a:ea typeface="ＭＳ Ｐ明朝" pitchFamily="18" charset="-128"/>
              </a:defRPr>
            </a:lvl1pPr>
            <a:lvl2pPr marL="804880" indent="-309569" eaLnBrk="0" hangingPunct="0">
              <a:spcBef>
                <a:spcPct val="30000"/>
              </a:spcBef>
              <a:defRPr kumimoji="1" sz="1300">
                <a:solidFill>
                  <a:schemeClr val="tx1"/>
                </a:solidFill>
                <a:latin typeface="Arial" pitchFamily="34" charset="0"/>
                <a:ea typeface="ＭＳ Ｐ明朝" pitchFamily="18" charset="-128"/>
              </a:defRPr>
            </a:lvl2pPr>
            <a:lvl3pPr marL="1238277" indent="-247656" eaLnBrk="0" hangingPunct="0">
              <a:spcBef>
                <a:spcPct val="30000"/>
              </a:spcBef>
              <a:defRPr kumimoji="1" sz="1300">
                <a:solidFill>
                  <a:schemeClr val="tx1"/>
                </a:solidFill>
                <a:latin typeface="Arial" pitchFamily="34" charset="0"/>
                <a:ea typeface="ＭＳ Ｐ明朝" pitchFamily="18" charset="-128"/>
              </a:defRPr>
            </a:lvl3pPr>
            <a:lvl4pPr marL="1733587" indent="-247656" eaLnBrk="0" hangingPunct="0">
              <a:spcBef>
                <a:spcPct val="30000"/>
              </a:spcBef>
              <a:defRPr kumimoji="1" sz="1300">
                <a:solidFill>
                  <a:schemeClr val="tx1"/>
                </a:solidFill>
                <a:latin typeface="Arial" pitchFamily="34" charset="0"/>
                <a:ea typeface="ＭＳ Ｐ明朝" pitchFamily="18" charset="-128"/>
              </a:defRPr>
            </a:lvl4pPr>
            <a:lvl5pPr marL="2228898" indent="-247656" eaLnBrk="0" hangingPunct="0">
              <a:spcBef>
                <a:spcPct val="30000"/>
              </a:spcBef>
              <a:defRPr kumimoji="1" sz="1300">
                <a:solidFill>
                  <a:schemeClr val="tx1"/>
                </a:solidFill>
                <a:latin typeface="Arial" pitchFamily="34" charset="0"/>
                <a:ea typeface="ＭＳ Ｐ明朝" pitchFamily="18" charset="-128"/>
              </a:defRPr>
            </a:lvl5pPr>
            <a:lvl6pPr marL="2724208" indent="-247656" eaLnBrk="0" fontAlgn="base" hangingPunct="0">
              <a:spcBef>
                <a:spcPct val="30000"/>
              </a:spcBef>
              <a:spcAft>
                <a:spcPct val="0"/>
              </a:spcAft>
              <a:defRPr kumimoji="1" sz="1300">
                <a:solidFill>
                  <a:schemeClr val="tx1"/>
                </a:solidFill>
                <a:latin typeface="Arial" pitchFamily="34" charset="0"/>
                <a:ea typeface="ＭＳ Ｐ明朝" pitchFamily="18" charset="-128"/>
              </a:defRPr>
            </a:lvl6pPr>
            <a:lvl7pPr marL="3219518" indent="-247656" eaLnBrk="0" fontAlgn="base" hangingPunct="0">
              <a:spcBef>
                <a:spcPct val="30000"/>
              </a:spcBef>
              <a:spcAft>
                <a:spcPct val="0"/>
              </a:spcAft>
              <a:defRPr kumimoji="1" sz="1300">
                <a:solidFill>
                  <a:schemeClr val="tx1"/>
                </a:solidFill>
                <a:latin typeface="Arial" pitchFamily="34" charset="0"/>
                <a:ea typeface="ＭＳ Ｐ明朝" pitchFamily="18" charset="-128"/>
              </a:defRPr>
            </a:lvl7pPr>
            <a:lvl8pPr marL="3714829" indent="-247656" eaLnBrk="0" fontAlgn="base" hangingPunct="0">
              <a:spcBef>
                <a:spcPct val="30000"/>
              </a:spcBef>
              <a:spcAft>
                <a:spcPct val="0"/>
              </a:spcAft>
              <a:defRPr kumimoji="1" sz="1300">
                <a:solidFill>
                  <a:schemeClr val="tx1"/>
                </a:solidFill>
                <a:latin typeface="Arial" pitchFamily="34" charset="0"/>
                <a:ea typeface="ＭＳ Ｐ明朝" pitchFamily="18" charset="-128"/>
              </a:defRPr>
            </a:lvl8pPr>
            <a:lvl9pPr marL="4210141" indent="-247656" eaLnBrk="0" fontAlgn="base" hangingPunct="0">
              <a:spcBef>
                <a:spcPct val="30000"/>
              </a:spcBef>
              <a:spcAft>
                <a:spcPct val="0"/>
              </a:spcAft>
              <a:defRPr kumimoji="1" sz="1300">
                <a:solidFill>
                  <a:schemeClr val="tx1"/>
                </a:solidFill>
                <a:latin typeface="Arial" pitchFamily="34" charset="0"/>
                <a:ea typeface="ＭＳ Ｐ明朝" pitchFamily="18" charset="-128"/>
              </a:defRPr>
            </a:lvl9pPr>
          </a:lstStyle>
          <a:p>
            <a:pPr eaLnBrk="1" hangingPunct="1">
              <a:spcBef>
                <a:spcPct val="0"/>
              </a:spcBef>
            </a:pPr>
            <a:fld id="{6A4B5559-A87E-41F0-B629-3193FFC3EA36}" type="slidenum">
              <a:rPr lang="ja-JP" altLang="en-US" smtClean="0">
                <a:ea typeface="ＭＳ Ｐゴシック" pitchFamily="50" charset="-128"/>
              </a:rPr>
              <a:pPr eaLnBrk="1" hangingPunct="1">
                <a:spcBef>
                  <a:spcPct val="0"/>
                </a:spcBef>
              </a:pPr>
              <a:t>18</a:t>
            </a:fld>
            <a:endParaRPr lang="en-US" altLang="ja-JP">
              <a:ea typeface="ＭＳ Ｐゴシック" pitchFamily="50" charset="-128"/>
            </a:endParaRPr>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p:spPr>
        <p:txBody>
          <a:bodyPr/>
          <a:lstStyle/>
          <a:p>
            <a:pPr>
              <a:lnSpc>
                <a:spcPct val="120000"/>
              </a:lnSpc>
            </a:pPr>
            <a:endParaRPr lang="ja-JP" altLang="en-US" dirty="0"/>
          </a:p>
        </p:txBody>
      </p:sp>
    </p:spTree>
    <p:extLst>
      <p:ext uri="{BB962C8B-B14F-4D97-AF65-F5344CB8AC3E}">
        <p14:creationId xmlns:p14="http://schemas.microsoft.com/office/powerpoint/2010/main" val="236847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300">
                <a:solidFill>
                  <a:schemeClr val="tx1"/>
                </a:solidFill>
                <a:latin typeface="Arial" pitchFamily="34" charset="0"/>
                <a:ea typeface="ＭＳ Ｐ明朝" pitchFamily="18" charset="-128"/>
              </a:defRPr>
            </a:lvl1pPr>
            <a:lvl2pPr marL="763604" indent="-294091" eaLnBrk="0" hangingPunct="0">
              <a:spcBef>
                <a:spcPct val="30000"/>
              </a:spcBef>
              <a:defRPr kumimoji="1" sz="1300">
                <a:solidFill>
                  <a:schemeClr val="tx1"/>
                </a:solidFill>
                <a:latin typeface="Arial" pitchFamily="34" charset="0"/>
                <a:ea typeface="ＭＳ Ｐ明朝" pitchFamily="18" charset="-128"/>
              </a:defRPr>
            </a:lvl2pPr>
            <a:lvl3pPr marL="1176362" indent="-233897" eaLnBrk="0" hangingPunct="0">
              <a:spcBef>
                <a:spcPct val="30000"/>
              </a:spcBef>
              <a:defRPr kumimoji="1" sz="1300">
                <a:solidFill>
                  <a:schemeClr val="tx1"/>
                </a:solidFill>
                <a:latin typeface="Arial" pitchFamily="34" charset="0"/>
                <a:ea typeface="ＭＳ Ｐ明朝" pitchFamily="18" charset="-128"/>
              </a:defRPr>
            </a:lvl3pPr>
            <a:lvl4pPr marL="1647595" indent="-233897" eaLnBrk="0" hangingPunct="0">
              <a:spcBef>
                <a:spcPct val="30000"/>
              </a:spcBef>
              <a:defRPr kumimoji="1" sz="1300">
                <a:solidFill>
                  <a:schemeClr val="tx1"/>
                </a:solidFill>
                <a:latin typeface="Arial" pitchFamily="34" charset="0"/>
                <a:ea typeface="ＭＳ Ｐ明朝" pitchFamily="18" charset="-128"/>
              </a:defRPr>
            </a:lvl4pPr>
            <a:lvl5pPr marL="2118828" indent="-233897" eaLnBrk="0" hangingPunct="0">
              <a:spcBef>
                <a:spcPct val="30000"/>
              </a:spcBef>
              <a:defRPr kumimoji="1" sz="1300">
                <a:solidFill>
                  <a:schemeClr val="tx1"/>
                </a:solidFill>
                <a:latin typeface="Arial" pitchFamily="34" charset="0"/>
                <a:ea typeface="ＭＳ Ｐ明朝" pitchFamily="18" charset="-128"/>
              </a:defRPr>
            </a:lvl5pPr>
            <a:lvl6pPr marL="2614139" indent="-233897" eaLnBrk="0" fontAlgn="base" hangingPunct="0">
              <a:spcBef>
                <a:spcPct val="30000"/>
              </a:spcBef>
              <a:spcAft>
                <a:spcPct val="0"/>
              </a:spcAft>
              <a:defRPr kumimoji="1" sz="1300">
                <a:solidFill>
                  <a:schemeClr val="tx1"/>
                </a:solidFill>
                <a:latin typeface="Arial" pitchFamily="34" charset="0"/>
                <a:ea typeface="ＭＳ Ｐ明朝" pitchFamily="18" charset="-128"/>
              </a:defRPr>
            </a:lvl6pPr>
            <a:lvl7pPr marL="3109450" indent="-233897" eaLnBrk="0" fontAlgn="base" hangingPunct="0">
              <a:spcBef>
                <a:spcPct val="30000"/>
              </a:spcBef>
              <a:spcAft>
                <a:spcPct val="0"/>
              </a:spcAft>
              <a:defRPr kumimoji="1" sz="1300">
                <a:solidFill>
                  <a:schemeClr val="tx1"/>
                </a:solidFill>
                <a:latin typeface="Arial" pitchFamily="34" charset="0"/>
                <a:ea typeface="ＭＳ Ｐ明朝" pitchFamily="18" charset="-128"/>
              </a:defRPr>
            </a:lvl7pPr>
            <a:lvl8pPr marL="3604761" indent="-233897" eaLnBrk="0" fontAlgn="base" hangingPunct="0">
              <a:spcBef>
                <a:spcPct val="30000"/>
              </a:spcBef>
              <a:spcAft>
                <a:spcPct val="0"/>
              </a:spcAft>
              <a:defRPr kumimoji="1" sz="1300">
                <a:solidFill>
                  <a:schemeClr val="tx1"/>
                </a:solidFill>
                <a:latin typeface="Arial" pitchFamily="34" charset="0"/>
                <a:ea typeface="ＭＳ Ｐ明朝" pitchFamily="18" charset="-128"/>
              </a:defRPr>
            </a:lvl8pPr>
            <a:lvl9pPr marL="4100071" indent="-233897" eaLnBrk="0" fontAlgn="base" hangingPunct="0">
              <a:spcBef>
                <a:spcPct val="30000"/>
              </a:spcBef>
              <a:spcAft>
                <a:spcPct val="0"/>
              </a:spcAft>
              <a:defRPr kumimoji="1" sz="1300">
                <a:solidFill>
                  <a:schemeClr val="tx1"/>
                </a:solidFill>
                <a:latin typeface="Arial" pitchFamily="34" charset="0"/>
                <a:ea typeface="ＭＳ Ｐ明朝" pitchFamily="18" charset="-128"/>
              </a:defRPr>
            </a:lvl9pPr>
          </a:lstStyle>
          <a:p>
            <a:pPr eaLnBrk="1" hangingPunct="1">
              <a:spcBef>
                <a:spcPct val="0"/>
              </a:spcBef>
            </a:pPr>
            <a:fld id="{05C91899-3B97-4D79-819D-1630BE5AA951}" type="slidenum">
              <a:rPr lang="en-US" altLang="ja-JP" sz="1000">
                <a:latin typeface="Times New Roman" pitchFamily="18" charset="0"/>
                <a:ea typeface="ＭＳ Ｐゴシック" pitchFamily="50" charset="-128"/>
              </a:rPr>
              <a:pPr eaLnBrk="1" hangingPunct="1">
                <a:spcBef>
                  <a:spcPct val="0"/>
                </a:spcBef>
              </a:pPr>
              <a:t>21</a:t>
            </a:fld>
            <a:endParaRPr lang="en-US" altLang="ja-JP" sz="1000">
              <a:latin typeface="Times New Roman" pitchFamily="18" charset="0"/>
              <a:ea typeface="ＭＳ Ｐゴシック" pitchFamily="50" charset="-128"/>
            </a:endParaRPr>
          </a:p>
        </p:txBody>
      </p:sp>
      <p:sp>
        <p:nvSpPr>
          <p:cNvPr id="121859" name="Rectangle 2"/>
          <p:cNvSpPr>
            <a:spLocks noGrp="1" noRot="1" noChangeAspect="1" noChangeArrowheads="1" noTextEdit="1"/>
          </p:cNvSpPr>
          <p:nvPr>
            <p:ph type="sldImg"/>
          </p:nvPr>
        </p:nvSpPr>
        <p:spPr>
          <a:xfrm>
            <a:off x="2759075" y="538163"/>
            <a:ext cx="4716463" cy="2654300"/>
          </a:xfrm>
          <a:ln/>
        </p:spPr>
      </p:sp>
      <p:sp>
        <p:nvSpPr>
          <p:cNvPr id="12186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ja-JP"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E0CFDFB-A031-4706-A702-FA2ABB50C26E}" type="slidenum">
              <a:rPr kumimoji="1" lang="ja-JP" altLang="en-US" smtClean="0"/>
              <a:t>22</a:t>
            </a:fld>
            <a:endParaRPr kumimoji="1" lang="ja-JP" altLang="en-US"/>
          </a:p>
        </p:txBody>
      </p:sp>
    </p:spTree>
    <p:extLst>
      <p:ext uri="{BB962C8B-B14F-4D97-AF65-F5344CB8AC3E}">
        <p14:creationId xmlns:p14="http://schemas.microsoft.com/office/powerpoint/2010/main" val="2614706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2"/>
          <p:cNvSpPr>
            <a:spLocks noGrp="1" noRot="1" noChangeAspect="1" noChangeArrowheads="1" noTextEdit="1"/>
          </p:cNvSpPr>
          <p:nvPr>
            <p:ph type="sldImg"/>
          </p:nvPr>
        </p:nvSpPr>
        <p:spPr>
          <a:ln/>
        </p:spPr>
      </p:sp>
      <p:sp>
        <p:nvSpPr>
          <p:cNvPr id="473091" name="Rectangle 3"/>
          <p:cNvSpPr>
            <a:spLocks noGrp="1" noChangeArrowheads="1"/>
          </p:cNvSpPr>
          <p:nvPr>
            <p:ph type="body" idx="1"/>
          </p:nvPr>
        </p:nvSpPr>
        <p:spPr>
          <a:noFill/>
        </p:spPr>
        <p:txBody>
          <a:bodyPr/>
          <a:lstStyle/>
          <a:p>
            <a:pPr eaLnBrk="1" hangingPunct="1"/>
            <a:endParaRPr lang="ja-JP" altLang="ja-JP"/>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ja-JP"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C68B5F3C-AFC8-4449-951A-BE2946794300}" type="slidenum">
              <a:rPr kumimoji="1" lang="ja-JP" altLang="en-US" smtClean="0"/>
              <a:t>25</a:t>
            </a:fld>
            <a:endParaRPr kumimoji="1" lang="ja-JP" altLang="en-US"/>
          </a:p>
        </p:txBody>
      </p:sp>
    </p:spTree>
    <p:extLst>
      <p:ext uri="{BB962C8B-B14F-4D97-AF65-F5344CB8AC3E}">
        <p14:creationId xmlns:p14="http://schemas.microsoft.com/office/powerpoint/2010/main" val="30649434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AE0CFDFB-A031-4706-A702-FA2ABB50C26E}" type="slidenum">
              <a:rPr kumimoji="1" lang="ja-JP" altLang="en-US" smtClean="0"/>
              <a:t>30</a:t>
            </a:fld>
            <a:endParaRPr kumimoji="1" lang="ja-JP" altLang="en-US"/>
          </a:p>
        </p:txBody>
      </p:sp>
    </p:spTree>
    <p:extLst>
      <p:ext uri="{BB962C8B-B14F-4D97-AF65-F5344CB8AC3E}">
        <p14:creationId xmlns:p14="http://schemas.microsoft.com/office/powerpoint/2010/main" val="17288235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856707E3-AAE6-423E-ADE7-EA8D6E57DEB9}" type="slidenum">
              <a:rPr kumimoji="1" lang="ja-JP" altLang="en-US" smtClean="0"/>
              <a:t>31</a:t>
            </a:fld>
            <a:endParaRPr kumimoji="1" lang="ja-JP" altLang="en-US"/>
          </a:p>
        </p:txBody>
      </p:sp>
    </p:spTree>
    <p:extLst>
      <p:ext uri="{BB962C8B-B14F-4D97-AF65-F5344CB8AC3E}">
        <p14:creationId xmlns:p14="http://schemas.microsoft.com/office/powerpoint/2010/main" val="41181009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300">
                <a:solidFill>
                  <a:schemeClr val="tx1"/>
                </a:solidFill>
                <a:latin typeface="Arial" pitchFamily="34" charset="0"/>
                <a:ea typeface="ＭＳ Ｐ明朝" pitchFamily="18" charset="-128"/>
              </a:defRPr>
            </a:lvl1pPr>
            <a:lvl2pPr marL="763604" indent="-294091" eaLnBrk="0" hangingPunct="0">
              <a:spcBef>
                <a:spcPct val="30000"/>
              </a:spcBef>
              <a:defRPr kumimoji="1" sz="1300">
                <a:solidFill>
                  <a:schemeClr val="tx1"/>
                </a:solidFill>
                <a:latin typeface="Arial" pitchFamily="34" charset="0"/>
                <a:ea typeface="ＭＳ Ｐ明朝" pitchFamily="18" charset="-128"/>
              </a:defRPr>
            </a:lvl2pPr>
            <a:lvl3pPr marL="1176362" indent="-233897" eaLnBrk="0" hangingPunct="0">
              <a:spcBef>
                <a:spcPct val="30000"/>
              </a:spcBef>
              <a:defRPr kumimoji="1" sz="1300">
                <a:solidFill>
                  <a:schemeClr val="tx1"/>
                </a:solidFill>
                <a:latin typeface="Arial" pitchFamily="34" charset="0"/>
                <a:ea typeface="ＭＳ Ｐ明朝" pitchFamily="18" charset="-128"/>
              </a:defRPr>
            </a:lvl3pPr>
            <a:lvl4pPr marL="1647595" indent="-233897" eaLnBrk="0" hangingPunct="0">
              <a:spcBef>
                <a:spcPct val="30000"/>
              </a:spcBef>
              <a:defRPr kumimoji="1" sz="1300">
                <a:solidFill>
                  <a:schemeClr val="tx1"/>
                </a:solidFill>
                <a:latin typeface="Arial" pitchFamily="34" charset="0"/>
                <a:ea typeface="ＭＳ Ｐ明朝" pitchFamily="18" charset="-128"/>
              </a:defRPr>
            </a:lvl4pPr>
            <a:lvl5pPr marL="2118828" indent="-233897" eaLnBrk="0" hangingPunct="0">
              <a:spcBef>
                <a:spcPct val="30000"/>
              </a:spcBef>
              <a:defRPr kumimoji="1" sz="1300">
                <a:solidFill>
                  <a:schemeClr val="tx1"/>
                </a:solidFill>
                <a:latin typeface="Arial" pitchFamily="34" charset="0"/>
                <a:ea typeface="ＭＳ Ｐ明朝" pitchFamily="18" charset="-128"/>
              </a:defRPr>
            </a:lvl5pPr>
            <a:lvl6pPr marL="2614139" indent="-233897" eaLnBrk="0" fontAlgn="base" hangingPunct="0">
              <a:spcBef>
                <a:spcPct val="30000"/>
              </a:spcBef>
              <a:spcAft>
                <a:spcPct val="0"/>
              </a:spcAft>
              <a:defRPr kumimoji="1" sz="1300">
                <a:solidFill>
                  <a:schemeClr val="tx1"/>
                </a:solidFill>
                <a:latin typeface="Arial" pitchFamily="34" charset="0"/>
                <a:ea typeface="ＭＳ Ｐ明朝" pitchFamily="18" charset="-128"/>
              </a:defRPr>
            </a:lvl6pPr>
            <a:lvl7pPr marL="3109450" indent="-233897" eaLnBrk="0" fontAlgn="base" hangingPunct="0">
              <a:spcBef>
                <a:spcPct val="30000"/>
              </a:spcBef>
              <a:spcAft>
                <a:spcPct val="0"/>
              </a:spcAft>
              <a:defRPr kumimoji="1" sz="1300">
                <a:solidFill>
                  <a:schemeClr val="tx1"/>
                </a:solidFill>
                <a:latin typeface="Arial" pitchFamily="34" charset="0"/>
                <a:ea typeface="ＭＳ Ｐ明朝" pitchFamily="18" charset="-128"/>
              </a:defRPr>
            </a:lvl7pPr>
            <a:lvl8pPr marL="3604761" indent="-233897" eaLnBrk="0" fontAlgn="base" hangingPunct="0">
              <a:spcBef>
                <a:spcPct val="30000"/>
              </a:spcBef>
              <a:spcAft>
                <a:spcPct val="0"/>
              </a:spcAft>
              <a:defRPr kumimoji="1" sz="1300">
                <a:solidFill>
                  <a:schemeClr val="tx1"/>
                </a:solidFill>
                <a:latin typeface="Arial" pitchFamily="34" charset="0"/>
                <a:ea typeface="ＭＳ Ｐ明朝" pitchFamily="18" charset="-128"/>
              </a:defRPr>
            </a:lvl8pPr>
            <a:lvl9pPr marL="4100071" indent="-233897" eaLnBrk="0" fontAlgn="base" hangingPunct="0">
              <a:spcBef>
                <a:spcPct val="30000"/>
              </a:spcBef>
              <a:spcAft>
                <a:spcPct val="0"/>
              </a:spcAft>
              <a:defRPr kumimoji="1" sz="1300">
                <a:solidFill>
                  <a:schemeClr val="tx1"/>
                </a:solidFill>
                <a:latin typeface="Arial" pitchFamily="34" charset="0"/>
                <a:ea typeface="ＭＳ Ｐ明朝" pitchFamily="18" charset="-128"/>
              </a:defRPr>
            </a:lvl9pPr>
          </a:lstStyle>
          <a:p>
            <a:pPr eaLnBrk="1" hangingPunct="1">
              <a:spcBef>
                <a:spcPct val="0"/>
              </a:spcBef>
            </a:pPr>
            <a:fld id="{E3BC5897-7590-4F0D-A108-CEE840CAF47E}" type="slidenum">
              <a:rPr lang="en-US" altLang="ja-JP" sz="1000">
                <a:latin typeface="Times New Roman" pitchFamily="18" charset="0"/>
                <a:ea typeface="ＭＳ Ｐゴシック" pitchFamily="50" charset="-128"/>
              </a:rPr>
              <a:pPr eaLnBrk="1" hangingPunct="1">
                <a:spcBef>
                  <a:spcPct val="0"/>
                </a:spcBef>
              </a:pPr>
              <a:t>32</a:t>
            </a:fld>
            <a:endParaRPr lang="en-US" altLang="ja-JP" sz="1000">
              <a:latin typeface="Times New Roman" pitchFamily="18" charset="0"/>
              <a:ea typeface="ＭＳ Ｐゴシック" pitchFamily="50" charset="-128"/>
            </a:endParaRPr>
          </a:p>
        </p:txBody>
      </p:sp>
      <p:sp>
        <p:nvSpPr>
          <p:cNvPr id="123907" name="Rectangle 2"/>
          <p:cNvSpPr>
            <a:spLocks noGrp="1" noRot="1" noChangeAspect="1" noChangeArrowheads="1" noTextEdit="1"/>
          </p:cNvSpPr>
          <p:nvPr>
            <p:ph type="sldImg"/>
          </p:nvPr>
        </p:nvSpPr>
        <p:spPr>
          <a:xfrm>
            <a:off x="2759075" y="538163"/>
            <a:ext cx="4716463" cy="2654300"/>
          </a:xfrm>
          <a:ln/>
        </p:spPr>
      </p:sp>
      <p:sp>
        <p:nvSpPr>
          <p:cNvPr id="12390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ja-JP"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300">
                <a:solidFill>
                  <a:schemeClr val="tx1"/>
                </a:solidFill>
                <a:latin typeface="Arial" pitchFamily="34" charset="0"/>
                <a:ea typeface="ＭＳ Ｐ明朝" pitchFamily="18" charset="-128"/>
              </a:defRPr>
            </a:lvl1pPr>
            <a:lvl2pPr marL="763604" indent="-294091" eaLnBrk="0" hangingPunct="0">
              <a:spcBef>
                <a:spcPct val="30000"/>
              </a:spcBef>
              <a:defRPr kumimoji="1" sz="1300">
                <a:solidFill>
                  <a:schemeClr val="tx1"/>
                </a:solidFill>
                <a:latin typeface="Arial" pitchFamily="34" charset="0"/>
                <a:ea typeface="ＭＳ Ｐ明朝" pitchFamily="18" charset="-128"/>
              </a:defRPr>
            </a:lvl2pPr>
            <a:lvl3pPr marL="1176362" indent="-233897" eaLnBrk="0" hangingPunct="0">
              <a:spcBef>
                <a:spcPct val="30000"/>
              </a:spcBef>
              <a:defRPr kumimoji="1" sz="1300">
                <a:solidFill>
                  <a:schemeClr val="tx1"/>
                </a:solidFill>
                <a:latin typeface="Arial" pitchFamily="34" charset="0"/>
                <a:ea typeface="ＭＳ Ｐ明朝" pitchFamily="18" charset="-128"/>
              </a:defRPr>
            </a:lvl3pPr>
            <a:lvl4pPr marL="1647595" indent="-233897" eaLnBrk="0" hangingPunct="0">
              <a:spcBef>
                <a:spcPct val="30000"/>
              </a:spcBef>
              <a:defRPr kumimoji="1" sz="1300">
                <a:solidFill>
                  <a:schemeClr val="tx1"/>
                </a:solidFill>
                <a:latin typeface="Arial" pitchFamily="34" charset="0"/>
                <a:ea typeface="ＭＳ Ｐ明朝" pitchFamily="18" charset="-128"/>
              </a:defRPr>
            </a:lvl4pPr>
            <a:lvl5pPr marL="2118828" indent="-233897" eaLnBrk="0" hangingPunct="0">
              <a:spcBef>
                <a:spcPct val="30000"/>
              </a:spcBef>
              <a:defRPr kumimoji="1" sz="1300">
                <a:solidFill>
                  <a:schemeClr val="tx1"/>
                </a:solidFill>
                <a:latin typeface="Arial" pitchFamily="34" charset="0"/>
                <a:ea typeface="ＭＳ Ｐ明朝" pitchFamily="18" charset="-128"/>
              </a:defRPr>
            </a:lvl5pPr>
            <a:lvl6pPr marL="2614139" indent="-233897" eaLnBrk="0" fontAlgn="base" hangingPunct="0">
              <a:spcBef>
                <a:spcPct val="30000"/>
              </a:spcBef>
              <a:spcAft>
                <a:spcPct val="0"/>
              </a:spcAft>
              <a:defRPr kumimoji="1" sz="1300">
                <a:solidFill>
                  <a:schemeClr val="tx1"/>
                </a:solidFill>
                <a:latin typeface="Arial" pitchFamily="34" charset="0"/>
                <a:ea typeface="ＭＳ Ｐ明朝" pitchFamily="18" charset="-128"/>
              </a:defRPr>
            </a:lvl6pPr>
            <a:lvl7pPr marL="3109450" indent="-233897" eaLnBrk="0" fontAlgn="base" hangingPunct="0">
              <a:spcBef>
                <a:spcPct val="30000"/>
              </a:spcBef>
              <a:spcAft>
                <a:spcPct val="0"/>
              </a:spcAft>
              <a:defRPr kumimoji="1" sz="1300">
                <a:solidFill>
                  <a:schemeClr val="tx1"/>
                </a:solidFill>
                <a:latin typeface="Arial" pitchFamily="34" charset="0"/>
                <a:ea typeface="ＭＳ Ｐ明朝" pitchFamily="18" charset="-128"/>
              </a:defRPr>
            </a:lvl7pPr>
            <a:lvl8pPr marL="3604761" indent="-233897" eaLnBrk="0" fontAlgn="base" hangingPunct="0">
              <a:spcBef>
                <a:spcPct val="30000"/>
              </a:spcBef>
              <a:spcAft>
                <a:spcPct val="0"/>
              </a:spcAft>
              <a:defRPr kumimoji="1" sz="1300">
                <a:solidFill>
                  <a:schemeClr val="tx1"/>
                </a:solidFill>
                <a:latin typeface="Arial" pitchFamily="34" charset="0"/>
                <a:ea typeface="ＭＳ Ｐ明朝" pitchFamily="18" charset="-128"/>
              </a:defRPr>
            </a:lvl8pPr>
            <a:lvl9pPr marL="4100071" indent="-233897" eaLnBrk="0" fontAlgn="base" hangingPunct="0">
              <a:spcBef>
                <a:spcPct val="30000"/>
              </a:spcBef>
              <a:spcAft>
                <a:spcPct val="0"/>
              </a:spcAft>
              <a:defRPr kumimoji="1" sz="1300">
                <a:solidFill>
                  <a:schemeClr val="tx1"/>
                </a:solidFill>
                <a:latin typeface="Arial" pitchFamily="34" charset="0"/>
                <a:ea typeface="ＭＳ Ｐ明朝" pitchFamily="18" charset="-128"/>
              </a:defRPr>
            </a:lvl9pPr>
          </a:lstStyle>
          <a:p>
            <a:pPr eaLnBrk="1" hangingPunct="1">
              <a:spcBef>
                <a:spcPct val="0"/>
              </a:spcBef>
            </a:pPr>
            <a:fld id="{6FDD8D86-4BCF-4EC3-9EBA-76C7616B6EE6}" type="slidenum">
              <a:rPr lang="en-US" altLang="ja-JP" sz="1000">
                <a:latin typeface="Times New Roman" pitchFamily="18" charset="0"/>
                <a:ea typeface="ＭＳ Ｐゴシック" pitchFamily="50" charset="-128"/>
              </a:rPr>
              <a:pPr eaLnBrk="1" hangingPunct="1">
                <a:spcBef>
                  <a:spcPct val="0"/>
                </a:spcBef>
              </a:pPr>
              <a:t>33</a:t>
            </a:fld>
            <a:endParaRPr lang="en-US" altLang="ja-JP" sz="1000">
              <a:latin typeface="Times New Roman" pitchFamily="18" charset="0"/>
              <a:ea typeface="ＭＳ Ｐゴシック" pitchFamily="50" charset="-128"/>
            </a:endParaRPr>
          </a:p>
        </p:txBody>
      </p:sp>
      <p:sp>
        <p:nvSpPr>
          <p:cNvPr id="124931" name="Rectangle 2"/>
          <p:cNvSpPr>
            <a:spLocks noGrp="1" noRot="1" noChangeAspect="1" noChangeArrowheads="1" noTextEdit="1"/>
          </p:cNvSpPr>
          <p:nvPr>
            <p:ph type="sldImg"/>
          </p:nvPr>
        </p:nvSpPr>
        <p:spPr>
          <a:xfrm>
            <a:off x="2759075" y="538163"/>
            <a:ext cx="4716463" cy="2654300"/>
          </a:xfrm>
          <a:ln/>
        </p:spPr>
      </p:sp>
      <p:sp>
        <p:nvSpPr>
          <p:cNvPr id="12493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ja-JP" sz="16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E0CFDFB-A031-4706-A702-FA2ABB50C26E}" type="slidenum">
              <a:rPr kumimoji="1" lang="ja-JP" altLang="en-US" smtClean="0"/>
              <a:t>2</a:t>
            </a:fld>
            <a:endParaRPr kumimoji="1" lang="ja-JP" altLang="en-US"/>
          </a:p>
        </p:txBody>
      </p:sp>
    </p:spTree>
    <p:extLst>
      <p:ext uri="{BB962C8B-B14F-4D97-AF65-F5344CB8AC3E}">
        <p14:creationId xmlns:p14="http://schemas.microsoft.com/office/powerpoint/2010/main" val="25318600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E0CFDFB-A031-4706-A702-FA2ABB50C26E}" type="slidenum">
              <a:rPr kumimoji="1" lang="ja-JP" altLang="en-US" smtClean="0"/>
              <a:t>34</a:t>
            </a:fld>
            <a:endParaRPr kumimoji="1" lang="ja-JP" altLang="en-US"/>
          </a:p>
        </p:txBody>
      </p:sp>
    </p:spTree>
    <p:extLst>
      <p:ext uri="{BB962C8B-B14F-4D97-AF65-F5344CB8AC3E}">
        <p14:creationId xmlns:p14="http://schemas.microsoft.com/office/powerpoint/2010/main" val="40991076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5CA55610-C653-4531-9441-833385A96266}" type="slidenum">
              <a:rPr kumimoji="1" lang="ja-JP" altLang="en-US" smtClean="0"/>
              <a:pPr/>
              <a:t>38</a:t>
            </a:fld>
            <a:endParaRPr kumimoji="1" lang="ja-JP" altLang="en-US"/>
          </a:p>
        </p:txBody>
      </p:sp>
    </p:spTree>
    <p:extLst>
      <p:ext uri="{BB962C8B-B14F-4D97-AF65-F5344CB8AC3E}">
        <p14:creationId xmlns:p14="http://schemas.microsoft.com/office/powerpoint/2010/main" val="2713172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スライド イメージ プレースホルダー 1"/>
          <p:cNvSpPr>
            <a:spLocks noGrp="1" noRot="1" noChangeAspect="1" noTextEdit="1"/>
          </p:cNvSpPr>
          <p:nvPr>
            <p:ph type="sldImg"/>
          </p:nvPr>
        </p:nvSpPr>
        <p:spPr>
          <a:ln/>
        </p:spPr>
      </p:sp>
      <p:sp>
        <p:nvSpPr>
          <p:cNvPr id="167939" name="ノート プレースホルダー 2"/>
          <p:cNvSpPr>
            <a:spLocks noGrp="1"/>
          </p:cNvSpPr>
          <p:nvPr>
            <p:ph type="body" idx="1"/>
          </p:nvPr>
        </p:nvSpPr>
        <p:spPr>
          <a:noFill/>
        </p:spPr>
        <p:txBody>
          <a:bodyPr/>
          <a:lstStyle/>
          <a:p>
            <a:endParaRPr lang="en-US" altLang="ja-JP" sz="1100"/>
          </a:p>
        </p:txBody>
      </p:sp>
      <p:sp>
        <p:nvSpPr>
          <p:cNvPr id="167940" name="日付プレースホルダー 3"/>
          <p:cNvSpPr>
            <a:spLocks noGrp="1"/>
          </p:cNvSpPr>
          <p:nvPr>
            <p:ph type="dt" sz="quarter" idx="1"/>
          </p:nvPr>
        </p:nvSpPr>
        <p:spPr>
          <a:noFill/>
        </p:spPr>
        <p:txBody>
          <a:bodyPr/>
          <a:lstStyle>
            <a:lvl1pPr eaLnBrk="0" hangingPunct="0">
              <a:spcBef>
                <a:spcPct val="30000"/>
              </a:spcBef>
              <a:defRPr kumimoji="1" sz="1300">
                <a:solidFill>
                  <a:schemeClr val="tx1"/>
                </a:solidFill>
                <a:latin typeface="Arial" pitchFamily="34" charset="0"/>
                <a:ea typeface="ＭＳ Ｐ明朝" pitchFamily="18" charset="-128"/>
              </a:defRPr>
            </a:lvl1pPr>
            <a:lvl2pPr marL="804880" indent="-309569" eaLnBrk="0" hangingPunct="0">
              <a:spcBef>
                <a:spcPct val="30000"/>
              </a:spcBef>
              <a:defRPr kumimoji="1" sz="1300">
                <a:solidFill>
                  <a:schemeClr val="tx1"/>
                </a:solidFill>
                <a:latin typeface="Arial" pitchFamily="34" charset="0"/>
                <a:ea typeface="ＭＳ Ｐ明朝" pitchFamily="18" charset="-128"/>
              </a:defRPr>
            </a:lvl2pPr>
            <a:lvl3pPr marL="1238277" indent="-247656" eaLnBrk="0" hangingPunct="0">
              <a:spcBef>
                <a:spcPct val="30000"/>
              </a:spcBef>
              <a:defRPr kumimoji="1" sz="1300">
                <a:solidFill>
                  <a:schemeClr val="tx1"/>
                </a:solidFill>
                <a:latin typeface="Arial" pitchFamily="34" charset="0"/>
                <a:ea typeface="ＭＳ Ｐ明朝" pitchFamily="18" charset="-128"/>
              </a:defRPr>
            </a:lvl3pPr>
            <a:lvl4pPr marL="1733587" indent="-247656" eaLnBrk="0" hangingPunct="0">
              <a:spcBef>
                <a:spcPct val="30000"/>
              </a:spcBef>
              <a:defRPr kumimoji="1" sz="1300">
                <a:solidFill>
                  <a:schemeClr val="tx1"/>
                </a:solidFill>
                <a:latin typeface="Arial" pitchFamily="34" charset="0"/>
                <a:ea typeface="ＭＳ Ｐ明朝" pitchFamily="18" charset="-128"/>
              </a:defRPr>
            </a:lvl4pPr>
            <a:lvl5pPr marL="2228898" indent="-247656" eaLnBrk="0" hangingPunct="0">
              <a:spcBef>
                <a:spcPct val="30000"/>
              </a:spcBef>
              <a:defRPr kumimoji="1" sz="1300">
                <a:solidFill>
                  <a:schemeClr val="tx1"/>
                </a:solidFill>
                <a:latin typeface="Arial" pitchFamily="34" charset="0"/>
                <a:ea typeface="ＭＳ Ｐ明朝" pitchFamily="18" charset="-128"/>
              </a:defRPr>
            </a:lvl5pPr>
            <a:lvl6pPr marL="2724208" indent="-247656" eaLnBrk="0" fontAlgn="base" hangingPunct="0">
              <a:spcBef>
                <a:spcPct val="30000"/>
              </a:spcBef>
              <a:spcAft>
                <a:spcPct val="0"/>
              </a:spcAft>
              <a:defRPr kumimoji="1" sz="1300">
                <a:solidFill>
                  <a:schemeClr val="tx1"/>
                </a:solidFill>
                <a:latin typeface="Arial" pitchFamily="34" charset="0"/>
                <a:ea typeface="ＭＳ Ｐ明朝" pitchFamily="18" charset="-128"/>
              </a:defRPr>
            </a:lvl6pPr>
            <a:lvl7pPr marL="3219518" indent="-247656" eaLnBrk="0" fontAlgn="base" hangingPunct="0">
              <a:spcBef>
                <a:spcPct val="30000"/>
              </a:spcBef>
              <a:spcAft>
                <a:spcPct val="0"/>
              </a:spcAft>
              <a:defRPr kumimoji="1" sz="1300">
                <a:solidFill>
                  <a:schemeClr val="tx1"/>
                </a:solidFill>
                <a:latin typeface="Arial" pitchFamily="34" charset="0"/>
                <a:ea typeface="ＭＳ Ｐ明朝" pitchFamily="18" charset="-128"/>
              </a:defRPr>
            </a:lvl7pPr>
            <a:lvl8pPr marL="3714829" indent="-247656" eaLnBrk="0" fontAlgn="base" hangingPunct="0">
              <a:spcBef>
                <a:spcPct val="30000"/>
              </a:spcBef>
              <a:spcAft>
                <a:spcPct val="0"/>
              </a:spcAft>
              <a:defRPr kumimoji="1" sz="1300">
                <a:solidFill>
                  <a:schemeClr val="tx1"/>
                </a:solidFill>
                <a:latin typeface="Arial" pitchFamily="34" charset="0"/>
                <a:ea typeface="ＭＳ Ｐ明朝" pitchFamily="18" charset="-128"/>
              </a:defRPr>
            </a:lvl8pPr>
            <a:lvl9pPr marL="4210141" indent="-247656" eaLnBrk="0" fontAlgn="base" hangingPunct="0">
              <a:spcBef>
                <a:spcPct val="30000"/>
              </a:spcBef>
              <a:spcAft>
                <a:spcPct val="0"/>
              </a:spcAft>
              <a:defRPr kumimoji="1" sz="1300">
                <a:solidFill>
                  <a:schemeClr val="tx1"/>
                </a:solidFill>
                <a:latin typeface="Arial" pitchFamily="34" charset="0"/>
                <a:ea typeface="ＭＳ Ｐ明朝" pitchFamily="18" charset="-128"/>
              </a:defRPr>
            </a:lvl9pPr>
          </a:lstStyle>
          <a:p>
            <a:pPr eaLnBrk="1" hangingPunct="1">
              <a:spcBef>
                <a:spcPct val="0"/>
              </a:spcBef>
            </a:pPr>
            <a:fld id="{DA0AE090-F77B-44FC-88B9-3FF04C4F9B41}" type="datetime1">
              <a:rPr lang="ja-JP" altLang="en-US" smtClean="0">
                <a:ea typeface="ＭＳ Ｐゴシック" pitchFamily="50" charset="-128"/>
              </a:rPr>
              <a:pPr eaLnBrk="1" hangingPunct="1">
                <a:spcBef>
                  <a:spcPct val="0"/>
                </a:spcBef>
              </a:pPr>
              <a:t>2023/12/17</a:t>
            </a:fld>
            <a:endParaRPr lang="ja-JP" altLang="en-US">
              <a:ea typeface="ＭＳ Ｐゴシック" pitchFamily="50" charset="-128"/>
            </a:endParaRPr>
          </a:p>
        </p:txBody>
      </p:sp>
      <p:sp>
        <p:nvSpPr>
          <p:cNvPr id="167941" name="スライド番号プレースホルダー 4"/>
          <p:cNvSpPr>
            <a:spLocks noGrp="1"/>
          </p:cNvSpPr>
          <p:nvPr>
            <p:ph type="sldNum" sz="quarter" idx="5"/>
          </p:nvPr>
        </p:nvSpPr>
        <p:spPr>
          <a:noFill/>
        </p:spPr>
        <p:txBody>
          <a:bodyPr/>
          <a:lstStyle>
            <a:lvl1pPr eaLnBrk="0" hangingPunct="0">
              <a:spcBef>
                <a:spcPct val="30000"/>
              </a:spcBef>
              <a:defRPr kumimoji="1" sz="1300">
                <a:solidFill>
                  <a:schemeClr val="tx1"/>
                </a:solidFill>
                <a:latin typeface="Arial" pitchFamily="34" charset="0"/>
                <a:ea typeface="ＭＳ Ｐ明朝" pitchFamily="18" charset="-128"/>
              </a:defRPr>
            </a:lvl1pPr>
            <a:lvl2pPr marL="804880" indent="-309569" eaLnBrk="0" hangingPunct="0">
              <a:spcBef>
                <a:spcPct val="30000"/>
              </a:spcBef>
              <a:defRPr kumimoji="1" sz="1300">
                <a:solidFill>
                  <a:schemeClr val="tx1"/>
                </a:solidFill>
                <a:latin typeface="Arial" pitchFamily="34" charset="0"/>
                <a:ea typeface="ＭＳ Ｐ明朝" pitchFamily="18" charset="-128"/>
              </a:defRPr>
            </a:lvl2pPr>
            <a:lvl3pPr marL="1238277" indent="-247656" eaLnBrk="0" hangingPunct="0">
              <a:spcBef>
                <a:spcPct val="30000"/>
              </a:spcBef>
              <a:defRPr kumimoji="1" sz="1300">
                <a:solidFill>
                  <a:schemeClr val="tx1"/>
                </a:solidFill>
                <a:latin typeface="Arial" pitchFamily="34" charset="0"/>
                <a:ea typeface="ＭＳ Ｐ明朝" pitchFamily="18" charset="-128"/>
              </a:defRPr>
            </a:lvl3pPr>
            <a:lvl4pPr marL="1733587" indent="-247656" eaLnBrk="0" hangingPunct="0">
              <a:spcBef>
                <a:spcPct val="30000"/>
              </a:spcBef>
              <a:defRPr kumimoji="1" sz="1300">
                <a:solidFill>
                  <a:schemeClr val="tx1"/>
                </a:solidFill>
                <a:latin typeface="Arial" pitchFamily="34" charset="0"/>
                <a:ea typeface="ＭＳ Ｐ明朝" pitchFamily="18" charset="-128"/>
              </a:defRPr>
            </a:lvl4pPr>
            <a:lvl5pPr marL="2228898" indent="-247656" eaLnBrk="0" hangingPunct="0">
              <a:spcBef>
                <a:spcPct val="30000"/>
              </a:spcBef>
              <a:defRPr kumimoji="1" sz="1300">
                <a:solidFill>
                  <a:schemeClr val="tx1"/>
                </a:solidFill>
                <a:latin typeface="Arial" pitchFamily="34" charset="0"/>
                <a:ea typeface="ＭＳ Ｐ明朝" pitchFamily="18" charset="-128"/>
              </a:defRPr>
            </a:lvl5pPr>
            <a:lvl6pPr marL="2724208" indent="-247656" eaLnBrk="0" fontAlgn="base" hangingPunct="0">
              <a:spcBef>
                <a:spcPct val="30000"/>
              </a:spcBef>
              <a:spcAft>
                <a:spcPct val="0"/>
              </a:spcAft>
              <a:defRPr kumimoji="1" sz="1300">
                <a:solidFill>
                  <a:schemeClr val="tx1"/>
                </a:solidFill>
                <a:latin typeface="Arial" pitchFamily="34" charset="0"/>
                <a:ea typeface="ＭＳ Ｐ明朝" pitchFamily="18" charset="-128"/>
              </a:defRPr>
            </a:lvl6pPr>
            <a:lvl7pPr marL="3219518" indent="-247656" eaLnBrk="0" fontAlgn="base" hangingPunct="0">
              <a:spcBef>
                <a:spcPct val="30000"/>
              </a:spcBef>
              <a:spcAft>
                <a:spcPct val="0"/>
              </a:spcAft>
              <a:defRPr kumimoji="1" sz="1300">
                <a:solidFill>
                  <a:schemeClr val="tx1"/>
                </a:solidFill>
                <a:latin typeface="Arial" pitchFamily="34" charset="0"/>
                <a:ea typeface="ＭＳ Ｐ明朝" pitchFamily="18" charset="-128"/>
              </a:defRPr>
            </a:lvl7pPr>
            <a:lvl8pPr marL="3714829" indent="-247656" eaLnBrk="0" fontAlgn="base" hangingPunct="0">
              <a:spcBef>
                <a:spcPct val="30000"/>
              </a:spcBef>
              <a:spcAft>
                <a:spcPct val="0"/>
              </a:spcAft>
              <a:defRPr kumimoji="1" sz="1300">
                <a:solidFill>
                  <a:schemeClr val="tx1"/>
                </a:solidFill>
                <a:latin typeface="Arial" pitchFamily="34" charset="0"/>
                <a:ea typeface="ＭＳ Ｐ明朝" pitchFamily="18" charset="-128"/>
              </a:defRPr>
            </a:lvl8pPr>
            <a:lvl9pPr marL="4210141" indent="-247656" eaLnBrk="0" fontAlgn="base" hangingPunct="0">
              <a:spcBef>
                <a:spcPct val="30000"/>
              </a:spcBef>
              <a:spcAft>
                <a:spcPct val="0"/>
              </a:spcAft>
              <a:defRPr kumimoji="1" sz="1300">
                <a:solidFill>
                  <a:schemeClr val="tx1"/>
                </a:solidFill>
                <a:latin typeface="Arial" pitchFamily="34" charset="0"/>
                <a:ea typeface="ＭＳ Ｐ明朝" pitchFamily="18" charset="-128"/>
              </a:defRPr>
            </a:lvl9pPr>
          </a:lstStyle>
          <a:p>
            <a:pPr eaLnBrk="1" hangingPunct="1">
              <a:spcBef>
                <a:spcPct val="0"/>
              </a:spcBef>
            </a:pPr>
            <a:fld id="{EDE8A242-5AC5-42C8-B049-33B64AEFCD0E}" type="slidenum">
              <a:rPr lang="ja-JP" altLang="en-US" smtClean="0">
                <a:ea typeface="ＭＳ Ｐゴシック" pitchFamily="50" charset="-128"/>
              </a:rPr>
              <a:pPr eaLnBrk="1" hangingPunct="1">
                <a:spcBef>
                  <a:spcPct val="0"/>
                </a:spcBef>
              </a:pPr>
              <a:t>42</a:t>
            </a:fld>
            <a:endParaRPr lang="ja-JP" altLang="en-US">
              <a:ea typeface="ＭＳ Ｐゴシック" pitchFamily="50"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300">
                <a:solidFill>
                  <a:schemeClr val="tx1"/>
                </a:solidFill>
                <a:latin typeface="Arial" pitchFamily="34" charset="0"/>
                <a:ea typeface="ＭＳ Ｐ明朝" pitchFamily="18" charset="-128"/>
              </a:defRPr>
            </a:lvl1pPr>
            <a:lvl2pPr marL="763604" indent="-294091" eaLnBrk="0" hangingPunct="0">
              <a:spcBef>
                <a:spcPct val="30000"/>
              </a:spcBef>
              <a:defRPr kumimoji="1" sz="1300">
                <a:solidFill>
                  <a:schemeClr val="tx1"/>
                </a:solidFill>
                <a:latin typeface="Arial" pitchFamily="34" charset="0"/>
                <a:ea typeface="ＭＳ Ｐ明朝" pitchFamily="18" charset="-128"/>
              </a:defRPr>
            </a:lvl2pPr>
            <a:lvl3pPr marL="1176362" indent="-233897" eaLnBrk="0" hangingPunct="0">
              <a:spcBef>
                <a:spcPct val="30000"/>
              </a:spcBef>
              <a:defRPr kumimoji="1" sz="1300">
                <a:solidFill>
                  <a:schemeClr val="tx1"/>
                </a:solidFill>
                <a:latin typeface="Arial" pitchFamily="34" charset="0"/>
                <a:ea typeface="ＭＳ Ｐ明朝" pitchFamily="18" charset="-128"/>
              </a:defRPr>
            </a:lvl3pPr>
            <a:lvl4pPr marL="1647595" indent="-233897" eaLnBrk="0" hangingPunct="0">
              <a:spcBef>
                <a:spcPct val="30000"/>
              </a:spcBef>
              <a:defRPr kumimoji="1" sz="1300">
                <a:solidFill>
                  <a:schemeClr val="tx1"/>
                </a:solidFill>
                <a:latin typeface="Arial" pitchFamily="34" charset="0"/>
                <a:ea typeface="ＭＳ Ｐ明朝" pitchFamily="18" charset="-128"/>
              </a:defRPr>
            </a:lvl4pPr>
            <a:lvl5pPr marL="2118828" indent="-233897" eaLnBrk="0" hangingPunct="0">
              <a:spcBef>
                <a:spcPct val="30000"/>
              </a:spcBef>
              <a:defRPr kumimoji="1" sz="1300">
                <a:solidFill>
                  <a:schemeClr val="tx1"/>
                </a:solidFill>
                <a:latin typeface="Arial" pitchFamily="34" charset="0"/>
                <a:ea typeface="ＭＳ Ｐ明朝" pitchFamily="18" charset="-128"/>
              </a:defRPr>
            </a:lvl5pPr>
            <a:lvl6pPr marL="2614139" indent="-233897" eaLnBrk="0" fontAlgn="base" hangingPunct="0">
              <a:spcBef>
                <a:spcPct val="30000"/>
              </a:spcBef>
              <a:spcAft>
                <a:spcPct val="0"/>
              </a:spcAft>
              <a:defRPr kumimoji="1" sz="1300">
                <a:solidFill>
                  <a:schemeClr val="tx1"/>
                </a:solidFill>
                <a:latin typeface="Arial" pitchFamily="34" charset="0"/>
                <a:ea typeface="ＭＳ Ｐ明朝" pitchFamily="18" charset="-128"/>
              </a:defRPr>
            </a:lvl6pPr>
            <a:lvl7pPr marL="3109450" indent="-233897" eaLnBrk="0" fontAlgn="base" hangingPunct="0">
              <a:spcBef>
                <a:spcPct val="30000"/>
              </a:spcBef>
              <a:spcAft>
                <a:spcPct val="0"/>
              </a:spcAft>
              <a:defRPr kumimoji="1" sz="1300">
                <a:solidFill>
                  <a:schemeClr val="tx1"/>
                </a:solidFill>
                <a:latin typeface="Arial" pitchFamily="34" charset="0"/>
                <a:ea typeface="ＭＳ Ｐ明朝" pitchFamily="18" charset="-128"/>
              </a:defRPr>
            </a:lvl7pPr>
            <a:lvl8pPr marL="3604761" indent="-233897" eaLnBrk="0" fontAlgn="base" hangingPunct="0">
              <a:spcBef>
                <a:spcPct val="30000"/>
              </a:spcBef>
              <a:spcAft>
                <a:spcPct val="0"/>
              </a:spcAft>
              <a:defRPr kumimoji="1" sz="1300">
                <a:solidFill>
                  <a:schemeClr val="tx1"/>
                </a:solidFill>
                <a:latin typeface="Arial" pitchFamily="34" charset="0"/>
                <a:ea typeface="ＭＳ Ｐ明朝" pitchFamily="18" charset="-128"/>
              </a:defRPr>
            </a:lvl8pPr>
            <a:lvl9pPr marL="4100071" indent="-233897" eaLnBrk="0" fontAlgn="base" hangingPunct="0">
              <a:spcBef>
                <a:spcPct val="30000"/>
              </a:spcBef>
              <a:spcAft>
                <a:spcPct val="0"/>
              </a:spcAft>
              <a:defRPr kumimoji="1" sz="1300">
                <a:solidFill>
                  <a:schemeClr val="tx1"/>
                </a:solidFill>
                <a:latin typeface="Arial" pitchFamily="34" charset="0"/>
                <a:ea typeface="ＭＳ Ｐ明朝" pitchFamily="18" charset="-128"/>
              </a:defRPr>
            </a:lvl9pPr>
          </a:lstStyle>
          <a:p>
            <a:pPr eaLnBrk="1" hangingPunct="1">
              <a:spcBef>
                <a:spcPct val="0"/>
              </a:spcBef>
            </a:pPr>
            <a:fld id="{16EDF24B-C132-4B4E-915F-D3F71492B655}" type="slidenum">
              <a:rPr lang="en-US" altLang="ja-JP" sz="1000">
                <a:latin typeface="Times New Roman" pitchFamily="18" charset="0"/>
                <a:ea typeface="ＭＳ Ｐゴシック" pitchFamily="50" charset="-128"/>
              </a:rPr>
              <a:pPr eaLnBrk="1" hangingPunct="1">
                <a:spcBef>
                  <a:spcPct val="0"/>
                </a:spcBef>
              </a:pPr>
              <a:t>46</a:t>
            </a:fld>
            <a:endParaRPr lang="en-US" altLang="ja-JP" sz="1000">
              <a:latin typeface="Times New Roman" pitchFamily="18" charset="0"/>
              <a:ea typeface="ＭＳ Ｐゴシック" pitchFamily="50" charset="-128"/>
            </a:endParaRPr>
          </a:p>
        </p:txBody>
      </p:sp>
      <p:sp>
        <p:nvSpPr>
          <p:cNvPr id="152579" name="Rectangle 2"/>
          <p:cNvSpPr>
            <a:spLocks noGrp="1" noRot="1" noChangeAspect="1" noChangeArrowheads="1" noTextEdit="1"/>
          </p:cNvSpPr>
          <p:nvPr>
            <p:ph type="sldImg"/>
          </p:nvPr>
        </p:nvSpPr>
        <p:spPr>
          <a:xfrm>
            <a:off x="2759075" y="538163"/>
            <a:ext cx="4716463" cy="2654300"/>
          </a:xfrm>
          <a:ln/>
        </p:spPr>
      </p:sp>
      <p:sp>
        <p:nvSpPr>
          <p:cNvPr id="15258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ja-JP" sz="16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856707E3-AAE6-423E-ADE7-EA8D6E57DEB9}" type="slidenum">
              <a:rPr kumimoji="1" lang="ja-JP" altLang="en-US" smtClean="0"/>
              <a:t>49</a:t>
            </a:fld>
            <a:endParaRPr kumimoji="1" lang="ja-JP" altLang="en-US"/>
          </a:p>
        </p:txBody>
      </p:sp>
    </p:spTree>
    <p:extLst>
      <p:ext uri="{BB962C8B-B14F-4D97-AF65-F5344CB8AC3E}">
        <p14:creationId xmlns:p14="http://schemas.microsoft.com/office/powerpoint/2010/main" val="2409752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8458">
              <a:defRPr kumimoji="1" sz="2200">
                <a:solidFill>
                  <a:schemeClr val="tx1"/>
                </a:solidFill>
                <a:latin typeface="Arial" pitchFamily="34" charset="0"/>
                <a:ea typeface="ＭＳ Ｐゴシック" pitchFamily="50" charset="-128"/>
              </a:defRPr>
            </a:lvl1pPr>
            <a:lvl2pPr marL="804880" indent="-309569" defTabSz="1028458">
              <a:defRPr kumimoji="1" sz="2200">
                <a:solidFill>
                  <a:schemeClr val="tx1"/>
                </a:solidFill>
                <a:latin typeface="Arial" pitchFamily="34" charset="0"/>
                <a:ea typeface="ＭＳ Ｐゴシック" pitchFamily="50" charset="-128"/>
              </a:defRPr>
            </a:lvl2pPr>
            <a:lvl3pPr marL="1238277" indent="-247656" defTabSz="1028458">
              <a:defRPr kumimoji="1" sz="2200">
                <a:solidFill>
                  <a:schemeClr val="tx1"/>
                </a:solidFill>
                <a:latin typeface="Arial" pitchFamily="34" charset="0"/>
                <a:ea typeface="ＭＳ Ｐゴシック" pitchFamily="50" charset="-128"/>
              </a:defRPr>
            </a:lvl3pPr>
            <a:lvl4pPr marL="1733587" indent="-247656" defTabSz="1028458">
              <a:defRPr kumimoji="1" sz="2200">
                <a:solidFill>
                  <a:schemeClr val="tx1"/>
                </a:solidFill>
                <a:latin typeface="Arial" pitchFamily="34" charset="0"/>
                <a:ea typeface="ＭＳ Ｐゴシック" pitchFamily="50" charset="-128"/>
              </a:defRPr>
            </a:lvl4pPr>
            <a:lvl5pPr marL="2228898" indent="-247656" defTabSz="1028458">
              <a:defRPr kumimoji="1" sz="2200">
                <a:solidFill>
                  <a:schemeClr val="tx1"/>
                </a:solidFill>
                <a:latin typeface="Arial" pitchFamily="34" charset="0"/>
                <a:ea typeface="ＭＳ Ｐゴシック" pitchFamily="50" charset="-128"/>
              </a:defRPr>
            </a:lvl5pPr>
            <a:lvl6pPr marL="2724208" indent="-247656" defTabSz="1028458" eaLnBrk="0" fontAlgn="base" hangingPunct="0">
              <a:spcBef>
                <a:spcPct val="0"/>
              </a:spcBef>
              <a:spcAft>
                <a:spcPct val="0"/>
              </a:spcAft>
              <a:defRPr kumimoji="1" sz="2200">
                <a:solidFill>
                  <a:schemeClr val="tx1"/>
                </a:solidFill>
                <a:latin typeface="Arial" pitchFamily="34" charset="0"/>
                <a:ea typeface="ＭＳ Ｐゴシック" pitchFamily="50" charset="-128"/>
              </a:defRPr>
            </a:lvl6pPr>
            <a:lvl7pPr marL="3219518" indent="-247656" defTabSz="1028458" eaLnBrk="0" fontAlgn="base" hangingPunct="0">
              <a:spcBef>
                <a:spcPct val="0"/>
              </a:spcBef>
              <a:spcAft>
                <a:spcPct val="0"/>
              </a:spcAft>
              <a:defRPr kumimoji="1" sz="2200">
                <a:solidFill>
                  <a:schemeClr val="tx1"/>
                </a:solidFill>
                <a:latin typeface="Arial" pitchFamily="34" charset="0"/>
                <a:ea typeface="ＭＳ Ｐゴシック" pitchFamily="50" charset="-128"/>
              </a:defRPr>
            </a:lvl7pPr>
            <a:lvl8pPr marL="3714829" indent="-247656" defTabSz="1028458" eaLnBrk="0" fontAlgn="base" hangingPunct="0">
              <a:spcBef>
                <a:spcPct val="0"/>
              </a:spcBef>
              <a:spcAft>
                <a:spcPct val="0"/>
              </a:spcAft>
              <a:defRPr kumimoji="1" sz="2200">
                <a:solidFill>
                  <a:schemeClr val="tx1"/>
                </a:solidFill>
                <a:latin typeface="Arial" pitchFamily="34" charset="0"/>
                <a:ea typeface="ＭＳ Ｐゴシック" pitchFamily="50" charset="-128"/>
              </a:defRPr>
            </a:lvl8pPr>
            <a:lvl9pPr marL="4210141" indent="-247656" defTabSz="1028458" eaLnBrk="0" fontAlgn="base" hangingPunct="0">
              <a:spcBef>
                <a:spcPct val="0"/>
              </a:spcBef>
              <a:spcAft>
                <a:spcPct val="0"/>
              </a:spcAft>
              <a:defRPr kumimoji="1" sz="2200">
                <a:solidFill>
                  <a:schemeClr val="tx1"/>
                </a:solidFill>
                <a:latin typeface="Arial" pitchFamily="34" charset="0"/>
                <a:ea typeface="ＭＳ Ｐゴシック" pitchFamily="50" charset="-128"/>
              </a:defRPr>
            </a:lvl9pPr>
          </a:lstStyle>
          <a:p>
            <a:fld id="{A4178938-8BE5-463D-A94A-35517A2F1A42}" type="slidenum">
              <a:rPr lang="en-US" altLang="ja-JP" sz="1300">
                <a:latin typeface="Times New Roman" pitchFamily="18" charset="0"/>
              </a:rPr>
              <a:pPr/>
              <a:t>51</a:t>
            </a:fld>
            <a:endParaRPr lang="en-US" altLang="ja-JP" sz="1300">
              <a:latin typeface="Times New Roman" pitchFamily="18" charset="0"/>
            </a:endParaRPr>
          </a:p>
        </p:txBody>
      </p:sp>
      <p:sp>
        <p:nvSpPr>
          <p:cNvPr id="82947" name="Rectangle 2"/>
          <p:cNvSpPr>
            <a:spLocks noGrp="1" noRot="1" noChangeAspect="1" noChangeArrowheads="1" noTextEdit="1"/>
          </p:cNvSpPr>
          <p:nvPr>
            <p:ph type="sldImg"/>
          </p:nvPr>
        </p:nvSpPr>
        <p:spPr>
          <a:xfrm>
            <a:off x="2752725" y="533400"/>
            <a:ext cx="4730750" cy="2662238"/>
          </a:xfrm>
          <a:ln/>
        </p:spPr>
      </p:sp>
      <p:sp>
        <p:nvSpPr>
          <p:cNvPr id="82948" name="Rectangle 3"/>
          <p:cNvSpPr>
            <a:spLocks noGrp="1" noChangeArrowheads="1"/>
          </p:cNvSpPr>
          <p:nvPr>
            <p:ph type="body" idx="1"/>
          </p:nvPr>
        </p:nvSpPr>
        <p:spPr>
          <a:xfrm>
            <a:off x="1363170" y="3375431"/>
            <a:ext cx="7508277" cy="31959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ja-JP"/>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8458">
              <a:defRPr kumimoji="1" sz="2200">
                <a:solidFill>
                  <a:schemeClr val="tx1"/>
                </a:solidFill>
                <a:latin typeface="Arial" pitchFamily="34" charset="0"/>
                <a:ea typeface="ＭＳ Ｐゴシック" pitchFamily="50" charset="-128"/>
              </a:defRPr>
            </a:lvl1pPr>
            <a:lvl2pPr marL="804880" indent="-309569" defTabSz="1028458">
              <a:defRPr kumimoji="1" sz="2200">
                <a:solidFill>
                  <a:schemeClr val="tx1"/>
                </a:solidFill>
                <a:latin typeface="Arial" pitchFamily="34" charset="0"/>
                <a:ea typeface="ＭＳ Ｐゴシック" pitchFamily="50" charset="-128"/>
              </a:defRPr>
            </a:lvl2pPr>
            <a:lvl3pPr marL="1238277" indent="-247656" defTabSz="1028458">
              <a:defRPr kumimoji="1" sz="2200">
                <a:solidFill>
                  <a:schemeClr val="tx1"/>
                </a:solidFill>
                <a:latin typeface="Arial" pitchFamily="34" charset="0"/>
                <a:ea typeface="ＭＳ Ｐゴシック" pitchFamily="50" charset="-128"/>
              </a:defRPr>
            </a:lvl3pPr>
            <a:lvl4pPr marL="1733587" indent="-247656" defTabSz="1028458">
              <a:defRPr kumimoji="1" sz="2200">
                <a:solidFill>
                  <a:schemeClr val="tx1"/>
                </a:solidFill>
                <a:latin typeface="Arial" pitchFamily="34" charset="0"/>
                <a:ea typeface="ＭＳ Ｐゴシック" pitchFamily="50" charset="-128"/>
              </a:defRPr>
            </a:lvl4pPr>
            <a:lvl5pPr marL="2228898" indent="-247656" defTabSz="1028458">
              <a:defRPr kumimoji="1" sz="2200">
                <a:solidFill>
                  <a:schemeClr val="tx1"/>
                </a:solidFill>
                <a:latin typeface="Arial" pitchFamily="34" charset="0"/>
                <a:ea typeface="ＭＳ Ｐゴシック" pitchFamily="50" charset="-128"/>
              </a:defRPr>
            </a:lvl5pPr>
            <a:lvl6pPr marL="2724208" indent="-247656" defTabSz="1028458" eaLnBrk="0" fontAlgn="base" hangingPunct="0">
              <a:spcBef>
                <a:spcPct val="0"/>
              </a:spcBef>
              <a:spcAft>
                <a:spcPct val="0"/>
              </a:spcAft>
              <a:defRPr kumimoji="1" sz="2200">
                <a:solidFill>
                  <a:schemeClr val="tx1"/>
                </a:solidFill>
                <a:latin typeface="Arial" pitchFamily="34" charset="0"/>
                <a:ea typeface="ＭＳ Ｐゴシック" pitchFamily="50" charset="-128"/>
              </a:defRPr>
            </a:lvl6pPr>
            <a:lvl7pPr marL="3219518" indent="-247656" defTabSz="1028458" eaLnBrk="0" fontAlgn="base" hangingPunct="0">
              <a:spcBef>
                <a:spcPct val="0"/>
              </a:spcBef>
              <a:spcAft>
                <a:spcPct val="0"/>
              </a:spcAft>
              <a:defRPr kumimoji="1" sz="2200">
                <a:solidFill>
                  <a:schemeClr val="tx1"/>
                </a:solidFill>
                <a:latin typeface="Arial" pitchFamily="34" charset="0"/>
                <a:ea typeface="ＭＳ Ｐゴシック" pitchFamily="50" charset="-128"/>
              </a:defRPr>
            </a:lvl7pPr>
            <a:lvl8pPr marL="3714829" indent="-247656" defTabSz="1028458" eaLnBrk="0" fontAlgn="base" hangingPunct="0">
              <a:spcBef>
                <a:spcPct val="0"/>
              </a:spcBef>
              <a:spcAft>
                <a:spcPct val="0"/>
              </a:spcAft>
              <a:defRPr kumimoji="1" sz="2200">
                <a:solidFill>
                  <a:schemeClr val="tx1"/>
                </a:solidFill>
                <a:latin typeface="Arial" pitchFamily="34" charset="0"/>
                <a:ea typeface="ＭＳ Ｐゴシック" pitchFamily="50" charset="-128"/>
              </a:defRPr>
            </a:lvl8pPr>
            <a:lvl9pPr marL="4210141" indent="-247656" defTabSz="1028458" eaLnBrk="0" fontAlgn="base" hangingPunct="0">
              <a:spcBef>
                <a:spcPct val="0"/>
              </a:spcBef>
              <a:spcAft>
                <a:spcPct val="0"/>
              </a:spcAft>
              <a:defRPr kumimoji="1" sz="2200">
                <a:solidFill>
                  <a:schemeClr val="tx1"/>
                </a:solidFill>
                <a:latin typeface="Arial" pitchFamily="34" charset="0"/>
                <a:ea typeface="ＭＳ Ｐゴシック" pitchFamily="50" charset="-128"/>
              </a:defRPr>
            </a:lvl9pPr>
          </a:lstStyle>
          <a:p>
            <a:fld id="{CC67A495-2AF5-4A38-ADF3-1B08307EDFB3}" type="slidenum">
              <a:rPr lang="en-US" altLang="ja-JP" sz="1300">
                <a:latin typeface="Times New Roman" pitchFamily="18" charset="0"/>
              </a:rPr>
              <a:pPr/>
              <a:t>53</a:t>
            </a:fld>
            <a:endParaRPr lang="en-US" altLang="ja-JP" sz="1300">
              <a:latin typeface="Times New Roman" pitchFamily="18" charset="0"/>
            </a:endParaRPr>
          </a:p>
        </p:txBody>
      </p:sp>
      <p:sp>
        <p:nvSpPr>
          <p:cNvPr id="74755" name="Rectangle 2"/>
          <p:cNvSpPr>
            <a:spLocks noGrp="1" noRot="1" noChangeAspect="1" noChangeArrowheads="1" noTextEdit="1"/>
          </p:cNvSpPr>
          <p:nvPr>
            <p:ph type="sldImg"/>
          </p:nvPr>
        </p:nvSpPr>
        <p:spPr>
          <a:xfrm>
            <a:off x="2444750" y="415925"/>
            <a:ext cx="5345113" cy="3006725"/>
          </a:xfrm>
          <a:ln/>
        </p:spPr>
      </p:sp>
      <p:sp>
        <p:nvSpPr>
          <p:cNvPr id="74756" name="Rectangle 3"/>
          <p:cNvSpPr>
            <a:spLocks noGrp="1" noChangeArrowheads="1"/>
          </p:cNvSpPr>
          <p:nvPr>
            <p:ph type="body" idx="1"/>
          </p:nvPr>
        </p:nvSpPr>
        <p:spPr>
          <a:xfrm>
            <a:off x="523555" y="3551460"/>
            <a:ext cx="9187507" cy="31365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20000"/>
              </a:lnSpc>
              <a:spcBef>
                <a:spcPct val="70000"/>
              </a:spcBef>
            </a:pPr>
            <a:endParaRPr lang="en-US" altLang="zh-CN" sz="1700" dirty="0">
              <a:latin typeface="Arial Unicode MS" pitchFamily="50" charset="-128"/>
              <a:ea typeface="Arial Unicode MS" pitchFamily="50" charset="-128"/>
              <a:cs typeface="Arial Unicode MS" pitchFamily="50"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8458">
              <a:defRPr kumimoji="1" sz="2200">
                <a:solidFill>
                  <a:schemeClr val="tx1"/>
                </a:solidFill>
                <a:latin typeface="Arial" pitchFamily="34" charset="0"/>
                <a:ea typeface="ＭＳ Ｐゴシック" pitchFamily="50" charset="-128"/>
              </a:defRPr>
            </a:lvl1pPr>
            <a:lvl2pPr marL="804880" indent="-309569" defTabSz="1028458">
              <a:defRPr kumimoji="1" sz="2200">
                <a:solidFill>
                  <a:schemeClr val="tx1"/>
                </a:solidFill>
                <a:latin typeface="Arial" pitchFamily="34" charset="0"/>
                <a:ea typeface="ＭＳ Ｐゴシック" pitchFamily="50" charset="-128"/>
              </a:defRPr>
            </a:lvl2pPr>
            <a:lvl3pPr marL="1238277" indent="-247656" defTabSz="1028458">
              <a:defRPr kumimoji="1" sz="2200">
                <a:solidFill>
                  <a:schemeClr val="tx1"/>
                </a:solidFill>
                <a:latin typeface="Arial" pitchFamily="34" charset="0"/>
                <a:ea typeface="ＭＳ Ｐゴシック" pitchFamily="50" charset="-128"/>
              </a:defRPr>
            </a:lvl3pPr>
            <a:lvl4pPr marL="1733587" indent="-247656" defTabSz="1028458">
              <a:defRPr kumimoji="1" sz="2200">
                <a:solidFill>
                  <a:schemeClr val="tx1"/>
                </a:solidFill>
                <a:latin typeface="Arial" pitchFamily="34" charset="0"/>
                <a:ea typeface="ＭＳ Ｐゴシック" pitchFamily="50" charset="-128"/>
              </a:defRPr>
            </a:lvl4pPr>
            <a:lvl5pPr marL="2228898" indent="-247656" defTabSz="1028458">
              <a:defRPr kumimoji="1" sz="2200">
                <a:solidFill>
                  <a:schemeClr val="tx1"/>
                </a:solidFill>
                <a:latin typeface="Arial" pitchFamily="34" charset="0"/>
                <a:ea typeface="ＭＳ Ｐゴシック" pitchFamily="50" charset="-128"/>
              </a:defRPr>
            </a:lvl5pPr>
            <a:lvl6pPr marL="2724208" indent="-247656" defTabSz="1028458" eaLnBrk="0" fontAlgn="base" hangingPunct="0">
              <a:spcBef>
                <a:spcPct val="0"/>
              </a:spcBef>
              <a:spcAft>
                <a:spcPct val="0"/>
              </a:spcAft>
              <a:defRPr kumimoji="1" sz="2200">
                <a:solidFill>
                  <a:schemeClr val="tx1"/>
                </a:solidFill>
                <a:latin typeface="Arial" pitchFamily="34" charset="0"/>
                <a:ea typeface="ＭＳ Ｐゴシック" pitchFamily="50" charset="-128"/>
              </a:defRPr>
            </a:lvl6pPr>
            <a:lvl7pPr marL="3219518" indent="-247656" defTabSz="1028458" eaLnBrk="0" fontAlgn="base" hangingPunct="0">
              <a:spcBef>
                <a:spcPct val="0"/>
              </a:spcBef>
              <a:spcAft>
                <a:spcPct val="0"/>
              </a:spcAft>
              <a:defRPr kumimoji="1" sz="2200">
                <a:solidFill>
                  <a:schemeClr val="tx1"/>
                </a:solidFill>
                <a:latin typeface="Arial" pitchFamily="34" charset="0"/>
                <a:ea typeface="ＭＳ Ｐゴシック" pitchFamily="50" charset="-128"/>
              </a:defRPr>
            </a:lvl7pPr>
            <a:lvl8pPr marL="3714829" indent="-247656" defTabSz="1028458" eaLnBrk="0" fontAlgn="base" hangingPunct="0">
              <a:spcBef>
                <a:spcPct val="0"/>
              </a:spcBef>
              <a:spcAft>
                <a:spcPct val="0"/>
              </a:spcAft>
              <a:defRPr kumimoji="1" sz="2200">
                <a:solidFill>
                  <a:schemeClr val="tx1"/>
                </a:solidFill>
                <a:latin typeface="Arial" pitchFamily="34" charset="0"/>
                <a:ea typeface="ＭＳ Ｐゴシック" pitchFamily="50" charset="-128"/>
              </a:defRPr>
            </a:lvl8pPr>
            <a:lvl9pPr marL="4210141" indent="-247656" defTabSz="1028458" eaLnBrk="0" fontAlgn="base" hangingPunct="0">
              <a:spcBef>
                <a:spcPct val="0"/>
              </a:spcBef>
              <a:spcAft>
                <a:spcPct val="0"/>
              </a:spcAft>
              <a:defRPr kumimoji="1" sz="2200">
                <a:solidFill>
                  <a:schemeClr val="tx1"/>
                </a:solidFill>
                <a:latin typeface="Arial" pitchFamily="34" charset="0"/>
                <a:ea typeface="ＭＳ Ｐゴシック" pitchFamily="50" charset="-128"/>
              </a:defRPr>
            </a:lvl9pPr>
          </a:lstStyle>
          <a:p>
            <a:fld id="{FD1A919F-4F0C-4DD1-91C2-5612FD83472D}" type="slidenum">
              <a:rPr lang="en-US" altLang="ja-JP" sz="1300">
                <a:latin typeface="Times New Roman" pitchFamily="18" charset="0"/>
              </a:rPr>
              <a:pPr/>
              <a:t>54</a:t>
            </a:fld>
            <a:endParaRPr lang="en-US" altLang="ja-JP" sz="1300">
              <a:latin typeface="Times New Roman" pitchFamily="18" charset="0"/>
            </a:endParaRPr>
          </a:p>
        </p:txBody>
      </p:sp>
      <p:sp>
        <p:nvSpPr>
          <p:cNvPr id="76803" name="Rectangle 2"/>
          <p:cNvSpPr>
            <a:spLocks noGrp="1" noRot="1" noChangeAspect="1" noChangeArrowheads="1" noTextEdit="1"/>
          </p:cNvSpPr>
          <p:nvPr>
            <p:ph type="sldImg"/>
          </p:nvPr>
        </p:nvSpPr>
        <p:spPr>
          <a:xfrm>
            <a:off x="2757488" y="534988"/>
            <a:ext cx="4729162" cy="2660650"/>
          </a:xfrm>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ja-JP"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lvl1pPr eaLnBrk="0" hangingPunct="0">
              <a:spcBef>
                <a:spcPct val="30000"/>
              </a:spcBef>
              <a:defRPr kumimoji="1" sz="1300">
                <a:solidFill>
                  <a:schemeClr val="tx1"/>
                </a:solidFill>
                <a:latin typeface="Times New Roman" pitchFamily="18" charset="0"/>
                <a:ea typeface="ＭＳ Ｐ明朝" pitchFamily="18" charset="-128"/>
              </a:defRPr>
            </a:lvl1pPr>
            <a:lvl2pPr marL="804880" indent="-309569" eaLnBrk="0" hangingPunct="0">
              <a:spcBef>
                <a:spcPct val="30000"/>
              </a:spcBef>
              <a:defRPr kumimoji="1" sz="1300">
                <a:solidFill>
                  <a:schemeClr val="tx1"/>
                </a:solidFill>
                <a:latin typeface="Times New Roman" pitchFamily="18" charset="0"/>
                <a:ea typeface="ＭＳ Ｐ明朝" pitchFamily="18" charset="-128"/>
              </a:defRPr>
            </a:lvl2pPr>
            <a:lvl3pPr marL="1238277" indent="-247656" eaLnBrk="0" hangingPunct="0">
              <a:spcBef>
                <a:spcPct val="30000"/>
              </a:spcBef>
              <a:defRPr kumimoji="1" sz="1300">
                <a:solidFill>
                  <a:schemeClr val="tx1"/>
                </a:solidFill>
                <a:latin typeface="Times New Roman" pitchFamily="18" charset="0"/>
                <a:ea typeface="ＭＳ Ｐ明朝" pitchFamily="18" charset="-128"/>
              </a:defRPr>
            </a:lvl3pPr>
            <a:lvl4pPr marL="1733587" indent="-247656" eaLnBrk="0" hangingPunct="0">
              <a:spcBef>
                <a:spcPct val="30000"/>
              </a:spcBef>
              <a:defRPr kumimoji="1" sz="1300">
                <a:solidFill>
                  <a:schemeClr val="tx1"/>
                </a:solidFill>
                <a:latin typeface="Times New Roman" pitchFamily="18" charset="0"/>
                <a:ea typeface="ＭＳ Ｐ明朝" pitchFamily="18" charset="-128"/>
              </a:defRPr>
            </a:lvl4pPr>
            <a:lvl5pPr marL="2228898" indent="-247656" eaLnBrk="0" hangingPunct="0">
              <a:spcBef>
                <a:spcPct val="30000"/>
              </a:spcBef>
              <a:defRPr kumimoji="1" sz="1300">
                <a:solidFill>
                  <a:schemeClr val="tx1"/>
                </a:solidFill>
                <a:latin typeface="Times New Roman" pitchFamily="18" charset="0"/>
                <a:ea typeface="ＭＳ Ｐ明朝" pitchFamily="18" charset="-128"/>
              </a:defRPr>
            </a:lvl5pPr>
            <a:lvl6pPr marL="2724208" indent="-247656" eaLnBrk="0" fontAlgn="base" hangingPunct="0">
              <a:spcBef>
                <a:spcPct val="30000"/>
              </a:spcBef>
              <a:spcAft>
                <a:spcPct val="0"/>
              </a:spcAft>
              <a:defRPr kumimoji="1" sz="1300">
                <a:solidFill>
                  <a:schemeClr val="tx1"/>
                </a:solidFill>
                <a:latin typeface="Times New Roman" pitchFamily="18" charset="0"/>
                <a:ea typeface="ＭＳ Ｐ明朝" pitchFamily="18" charset="-128"/>
              </a:defRPr>
            </a:lvl6pPr>
            <a:lvl7pPr marL="3219518" indent="-247656" eaLnBrk="0" fontAlgn="base" hangingPunct="0">
              <a:spcBef>
                <a:spcPct val="30000"/>
              </a:spcBef>
              <a:spcAft>
                <a:spcPct val="0"/>
              </a:spcAft>
              <a:defRPr kumimoji="1" sz="1300">
                <a:solidFill>
                  <a:schemeClr val="tx1"/>
                </a:solidFill>
                <a:latin typeface="Times New Roman" pitchFamily="18" charset="0"/>
                <a:ea typeface="ＭＳ Ｐ明朝" pitchFamily="18" charset="-128"/>
              </a:defRPr>
            </a:lvl7pPr>
            <a:lvl8pPr marL="3714829" indent="-247656" eaLnBrk="0" fontAlgn="base" hangingPunct="0">
              <a:spcBef>
                <a:spcPct val="30000"/>
              </a:spcBef>
              <a:spcAft>
                <a:spcPct val="0"/>
              </a:spcAft>
              <a:defRPr kumimoji="1" sz="1300">
                <a:solidFill>
                  <a:schemeClr val="tx1"/>
                </a:solidFill>
                <a:latin typeface="Times New Roman" pitchFamily="18" charset="0"/>
                <a:ea typeface="ＭＳ Ｐ明朝" pitchFamily="18" charset="-128"/>
              </a:defRPr>
            </a:lvl8pPr>
            <a:lvl9pPr marL="4210141" indent="-247656" eaLnBrk="0" fontAlgn="base" hangingPunct="0">
              <a:spcBef>
                <a:spcPct val="30000"/>
              </a:spcBef>
              <a:spcAft>
                <a:spcPct val="0"/>
              </a:spcAft>
              <a:defRPr kumimoji="1" sz="1300">
                <a:solidFill>
                  <a:schemeClr val="tx1"/>
                </a:solidFill>
                <a:latin typeface="Times New Roman" pitchFamily="18" charset="0"/>
                <a:ea typeface="ＭＳ Ｐ明朝" pitchFamily="18" charset="-128"/>
              </a:defRPr>
            </a:lvl9pPr>
          </a:lstStyle>
          <a:p>
            <a:pPr eaLnBrk="1" hangingPunct="1">
              <a:spcBef>
                <a:spcPct val="0"/>
              </a:spcBef>
            </a:pPr>
            <a:fld id="{4E5E495C-0DDB-49F7-B7A1-D0B8C9F7A051}" type="slidenum">
              <a:rPr lang="ja-JP" altLang="en-US" smtClean="0">
                <a:ea typeface="ＭＳ Ｐゴシック" charset="-128"/>
              </a:rPr>
              <a:pPr eaLnBrk="1" hangingPunct="1">
                <a:spcBef>
                  <a:spcPct val="0"/>
                </a:spcBef>
              </a:pPr>
              <a:t>55</a:t>
            </a:fld>
            <a:endParaRPr lang="en-US" altLang="ja-JP">
              <a:ea typeface="ＭＳ Ｐゴシック" charset="-128"/>
            </a:endParaRPr>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xfrm>
            <a:off x="1365262" y="3374288"/>
            <a:ext cx="7504095" cy="3197115"/>
          </a:xfrm>
          <a:noFill/>
        </p:spPr>
        <p:txBody>
          <a:bodyPr/>
          <a:lstStyle/>
          <a:p>
            <a:pPr eaLnBrk="1" hangingPunct="1"/>
            <a:endParaRPr lang="ja-JP"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8458">
              <a:defRPr kumimoji="1" sz="2200">
                <a:solidFill>
                  <a:schemeClr val="tx1"/>
                </a:solidFill>
                <a:latin typeface="Arial" pitchFamily="34" charset="0"/>
                <a:ea typeface="ＭＳ Ｐゴシック" pitchFamily="50" charset="-128"/>
              </a:defRPr>
            </a:lvl1pPr>
            <a:lvl2pPr marL="804880" indent="-309569" defTabSz="1028458">
              <a:defRPr kumimoji="1" sz="2200">
                <a:solidFill>
                  <a:schemeClr val="tx1"/>
                </a:solidFill>
                <a:latin typeface="Arial" pitchFamily="34" charset="0"/>
                <a:ea typeface="ＭＳ Ｐゴシック" pitchFamily="50" charset="-128"/>
              </a:defRPr>
            </a:lvl2pPr>
            <a:lvl3pPr marL="1238277" indent="-247656" defTabSz="1028458">
              <a:defRPr kumimoji="1" sz="2200">
                <a:solidFill>
                  <a:schemeClr val="tx1"/>
                </a:solidFill>
                <a:latin typeface="Arial" pitchFamily="34" charset="0"/>
                <a:ea typeface="ＭＳ Ｐゴシック" pitchFamily="50" charset="-128"/>
              </a:defRPr>
            </a:lvl3pPr>
            <a:lvl4pPr marL="1733587" indent="-247656" defTabSz="1028458">
              <a:defRPr kumimoji="1" sz="2200">
                <a:solidFill>
                  <a:schemeClr val="tx1"/>
                </a:solidFill>
                <a:latin typeface="Arial" pitchFamily="34" charset="0"/>
                <a:ea typeface="ＭＳ Ｐゴシック" pitchFamily="50" charset="-128"/>
              </a:defRPr>
            </a:lvl4pPr>
            <a:lvl5pPr marL="2228898" indent="-247656" defTabSz="1028458">
              <a:defRPr kumimoji="1" sz="2200">
                <a:solidFill>
                  <a:schemeClr val="tx1"/>
                </a:solidFill>
                <a:latin typeface="Arial" pitchFamily="34" charset="0"/>
                <a:ea typeface="ＭＳ Ｐゴシック" pitchFamily="50" charset="-128"/>
              </a:defRPr>
            </a:lvl5pPr>
            <a:lvl6pPr marL="2724208" indent="-247656" defTabSz="1028458" eaLnBrk="0" fontAlgn="base" hangingPunct="0">
              <a:spcBef>
                <a:spcPct val="0"/>
              </a:spcBef>
              <a:spcAft>
                <a:spcPct val="0"/>
              </a:spcAft>
              <a:defRPr kumimoji="1" sz="2200">
                <a:solidFill>
                  <a:schemeClr val="tx1"/>
                </a:solidFill>
                <a:latin typeface="Arial" pitchFamily="34" charset="0"/>
                <a:ea typeface="ＭＳ Ｐゴシック" pitchFamily="50" charset="-128"/>
              </a:defRPr>
            </a:lvl6pPr>
            <a:lvl7pPr marL="3219518" indent="-247656" defTabSz="1028458" eaLnBrk="0" fontAlgn="base" hangingPunct="0">
              <a:spcBef>
                <a:spcPct val="0"/>
              </a:spcBef>
              <a:spcAft>
                <a:spcPct val="0"/>
              </a:spcAft>
              <a:defRPr kumimoji="1" sz="2200">
                <a:solidFill>
                  <a:schemeClr val="tx1"/>
                </a:solidFill>
                <a:latin typeface="Arial" pitchFamily="34" charset="0"/>
                <a:ea typeface="ＭＳ Ｐゴシック" pitchFamily="50" charset="-128"/>
              </a:defRPr>
            </a:lvl7pPr>
            <a:lvl8pPr marL="3714829" indent="-247656" defTabSz="1028458" eaLnBrk="0" fontAlgn="base" hangingPunct="0">
              <a:spcBef>
                <a:spcPct val="0"/>
              </a:spcBef>
              <a:spcAft>
                <a:spcPct val="0"/>
              </a:spcAft>
              <a:defRPr kumimoji="1" sz="2200">
                <a:solidFill>
                  <a:schemeClr val="tx1"/>
                </a:solidFill>
                <a:latin typeface="Arial" pitchFamily="34" charset="0"/>
                <a:ea typeface="ＭＳ Ｐゴシック" pitchFamily="50" charset="-128"/>
              </a:defRPr>
            </a:lvl8pPr>
            <a:lvl9pPr marL="4210141" indent="-247656" defTabSz="1028458" eaLnBrk="0" fontAlgn="base" hangingPunct="0">
              <a:spcBef>
                <a:spcPct val="0"/>
              </a:spcBef>
              <a:spcAft>
                <a:spcPct val="0"/>
              </a:spcAft>
              <a:defRPr kumimoji="1" sz="2200">
                <a:solidFill>
                  <a:schemeClr val="tx1"/>
                </a:solidFill>
                <a:latin typeface="Arial" pitchFamily="34" charset="0"/>
                <a:ea typeface="ＭＳ Ｐゴシック" pitchFamily="50" charset="-128"/>
              </a:defRPr>
            </a:lvl9pPr>
          </a:lstStyle>
          <a:p>
            <a:fld id="{E39DC8DE-F696-4755-85C1-695D0B044918}" type="slidenum">
              <a:rPr lang="en-US" altLang="ja-JP" sz="1300">
                <a:latin typeface="Times New Roman" pitchFamily="18" charset="0"/>
              </a:rPr>
              <a:pPr/>
              <a:t>56</a:t>
            </a:fld>
            <a:endParaRPr lang="en-US" altLang="ja-JP" sz="1300">
              <a:latin typeface="Times New Roman" pitchFamily="18"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endParaRPr lang="en-US" altLang="ja-JP" sz="11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E0CFDFB-A031-4706-A702-FA2ABB50C26E}" type="slidenum">
              <a:rPr kumimoji="1" lang="ja-JP" altLang="en-US" smtClean="0"/>
              <a:t>3</a:t>
            </a:fld>
            <a:endParaRPr kumimoji="1" lang="ja-JP" altLang="en-US"/>
          </a:p>
        </p:txBody>
      </p:sp>
    </p:spTree>
    <p:extLst>
      <p:ext uri="{BB962C8B-B14F-4D97-AF65-F5344CB8AC3E}">
        <p14:creationId xmlns:p14="http://schemas.microsoft.com/office/powerpoint/2010/main" val="23828564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C50F1BFF-6FFC-4F34-B73A-4FDE97B49D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199">
              <a:defRPr kumimoji="1" sz="2100">
                <a:solidFill>
                  <a:schemeClr val="tx1"/>
                </a:solidFill>
                <a:latin typeface="Arial" panose="020B0604020202020204" pitchFamily="34" charset="0"/>
                <a:ea typeface="ＭＳ Ｐゴシック" panose="020B0600070205080204" pitchFamily="50" charset="-128"/>
              </a:defRPr>
            </a:lvl1pPr>
            <a:lvl2pPr marL="742852" indent="-285712" defTabSz="949199">
              <a:defRPr kumimoji="1" sz="2100">
                <a:solidFill>
                  <a:schemeClr val="tx1"/>
                </a:solidFill>
                <a:latin typeface="Arial" panose="020B0604020202020204" pitchFamily="34" charset="0"/>
                <a:ea typeface="ＭＳ Ｐゴシック" panose="020B0600070205080204" pitchFamily="50" charset="-128"/>
              </a:defRPr>
            </a:lvl2pPr>
            <a:lvl3pPr marL="1142848" indent="-228570" defTabSz="949199">
              <a:defRPr kumimoji="1" sz="2100">
                <a:solidFill>
                  <a:schemeClr val="tx1"/>
                </a:solidFill>
                <a:latin typeface="Arial" panose="020B0604020202020204" pitchFamily="34" charset="0"/>
                <a:ea typeface="ＭＳ Ｐゴシック" panose="020B0600070205080204" pitchFamily="50" charset="-128"/>
              </a:defRPr>
            </a:lvl3pPr>
            <a:lvl4pPr marL="1599988" indent="-228570" defTabSz="949199">
              <a:defRPr kumimoji="1" sz="2100">
                <a:solidFill>
                  <a:schemeClr val="tx1"/>
                </a:solidFill>
                <a:latin typeface="Arial" panose="020B0604020202020204" pitchFamily="34" charset="0"/>
                <a:ea typeface="ＭＳ Ｐゴシック" panose="020B0600070205080204" pitchFamily="50" charset="-128"/>
              </a:defRPr>
            </a:lvl4pPr>
            <a:lvl5pPr marL="2057128" indent="-228570" defTabSz="949199">
              <a:defRPr kumimoji="1" sz="2100">
                <a:solidFill>
                  <a:schemeClr val="tx1"/>
                </a:solidFill>
                <a:latin typeface="Arial" panose="020B0604020202020204" pitchFamily="34" charset="0"/>
                <a:ea typeface="ＭＳ Ｐゴシック" panose="020B0600070205080204" pitchFamily="50" charset="-128"/>
              </a:defRPr>
            </a:lvl5pPr>
            <a:lvl6pPr marL="2514266" indent="-228570" defTabSz="949199" eaLnBrk="0" fontAlgn="base" hangingPunct="0">
              <a:spcBef>
                <a:spcPct val="0"/>
              </a:spcBef>
              <a:spcAft>
                <a:spcPct val="0"/>
              </a:spcAft>
              <a:defRPr kumimoji="1" sz="2100">
                <a:solidFill>
                  <a:schemeClr val="tx1"/>
                </a:solidFill>
                <a:latin typeface="Arial" panose="020B0604020202020204" pitchFamily="34" charset="0"/>
                <a:ea typeface="ＭＳ Ｐゴシック" panose="020B0600070205080204" pitchFamily="50" charset="-128"/>
              </a:defRPr>
            </a:lvl6pPr>
            <a:lvl7pPr marL="2971406" indent="-228570" defTabSz="949199" eaLnBrk="0" fontAlgn="base" hangingPunct="0">
              <a:spcBef>
                <a:spcPct val="0"/>
              </a:spcBef>
              <a:spcAft>
                <a:spcPct val="0"/>
              </a:spcAft>
              <a:defRPr kumimoji="1" sz="2100">
                <a:solidFill>
                  <a:schemeClr val="tx1"/>
                </a:solidFill>
                <a:latin typeface="Arial" panose="020B0604020202020204" pitchFamily="34" charset="0"/>
                <a:ea typeface="ＭＳ Ｐゴシック" panose="020B0600070205080204" pitchFamily="50" charset="-128"/>
              </a:defRPr>
            </a:lvl7pPr>
            <a:lvl8pPr marL="3428546" indent="-228570" defTabSz="949199" eaLnBrk="0" fontAlgn="base" hangingPunct="0">
              <a:spcBef>
                <a:spcPct val="0"/>
              </a:spcBef>
              <a:spcAft>
                <a:spcPct val="0"/>
              </a:spcAft>
              <a:defRPr kumimoji="1" sz="2100">
                <a:solidFill>
                  <a:schemeClr val="tx1"/>
                </a:solidFill>
                <a:latin typeface="Arial" panose="020B0604020202020204" pitchFamily="34" charset="0"/>
                <a:ea typeface="ＭＳ Ｐゴシック" panose="020B0600070205080204" pitchFamily="50" charset="-128"/>
              </a:defRPr>
            </a:lvl8pPr>
            <a:lvl9pPr marL="3885686" indent="-228570" defTabSz="949199" eaLnBrk="0" fontAlgn="base" hangingPunct="0">
              <a:spcBef>
                <a:spcPct val="0"/>
              </a:spcBef>
              <a:spcAft>
                <a:spcPct val="0"/>
              </a:spcAft>
              <a:defRPr kumimoji="1" sz="2100">
                <a:solidFill>
                  <a:schemeClr val="tx1"/>
                </a:solidFill>
                <a:latin typeface="Arial" panose="020B0604020202020204" pitchFamily="34" charset="0"/>
                <a:ea typeface="ＭＳ Ｐゴシック" panose="020B0600070205080204" pitchFamily="50" charset="-128"/>
              </a:defRPr>
            </a:lvl9pPr>
          </a:lstStyle>
          <a:p>
            <a:fld id="{4BD5AF20-B1A6-4FD8-BD8B-360215C6AEA0}" type="slidenum">
              <a:rPr lang="en-US" altLang="ja-JP" sz="1200">
                <a:latin typeface="Times New Roman" panose="02020603050405020304" pitchFamily="18" charset="0"/>
              </a:rPr>
              <a:pPr/>
              <a:t>58</a:t>
            </a:fld>
            <a:endParaRPr lang="en-US" altLang="ja-JP" sz="1200">
              <a:latin typeface="Times New Roman" panose="02020603050405020304" pitchFamily="18" charset="0"/>
            </a:endParaRPr>
          </a:p>
        </p:txBody>
      </p:sp>
      <p:sp>
        <p:nvSpPr>
          <p:cNvPr id="57347" name="Rectangle 2">
            <a:extLst>
              <a:ext uri="{FF2B5EF4-FFF2-40B4-BE49-F238E27FC236}">
                <a16:creationId xmlns:a16="http://schemas.microsoft.com/office/drawing/2014/main" id="{DA7FF403-BAB6-4C3B-B108-19B732F54A3E}"/>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DDAF754B-3288-4935-BB21-0B7B4D5AE7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ja-JP"/>
          </a:p>
        </p:txBody>
      </p:sp>
    </p:spTree>
    <p:extLst>
      <p:ext uri="{BB962C8B-B14F-4D97-AF65-F5344CB8AC3E}">
        <p14:creationId xmlns:p14="http://schemas.microsoft.com/office/powerpoint/2010/main" val="20859709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A4045DAA-5831-42DA-8C40-8CF500140A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199">
              <a:defRPr kumimoji="1" sz="2100">
                <a:solidFill>
                  <a:schemeClr val="tx1"/>
                </a:solidFill>
                <a:latin typeface="Arial" panose="020B0604020202020204" pitchFamily="34" charset="0"/>
                <a:ea typeface="ＭＳ Ｐゴシック" panose="020B0600070205080204" pitchFamily="50" charset="-128"/>
              </a:defRPr>
            </a:lvl1pPr>
            <a:lvl2pPr marL="742852" indent="-285712" defTabSz="949199">
              <a:defRPr kumimoji="1" sz="2100">
                <a:solidFill>
                  <a:schemeClr val="tx1"/>
                </a:solidFill>
                <a:latin typeface="Arial" panose="020B0604020202020204" pitchFamily="34" charset="0"/>
                <a:ea typeface="ＭＳ Ｐゴシック" panose="020B0600070205080204" pitchFamily="50" charset="-128"/>
              </a:defRPr>
            </a:lvl2pPr>
            <a:lvl3pPr marL="1142848" indent="-228570" defTabSz="949199">
              <a:defRPr kumimoji="1" sz="2100">
                <a:solidFill>
                  <a:schemeClr val="tx1"/>
                </a:solidFill>
                <a:latin typeface="Arial" panose="020B0604020202020204" pitchFamily="34" charset="0"/>
                <a:ea typeface="ＭＳ Ｐゴシック" panose="020B0600070205080204" pitchFamily="50" charset="-128"/>
              </a:defRPr>
            </a:lvl3pPr>
            <a:lvl4pPr marL="1599988" indent="-228570" defTabSz="949199">
              <a:defRPr kumimoji="1" sz="2100">
                <a:solidFill>
                  <a:schemeClr val="tx1"/>
                </a:solidFill>
                <a:latin typeface="Arial" panose="020B0604020202020204" pitchFamily="34" charset="0"/>
                <a:ea typeface="ＭＳ Ｐゴシック" panose="020B0600070205080204" pitchFamily="50" charset="-128"/>
              </a:defRPr>
            </a:lvl4pPr>
            <a:lvl5pPr marL="2057128" indent="-228570" defTabSz="949199">
              <a:defRPr kumimoji="1" sz="2100">
                <a:solidFill>
                  <a:schemeClr val="tx1"/>
                </a:solidFill>
                <a:latin typeface="Arial" panose="020B0604020202020204" pitchFamily="34" charset="0"/>
                <a:ea typeface="ＭＳ Ｐゴシック" panose="020B0600070205080204" pitchFamily="50" charset="-128"/>
              </a:defRPr>
            </a:lvl5pPr>
            <a:lvl6pPr marL="2514266" indent="-228570" defTabSz="949199" eaLnBrk="0" fontAlgn="base" hangingPunct="0">
              <a:spcBef>
                <a:spcPct val="0"/>
              </a:spcBef>
              <a:spcAft>
                <a:spcPct val="0"/>
              </a:spcAft>
              <a:defRPr kumimoji="1" sz="2100">
                <a:solidFill>
                  <a:schemeClr val="tx1"/>
                </a:solidFill>
                <a:latin typeface="Arial" panose="020B0604020202020204" pitchFamily="34" charset="0"/>
                <a:ea typeface="ＭＳ Ｐゴシック" panose="020B0600070205080204" pitchFamily="50" charset="-128"/>
              </a:defRPr>
            </a:lvl6pPr>
            <a:lvl7pPr marL="2971406" indent="-228570" defTabSz="949199" eaLnBrk="0" fontAlgn="base" hangingPunct="0">
              <a:spcBef>
                <a:spcPct val="0"/>
              </a:spcBef>
              <a:spcAft>
                <a:spcPct val="0"/>
              </a:spcAft>
              <a:defRPr kumimoji="1" sz="2100">
                <a:solidFill>
                  <a:schemeClr val="tx1"/>
                </a:solidFill>
                <a:latin typeface="Arial" panose="020B0604020202020204" pitchFamily="34" charset="0"/>
                <a:ea typeface="ＭＳ Ｐゴシック" panose="020B0600070205080204" pitchFamily="50" charset="-128"/>
              </a:defRPr>
            </a:lvl7pPr>
            <a:lvl8pPr marL="3428546" indent="-228570" defTabSz="949199" eaLnBrk="0" fontAlgn="base" hangingPunct="0">
              <a:spcBef>
                <a:spcPct val="0"/>
              </a:spcBef>
              <a:spcAft>
                <a:spcPct val="0"/>
              </a:spcAft>
              <a:defRPr kumimoji="1" sz="2100">
                <a:solidFill>
                  <a:schemeClr val="tx1"/>
                </a:solidFill>
                <a:latin typeface="Arial" panose="020B0604020202020204" pitchFamily="34" charset="0"/>
                <a:ea typeface="ＭＳ Ｐゴシック" panose="020B0600070205080204" pitchFamily="50" charset="-128"/>
              </a:defRPr>
            </a:lvl8pPr>
            <a:lvl9pPr marL="3885686" indent="-228570" defTabSz="949199" eaLnBrk="0" fontAlgn="base" hangingPunct="0">
              <a:spcBef>
                <a:spcPct val="0"/>
              </a:spcBef>
              <a:spcAft>
                <a:spcPct val="0"/>
              </a:spcAft>
              <a:defRPr kumimoji="1" sz="2100">
                <a:solidFill>
                  <a:schemeClr val="tx1"/>
                </a:solidFill>
                <a:latin typeface="Arial" panose="020B0604020202020204" pitchFamily="34" charset="0"/>
                <a:ea typeface="ＭＳ Ｐゴシック" panose="020B0600070205080204" pitchFamily="50" charset="-128"/>
              </a:defRPr>
            </a:lvl9pPr>
          </a:lstStyle>
          <a:p>
            <a:fld id="{E00CC2BE-4174-400B-9161-FC2FDC74354E}" type="slidenum">
              <a:rPr lang="en-US" altLang="ja-JP" sz="1200">
                <a:latin typeface="Times New Roman" panose="02020603050405020304" pitchFamily="18" charset="0"/>
              </a:rPr>
              <a:pPr/>
              <a:t>59</a:t>
            </a:fld>
            <a:endParaRPr lang="en-US" altLang="ja-JP" sz="1200">
              <a:latin typeface="Times New Roman" panose="02020603050405020304" pitchFamily="18" charset="0"/>
            </a:endParaRPr>
          </a:p>
        </p:txBody>
      </p:sp>
      <p:sp>
        <p:nvSpPr>
          <p:cNvPr id="58371" name="Rectangle 2">
            <a:extLst>
              <a:ext uri="{FF2B5EF4-FFF2-40B4-BE49-F238E27FC236}">
                <a16:creationId xmlns:a16="http://schemas.microsoft.com/office/drawing/2014/main" id="{9C0C4B8D-5B44-4EEA-99A2-C65A468FE2D1}"/>
              </a:ext>
            </a:extLst>
          </p:cNvPr>
          <p:cNvSpPr>
            <a:spLocks noGrp="1" noRot="1" noChangeAspect="1" noChangeArrowheads="1" noTextEdit="1"/>
          </p:cNvSpPr>
          <p:nvPr>
            <p:ph type="sldImg"/>
          </p:nvPr>
        </p:nvSpPr>
        <p:spPr>
          <a:ln/>
        </p:spPr>
      </p:sp>
      <p:sp>
        <p:nvSpPr>
          <p:cNvPr id="58372" name="Rectangle 3">
            <a:extLst>
              <a:ext uri="{FF2B5EF4-FFF2-40B4-BE49-F238E27FC236}">
                <a16:creationId xmlns:a16="http://schemas.microsoft.com/office/drawing/2014/main" id="{88FBFA97-C517-4794-AB6D-CF49AC4625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ja-JP"/>
          </a:p>
        </p:txBody>
      </p:sp>
    </p:spTree>
    <p:extLst>
      <p:ext uri="{BB962C8B-B14F-4D97-AF65-F5344CB8AC3E}">
        <p14:creationId xmlns:p14="http://schemas.microsoft.com/office/powerpoint/2010/main" val="14783732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8458">
              <a:defRPr kumimoji="1" sz="2200">
                <a:solidFill>
                  <a:schemeClr val="tx1"/>
                </a:solidFill>
                <a:latin typeface="Arial" pitchFamily="34" charset="0"/>
                <a:ea typeface="ＭＳ Ｐゴシック" pitchFamily="50" charset="-128"/>
              </a:defRPr>
            </a:lvl1pPr>
            <a:lvl2pPr marL="804880" indent="-309569" defTabSz="1028458">
              <a:defRPr kumimoji="1" sz="2200">
                <a:solidFill>
                  <a:schemeClr val="tx1"/>
                </a:solidFill>
                <a:latin typeface="Arial" pitchFamily="34" charset="0"/>
                <a:ea typeface="ＭＳ Ｐゴシック" pitchFamily="50" charset="-128"/>
              </a:defRPr>
            </a:lvl2pPr>
            <a:lvl3pPr marL="1238277" indent="-247656" defTabSz="1028458">
              <a:defRPr kumimoji="1" sz="2200">
                <a:solidFill>
                  <a:schemeClr val="tx1"/>
                </a:solidFill>
                <a:latin typeface="Arial" pitchFamily="34" charset="0"/>
                <a:ea typeface="ＭＳ Ｐゴシック" pitchFamily="50" charset="-128"/>
              </a:defRPr>
            </a:lvl3pPr>
            <a:lvl4pPr marL="1733587" indent="-247656" defTabSz="1028458">
              <a:defRPr kumimoji="1" sz="2200">
                <a:solidFill>
                  <a:schemeClr val="tx1"/>
                </a:solidFill>
                <a:latin typeface="Arial" pitchFamily="34" charset="0"/>
                <a:ea typeface="ＭＳ Ｐゴシック" pitchFamily="50" charset="-128"/>
              </a:defRPr>
            </a:lvl4pPr>
            <a:lvl5pPr marL="2228898" indent="-247656" defTabSz="1028458">
              <a:defRPr kumimoji="1" sz="2200">
                <a:solidFill>
                  <a:schemeClr val="tx1"/>
                </a:solidFill>
                <a:latin typeface="Arial" pitchFamily="34" charset="0"/>
                <a:ea typeface="ＭＳ Ｐゴシック" pitchFamily="50" charset="-128"/>
              </a:defRPr>
            </a:lvl5pPr>
            <a:lvl6pPr marL="2724208" indent="-247656" defTabSz="1028458" eaLnBrk="0" fontAlgn="base" hangingPunct="0">
              <a:spcBef>
                <a:spcPct val="0"/>
              </a:spcBef>
              <a:spcAft>
                <a:spcPct val="0"/>
              </a:spcAft>
              <a:defRPr kumimoji="1" sz="2200">
                <a:solidFill>
                  <a:schemeClr val="tx1"/>
                </a:solidFill>
                <a:latin typeface="Arial" pitchFamily="34" charset="0"/>
                <a:ea typeface="ＭＳ Ｐゴシック" pitchFamily="50" charset="-128"/>
              </a:defRPr>
            </a:lvl6pPr>
            <a:lvl7pPr marL="3219518" indent="-247656" defTabSz="1028458" eaLnBrk="0" fontAlgn="base" hangingPunct="0">
              <a:spcBef>
                <a:spcPct val="0"/>
              </a:spcBef>
              <a:spcAft>
                <a:spcPct val="0"/>
              </a:spcAft>
              <a:defRPr kumimoji="1" sz="2200">
                <a:solidFill>
                  <a:schemeClr val="tx1"/>
                </a:solidFill>
                <a:latin typeface="Arial" pitchFamily="34" charset="0"/>
                <a:ea typeface="ＭＳ Ｐゴシック" pitchFamily="50" charset="-128"/>
              </a:defRPr>
            </a:lvl7pPr>
            <a:lvl8pPr marL="3714829" indent="-247656" defTabSz="1028458" eaLnBrk="0" fontAlgn="base" hangingPunct="0">
              <a:spcBef>
                <a:spcPct val="0"/>
              </a:spcBef>
              <a:spcAft>
                <a:spcPct val="0"/>
              </a:spcAft>
              <a:defRPr kumimoji="1" sz="2200">
                <a:solidFill>
                  <a:schemeClr val="tx1"/>
                </a:solidFill>
                <a:latin typeface="Arial" pitchFamily="34" charset="0"/>
                <a:ea typeface="ＭＳ Ｐゴシック" pitchFamily="50" charset="-128"/>
              </a:defRPr>
            </a:lvl8pPr>
            <a:lvl9pPr marL="4210141" indent="-247656" defTabSz="1028458" eaLnBrk="0" fontAlgn="base" hangingPunct="0">
              <a:spcBef>
                <a:spcPct val="0"/>
              </a:spcBef>
              <a:spcAft>
                <a:spcPct val="0"/>
              </a:spcAft>
              <a:defRPr kumimoji="1" sz="2200">
                <a:solidFill>
                  <a:schemeClr val="tx1"/>
                </a:solidFill>
                <a:latin typeface="Arial" pitchFamily="34" charset="0"/>
                <a:ea typeface="ＭＳ Ｐゴシック" pitchFamily="50" charset="-128"/>
              </a:defRPr>
            </a:lvl9pPr>
          </a:lstStyle>
          <a:p>
            <a:fld id="{2B542B79-1575-418D-BCBB-196B06E8B0B2}" type="slidenum">
              <a:rPr lang="en-US" altLang="ja-JP" sz="1300">
                <a:latin typeface="Times New Roman" pitchFamily="18" charset="0"/>
              </a:rPr>
              <a:pPr/>
              <a:t>60</a:t>
            </a:fld>
            <a:endParaRPr lang="en-US" altLang="ja-JP" sz="1300">
              <a:latin typeface="Times New Roman" pitchFamily="18" charset="0"/>
            </a:endParaRPr>
          </a:p>
        </p:txBody>
      </p:sp>
      <p:sp>
        <p:nvSpPr>
          <p:cNvPr id="89091" name="Rectangle 2"/>
          <p:cNvSpPr>
            <a:spLocks noGrp="1" noRot="1" noChangeAspect="1" noChangeArrowheads="1" noTextEdit="1"/>
          </p:cNvSpPr>
          <p:nvPr>
            <p:ph type="sldImg"/>
          </p:nvPr>
        </p:nvSpPr>
        <p:spPr>
          <a:xfrm>
            <a:off x="2752725" y="533400"/>
            <a:ext cx="4730750" cy="2662238"/>
          </a:xfrm>
          <a:ln/>
        </p:spPr>
      </p:sp>
      <p:sp>
        <p:nvSpPr>
          <p:cNvPr id="89092" name="Rectangle 3"/>
          <p:cNvSpPr>
            <a:spLocks noGrp="1" noChangeArrowheads="1"/>
          </p:cNvSpPr>
          <p:nvPr>
            <p:ph type="body" idx="1"/>
          </p:nvPr>
        </p:nvSpPr>
        <p:spPr>
          <a:xfrm>
            <a:off x="1363170" y="3375431"/>
            <a:ext cx="7508277" cy="31959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ja-JP"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8458">
              <a:defRPr kumimoji="1" sz="2200">
                <a:solidFill>
                  <a:schemeClr val="tx1"/>
                </a:solidFill>
                <a:latin typeface="Arial" pitchFamily="34" charset="0"/>
                <a:ea typeface="ＭＳ Ｐゴシック" pitchFamily="50" charset="-128"/>
              </a:defRPr>
            </a:lvl1pPr>
            <a:lvl2pPr marL="804880" indent="-309569" defTabSz="1028458">
              <a:defRPr kumimoji="1" sz="2200">
                <a:solidFill>
                  <a:schemeClr val="tx1"/>
                </a:solidFill>
                <a:latin typeface="Arial" pitchFamily="34" charset="0"/>
                <a:ea typeface="ＭＳ Ｐゴシック" pitchFamily="50" charset="-128"/>
              </a:defRPr>
            </a:lvl2pPr>
            <a:lvl3pPr marL="1238277" indent="-247656" defTabSz="1028458">
              <a:defRPr kumimoji="1" sz="2200">
                <a:solidFill>
                  <a:schemeClr val="tx1"/>
                </a:solidFill>
                <a:latin typeface="Arial" pitchFamily="34" charset="0"/>
                <a:ea typeface="ＭＳ Ｐゴシック" pitchFamily="50" charset="-128"/>
              </a:defRPr>
            </a:lvl3pPr>
            <a:lvl4pPr marL="1733587" indent="-247656" defTabSz="1028458">
              <a:defRPr kumimoji="1" sz="2200">
                <a:solidFill>
                  <a:schemeClr val="tx1"/>
                </a:solidFill>
                <a:latin typeface="Arial" pitchFamily="34" charset="0"/>
                <a:ea typeface="ＭＳ Ｐゴシック" pitchFamily="50" charset="-128"/>
              </a:defRPr>
            </a:lvl4pPr>
            <a:lvl5pPr marL="2228898" indent="-247656" defTabSz="1028458">
              <a:defRPr kumimoji="1" sz="2200">
                <a:solidFill>
                  <a:schemeClr val="tx1"/>
                </a:solidFill>
                <a:latin typeface="Arial" pitchFamily="34" charset="0"/>
                <a:ea typeface="ＭＳ Ｐゴシック" pitchFamily="50" charset="-128"/>
              </a:defRPr>
            </a:lvl5pPr>
            <a:lvl6pPr marL="2724208" indent="-247656" defTabSz="1028458" eaLnBrk="0" fontAlgn="base" hangingPunct="0">
              <a:spcBef>
                <a:spcPct val="0"/>
              </a:spcBef>
              <a:spcAft>
                <a:spcPct val="0"/>
              </a:spcAft>
              <a:defRPr kumimoji="1" sz="2200">
                <a:solidFill>
                  <a:schemeClr val="tx1"/>
                </a:solidFill>
                <a:latin typeface="Arial" pitchFamily="34" charset="0"/>
                <a:ea typeface="ＭＳ Ｐゴシック" pitchFamily="50" charset="-128"/>
              </a:defRPr>
            </a:lvl6pPr>
            <a:lvl7pPr marL="3219518" indent="-247656" defTabSz="1028458" eaLnBrk="0" fontAlgn="base" hangingPunct="0">
              <a:spcBef>
                <a:spcPct val="0"/>
              </a:spcBef>
              <a:spcAft>
                <a:spcPct val="0"/>
              </a:spcAft>
              <a:defRPr kumimoji="1" sz="2200">
                <a:solidFill>
                  <a:schemeClr val="tx1"/>
                </a:solidFill>
                <a:latin typeface="Arial" pitchFamily="34" charset="0"/>
                <a:ea typeface="ＭＳ Ｐゴシック" pitchFamily="50" charset="-128"/>
              </a:defRPr>
            </a:lvl7pPr>
            <a:lvl8pPr marL="3714829" indent="-247656" defTabSz="1028458" eaLnBrk="0" fontAlgn="base" hangingPunct="0">
              <a:spcBef>
                <a:spcPct val="0"/>
              </a:spcBef>
              <a:spcAft>
                <a:spcPct val="0"/>
              </a:spcAft>
              <a:defRPr kumimoji="1" sz="2200">
                <a:solidFill>
                  <a:schemeClr val="tx1"/>
                </a:solidFill>
                <a:latin typeface="Arial" pitchFamily="34" charset="0"/>
                <a:ea typeface="ＭＳ Ｐゴシック" pitchFamily="50" charset="-128"/>
              </a:defRPr>
            </a:lvl8pPr>
            <a:lvl9pPr marL="4210141" indent="-247656" defTabSz="1028458" eaLnBrk="0" fontAlgn="base" hangingPunct="0">
              <a:spcBef>
                <a:spcPct val="0"/>
              </a:spcBef>
              <a:spcAft>
                <a:spcPct val="0"/>
              </a:spcAft>
              <a:defRPr kumimoji="1" sz="2200">
                <a:solidFill>
                  <a:schemeClr val="tx1"/>
                </a:solidFill>
                <a:latin typeface="Arial" pitchFamily="34" charset="0"/>
                <a:ea typeface="ＭＳ Ｐゴシック" pitchFamily="50" charset="-128"/>
              </a:defRPr>
            </a:lvl9pPr>
          </a:lstStyle>
          <a:p>
            <a:fld id="{A24FAD42-9257-4AFE-B36B-4F9420C5A85A}" type="slidenum">
              <a:rPr lang="en-US" altLang="ja-JP" sz="1300">
                <a:latin typeface="Times New Roman" pitchFamily="18" charset="0"/>
              </a:rPr>
              <a:pPr/>
              <a:t>61</a:t>
            </a:fld>
            <a:endParaRPr lang="en-US" altLang="ja-JP" sz="1300">
              <a:latin typeface="Times New Roman" pitchFamily="18" charset="0"/>
            </a:endParaRPr>
          </a:p>
        </p:txBody>
      </p:sp>
      <p:sp>
        <p:nvSpPr>
          <p:cNvPr id="95235" name="Rectangle 2"/>
          <p:cNvSpPr>
            <a:spLocks noGrp="1" noRot="1" noChangeAspect="1" noChangeArrowheads="1" noTextEdit="1"/>
          </p:cNvSpPr>
          <p:nvPr>
            <p:ph type="sldImg"/>
          </p:nvPr>
        </p:nvSpPr>
        <p:spPr>
          <a:xfrm>
            <a:off x="2749550" y="530225"/>
            <a:ext cx="4737100" cy="2665413"/>
          </a:xfrm>
          <a:ln/>
        </p:spPr>
      </p:sp>
      <p:sp>
        <p:nvSpPr>
          <p:cNvPr id="95236" name="Rectangle 3"/>
          <p:cNvSpPr>
            <a:spLocks noGrp="1" noChangeArrowheads="1"/>
          </p:cNvSpPr>
          <p:nvPr>
            <p:ph type="body" idx="1"/>
          </p:nvPr>
        </p:nvSpPr>
        <p:spPr>
          <a:xfrm>
            <a:off x="1363170" y="3374288"/>
            <a:ext cx="7508277" cy="319825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271" tIns="48134" rIns="96271" bIns="48134"/>
          <a:lstStyle/>
          <a:p>
            <a:pPr eaLnBrk="1" hangingPunct="1"/>
            <a:endParaRPr lang="en-US" altLang="ja-JP"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8458">
              <a:defRPr kumimoji="1" sz="2200">
                <a:solidFill>
                  <a:schemeClr val="tx1"/>
                </a:solidFill>
                <a:latin typeface="Arial" pitchFamily="34" charset="0"/>
                <a:ea typeface="ＭＳ Ｐゴシック" pitchFamily="50" charset="-128"/>
              </a:defRPr>
            </a:lvl1pPr>
            <a:lvl2pPr marL="804880" indent="-309569" defTabSz="1028458">
              <a:defRPr kumimoji="1" sz="2200">
                <a:solidFill>
                  <a:schemeClr val="tx1"/>
                </a:solidFill>
                <a:latin typeface="Arial" pitchFamily="34" charset="0"/>
                <a:ea typeface="ＭＳ Ｐゴシック" pitchFamily="50" charset="-128"/>
              </a:defRPr>
            </a:lvl2pPr>
            <a:lvl3pPr marL="1238277" indent="-247656" defTabSz="1028458">
              <a:defRPr kumimoji="1" sz="2200">
                <a:solidFill>
                  <a:schemeClr val="tx1"/>
                </a:solidFill>
                <a:latin typeface="Arial" pitchFamily="34" charset="0"/>
                <a:ea typeface="ＭＳ Ｐゴシック" pitchFamily="50" charset="-128"/>
              </a:defRPr>
            </a:lvl3pPr>
            <a:lvl4pPr marL="1733587" indent="-247656" defTabSz="1028458">
              <a:defRPr kumimoji="1" sz="2200">
                <a:solidFill>
                  <a:schemeClr val="tx1"/>
                </a:solidFill>
                <a:latin typeface="Arial" pitchFamily="34" charset="0"/>
                <a:ea typeface="ＭＳ Ｐゴシック" pitchFamily="50" charset="-128"/>
              </a:defRPr>
            </a:lvl4pPr>
            <a:lvl5pPr marL="2228898" indent="-247656" defTabSz="1028458">
              <a:defRPr kumimoji="1" sz="2200">
                <a:solidFill>
                  <a:schemeClr val="tx1"/>
                </a:solidFill>
                <a:latin typeface="Arial" pitchFamily="34" charset="0"/>
                <a:ea typeface="ＭＳ Ｐゴシック" pitchFamily="50" charset="-128"/>
              </a:defRPr>
            </a:lvl5pPr>
            <a:lvl6pPr marL="2724208" indent="-247656" defTabSz="1028458" eaLnBrk="0" fontAlgn="base" hangingPunct="0">
              <a:spcBef>
                <a:spcPct val="0"/>
              </a:spcBef>
              <a:spcAft>
                <a:spcPct val="0"/>
              </a:spcAft>
              <a:defRPr kumimoji="1" sz="2200">
                <a:solidFill>
                  <a:schemeClr val="tx1"/>
                </a:solidFill>
                <a:latin typeface="Arial" pitchFamily="34" charset="0"/>
                <a:ea typeface="ＭＳ Ｐゴシック" pitchFamily="50" charset="-128"/>
              </a:defRPr>
            </a:lvl6pPr>
            <a:lvl7pPr marL="3219518" indent="-247656" defTabSz="1028458" eaLnBrk="0" fontAlgn="base" hangingPunct="0">
              <a:spcBef>
                <a:spcPct val="0"/>
              </a:spcBef>
              <a:spcAft>
                <a:spcPct val="0"/>
              </a:spcAft>
              <a:defRPr kumimoji="1" sz="2200">
                <a:solidFill>
                  <a:schemeClr val="tx1"/>
                </a:solidFill>
                <a:latin typeface="Arial" pitchFamily="34" charset="0"/>
                <a:ea typeface="ＭＳ Ｐゴシック" pitchFamily="50" charset="-128"/>
              </a:defRPr>
            </a:lvl7pPr>
            <a:lvl8pPr marL="3714829" indent="-247656" defTabSz="1028458" eaLnBrk="0" fontAlgn="base" hangingPunct="0">
              <a:spcBef>
                <a:spcPct val="0"/>
              </a:spcBef>
              <a:spcAft>
                <a:spcPct val="0"/>
              </a:spcAft>
              <a:defRPr kumimoji="1" sz="2200">
                <a:solidFill>
                  <a:schemeClr val="tx1"/>
                </a:solidFill>
                <a:latin typeface="Arial" pitchFamily="34" charset="0"/>
                <a:ea typeface="ＭＳ Ｐゴシック" pitchFamily="50" charset="-128"/>
              </a:defRPr>
            </a:lvl8pPr>
            <a:lvl9pPr marL="4210141" indent="-247656" defTabSz="1028458" eaLnBrk="0" fontAlgn="base" hangingPunct="0">
              <a:spcBef>
                <a:spcPct val="0"/>
              </a:spcBef>
              <a:spcAft>
                <a:spcPct val="0"/>
              </a:spcAft>
              <a:defRPr kumimoji="1" sz="2200">
                <a:solidFill>
                  <a:schemeClr val="tx1"/>
                </a:solidFill>
                <a:latin typeface="Arial" pitchFamily="34" charset="0"/>
                <a:ea typeface="ＭＳ Ｐゴシック" pitchFamily="50" charset="-128"/>
              </a:defRPr>
            </a:lvl9pPr>
          </a:lstStyle>
          <a:p>
            <a:fld id="{9F2A5B0F-F90C-4837-BB1A-C0B2C08B9615}" type="slidenum">
              <a:rPr lang="en-US" altLang="ja-JP" sz="1300">
                <a:latin typeface="Times New Roman" pitchFamily="18" charset="0"/>
              </a:rPr>
              <a:pPr/>
              <a:t>62</a:t>
            </a:fld>
            <a:endParaRPr lang="en-US" altLang="ja-JP" sz="1300">
              <a:latin typeface="Times New Roman" pitchFamily="18" charset="0"/>
            </a:endParaRPr>
          </a:p>
        </p:txBody>
      </p:sp>
      <p:sp>
        <p:nvSpPr>
          <p:cNvPr id="97283" name="Rectangle 2"/>
          <p:cNvSpPr>
            <a:spLocks noGrp="1" noRot="1" noChangeAspect="1" noChangeArrowheads="1" noTextEdit="1"/>
          </p:cNvSpPr>
          <p:nvPr>
            <p:ph type="sldImg"/>
          </p:nvPr>
        </p:nvSpPr>
        <p:spPr>
          <a:xfrm>
            <a:off x="2752725" y="533400"/>
            <a:ext cx="4730750" cy="2662238"/>
          </a:xfrm>
          <a:ln/>
        </p:spPr>
      </p:sp>
      <p:sp>
        <p:nvSpPr>
          <p:cNvPr id="97284" name="Rectangle 3"/>
          <p:cNvSpPr>
            <a:spLocks noGrp="1" noChangeArrowheads="1"/>
          </p:cNvSpPr>
          <p:nvPr>
            <p:ph type="body" idx="1"/>
          </p:nvPr>
        </p:nvSpPr>
        <p:spPr>
          <a:xfrm>
            <a:off x="1363170" y="3375431"/>
            <a:ext cx="7508277" cy="31959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ja-JP"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8458">
              <a:defRPr kumimoji="1" sz="2200">
                <a:solidFill>
                  <a:schemeClr val="tx1"/>
                </a:solidFill>
                <a:latin typeface="Arial" pitchFamily="34" charset="0"/>
                <a:ea typeface="ＭＳ Ｐゴシック" pitchFamily="50" charset="-128"/>
              </a:defRPr>
            </a:lvl1pPr>
            <a:lvl2pPr marL="804880" indent="-309569" defTabSz="1028458">
              <a:defRPr kumimoji="1" sz="2200">
                <a:solidFill>
                  <a:schemeClr val="tx1"/>
                </a:solidFill>
                <a:latin typeface="Arial" pitchFamily="34" charset="0"/>
                <a:ea typeface="ＭＳ Ｐゴシック" pitchFamily="50" charset="-128"/>
              </a:defRPr>
            </a:lvl2pPr>
            <a:lvl3pPr marL="1238277" indent="-247656" defTabSz="1028458">
              <a:defRPr kumimoji="1" sz="2200">
                <a:solidFill>
                  <a:schemeClr val="tx1"/>
                </a:solidFill>
                <a:latin typeface="Arial" pitchFamily="34" charset="0"/>
                <a:ea typeface="ＭＳ Ｐゴシック" pitchFamily="50" charset="-128"/>
              </a:defRPr>
            </a:lvl3pPr>
            <a:lvl4pPr marL="1733587" indent="-247656" defTabSz="1028458">
              <a:defRPr kumimoji="1" sz="2200">
                <a:solidFill>
                  <a:schemeClr val="tx1"/>
                </a:solidFill>
                <a:latin typeface="Arial" pitchFamily="34" charset="0"/>
                <a:ea typeface="ＭＳ Ｐゴシック" pitchFamily="50" charset="-128"/>
              </a:defRPr>
            </a:lvl4pPr>
            <a:lvl5pPr marL="2228898" indent="-247656" defTabSz="1028458">
              <a:defRPr kumimoji="1" sz="2200">
                <a:solidFill>
                  <a:schemeClr val="tx1"/>
                </a:solidFill>
                <a:latin typeface="Arial" pitchFamily="34" charset="0"/>
                <a:ea typeface="ＭＳ Ｐゴシック" pitchFamily="50" charset="-128"/>
              </a:defRPr>
            </a:lvl5pPr>
            <a:lvl6pPr marL="2724208" indent="-247656" defTabSz="1028458" eaLnBrk="0" fontAlgn="base" hangingPunct="0">
              <a:spcBef>
                <a:spcPct val="0"/>
              </a:spcBef>
              <a:spcAft>
                <a:spcPct val="0"/>
              </a:spcAft>
              <a:defRPr kumimoji="1" sz="2200">
                <a:solidFill>
                  <a:schemeClr val="tx1"/>
                </a:solidFill>
                <a:latin typeface="Arial" pitchFamily="34" charset="0"/>
                <a:ea typeface="ＭＳ Ｐゴシック" pitchFamily="50" charset="-128"/>
              </a:defRPr>
            </a:lvl6pPr>
            <a:lvl7pPr marL="3219518" indent="-247656" defTabSz="1028458" eaLnBrk="0" fontAlgn="base" hangingPunct="0">
              <a:spcBef>
                <a:spcPct val="0"/>
              </a:spcBef>
              <a:spcAft>
                <a:spcPct val="0"/>
              </a:spcAft>
              <a:defRPr kumimoji="1" sz="2200">
                <a:solidFill>
                  <a:schemeClr val="tx1"/>
                </a:solidFill>
                <a:latin typeface="Arial" pitchFamily="34" charset="0"/>
                <a:ea typeface="ＭＳ Ｐゴシック" pitchFamily="50" charset="-128"/>
              </a:defRPr>
            </a:lvl7pPr>
            <a:lvl8pPr marL="3714829" indent="-247656" defTabSz="1028458" eaLnBrk="0" fontAlgn="base" hangingPunct="0">
              <a:spcBef>
                <a:spcPct val="0"/>
              </a:spcBef>
              <a:spcAft>
                <a:spcPct val="0"/>
              </a:spcAft>
              <a:defRPr kumimoji="1" sz="2200">
                <a:solidFill>
                  <a:schemeClr val="tx1"/>
                </a:solidFill>
                <a:latin typeface="Arial" pitchFamily="34" charset="0"/>
                <a:ea typeface="ＭＳ Ｐゴシック" pitchFamily="50" charset="-128"/>
              </a:defRPr>
            </a:lvl8pPr>
            <a:lvl9pPr marL="4210141" indent="-247656" defTabSz="1028458" eaLnBrk="0" fontAlgn="base" hangingPunct="0">
              <a:spcBef>
                <a:spcPct val="0"/>
              </a:spcBef>
              <a:spcAft>
                <a:spcPct val="0"/>
              </a:spcAft>
              <a:defRPr kumimoji="1" sz="2200">
                <a:solidFill>
                  <a:schemeClr val="tx1"/>
                </a:solidFill>
                <a:latin typeface="Arial" pitchFamily="34" charset="0"/>
                <a:ea typeface="ＭＳ Ｐゴシック" pitchFamily="50" charset="-128"/>
              </a:defRPr>
            </a:lvl9pPr>
          </a:lstStyle>
          <a:p>
            <a:fld id="{12E29CA1-BFE8-47DD-8F57-50186EDD3C68}" type="slidenum">
              <a:rPr lang="en-US" altLang="ja-JP" sz="1300">
                <a:latin typeface="Times New Roman" pitchFamily="18" charset="0"/>
              </a:rPr>
              <a:pPr/>
              <a:t>63</a:t>
            </a:fld>
            <a:endParaRPr lang="en-US" altLang="ja-JP" sz="1300">
              <a:latin typeface="Times New Roman" pitchFamily="18" charset="0"/>
            </a:endParaRPr>
          </a:p>
        </p:txBody>
      </p:sp>
      <p:sp>
        <p:nvSpPr>
          <p:cNvPr id="101379" name="Rectangle 2"/>
          <p:cNvSpPr>
            <a:spLocks noGrp="1" noRot="1" noChangeAspect="1" noChangeArrowheads="1" noTextEdit="1"/>
          </p:cNvSpPr>
          <p:nvPr>
            <p:ph type="sldImg"/>
          </p:nvPr>
        </p:nvSpPr>
        <p:spPr>
          <a:xfrm>
            <a:off x="2630488" y="492125"/>
            <a:ext cx="4976812" cy="2800350"/>
          </a:xfrm>
          <a:ln/>
        </p:spPr>
      </p:sp>
      <p:sp>
        <p:nvSpPr>
          <p:cNvPr id="101380" name="Rectangle 3"/>
          <p:cNvSpPr>
            <a:spLocks noGrp="1" noChangeArrowheads="1"/>
          </p:cNvSpPr>
          <p:nvPr>
            <p:ph type="body" idx="1"/>
          </p:nvPr>
        </p:nvSpPr>
        <p:spPr>
          <a:xfrm>
            <a:off x="632127" y="3604041"/>
            <a:ext cx="8970365" cy="300736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endParaRPr lang="en-US" altLang="zh-CN" sz="1500"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8458">
              <a:defRPr kumimoji="1" sz="2200">
                <a:solidFill>
                  <a:schemeClr val="tx1"/>
                </a:solidFill>
                <a:latin typeface="Arial" pitchFamily="34" charset="0"/>
                <a:ea typeface="ＭＳ Ｐゴシック" pitchFamily="50" charset="-128"/>
              </a:defRPr>
            </a:lvl1pPr>
            <a:lvl2pPr marL="804880" indent="-309569" defTabSz="1028458">
              <a:defRPr kumimoji="1" sz="2200">
                <a:solidFill>
                  <a:schemeClr val="tx1"/>
                </a:solidFill>
                <a:latin typeface="Arial" pitchFamily="34" charset="0"/>
                <a:ea typeface="ＭＳ Ｐゴシック" pitchFamily="50" charset="-128"/>
              </a:defRPr>
            </a:lvl2pPr>
            <a:lvl3pPr marL="1238277" indent="-247656" defTabSz="1028458">
              <a:defRPr kumimoji="1" sz="2200">
                <a:solidFill>
                  <a:schemeClr val="tx1"/>
                </a:solidFill>
                <a:latin typeface="Arial" pitchFamily="34" charset="0"/>
                <a:ea typeface="ＭＳ Ｐゴシック" pitchFamily="50" charset="-128"/>
              </a:defRPr>
            </a:lvl3pPr>
            <a:lvl4pPr marL="1733587" indent="-247656" defTabSz="1028458">
              <a:defRPr kumimoji="1" sz="2200">
                <a:solidFill>
                  <a:schemeClr val="tx1"/>
                </a:solidFill>
                <a:latin typeface="Arial" pitchFamily="34" charset="0"/>
                <a:ea typeface="ＭＳ Ｐゴシック" pitchFamily="50" charset="-128"/>
              </a:defRPr>
            </a:lvl4pPr>
            <a:lvl5pPr marL="2228898" indent="-247656" defTabSz="1028458">
              <a:defRPr kumimoji="1" sz="2200">
                <a:solidFill>
                  <a:schemeClr val="tx1"/>
                </a:solidFill>
                <a:latin typeface="Arial" pitchFamily="34" charset="0"/>
                <a:ea typeface="ＭＳ Ｐゴシック" pitchFamily="50" charset="-128"/>
              </a:defRPr>
            </a:lvl5pPr>
            <a:lvl6pPr marL="2724208" indent="-247656" defTabSz="1028458" eaLnBrk="0" fontAlgn="base" hangingPunct="0">
              <a:spcBef>
                <a:spcPct val="0"/>
              </a:spcBef>
              <a:spcAft>
                <a:spcPct val="0"/>
              </a:spcAft>
              <a:defRPr kumimoji="1" sz="2200">
                <a:solidFill>
                  <a:schemeClr val="tx1"/>
                </a:solidFill>
                <a:latin typeface="Arial" pitchFamily="34" charset="0"/>
                <a:ea typeface="ＭＳ Ｐゴシック" pitchFamily="50" charset="-128"/>
              </a:defRPr>
            </a:lvl6pPr>
            <a:lvl7pPr marL="3219518" indent="-247656" defTabSz="1028458" eaLnBrk="0" fontAlgn="base" hangingPunct="0">
              <a:spcBef>
                <a:spcPct val="0"/>
              </a:spcBef>
              <a:spcAft>
                <a:spcPct val="0"/>
              </a:spcAft>
              <a:defRPr kumimoji="1" sz="2200">
                <a:solidFill>
                  <a:schemeClr val="tx1"/>
                </a:solidFill>
                <a:latin typeface="Arial" pitchFamily="34" charset="0"/>
                <a:ea typeface="ＭＳ Ｐゴシック" pitchFamily="50" charset="-128"/>
              </a:defRPr>
            </a:lvl7pPr>
            <a:lvl8pPr marL="3714829" indent="-247656" defTabSz="1028458" eaLnBrk="0" fontAlgn="base" hangingPunct="0">
              <a:spcBef>
                <a:spcPct val="0"/>
              </a:spcBef>
              <a:spcAft>
                <a:spcPct val="0"/>
              </a:spcAft>
              <a:defRPr kumimoji="1" sz="2200">
                <a:solidFill>
                  <a:schemeClr val="tx1"/>
                </a:solidFill>
                <a:latin typeface="Arial" pitchFamily="34" charset="0"/>
                <a:ea typeface="ＭＳ Ｐゴシック" pitchFamily="50" charset="-128"/>
              </a:defRPr>
            </a:lvl8pPr>
            <a:lvl9pPr marL="4210141" indent="-247656" defTabSz="1028458" eaLnBrk="0" fontAlgn="base" hangingPunct="0">
              <a:spcBef>
                <a:spcPct val="0"/>
              </a:spcBef>
              <a:spcAft>
                <a:spcPct val="0"/>
              </a:spcAft>
              <a:defRPr kumimoji="1" sz="2200">
                <a:solidFill>
                  <a:schemeClr val="tx1"/>
                </a:solidFill>
                <a:latin typeface="Arial" pitchFamily="34" charset="0"/>
                <a:ea typeface="ＭＳ Ｐゴシック" pitchFamily="50" charset="-128"/>
              </a:defRPr>
            </a:lvl9pPr>
          </a:lstStyle>
          <a:p>
            <a:fld id="{5E76C904-FF3D-4956-8791-42BFD9537332}" type="slidenum">
              <a:rPr lang="en-US" altLang="ja-JP" sz="1300">
                <a:latin typeface="Times New Roman" pitchFamily="18" charset="0"/>
              </a:rPr>
              <a:pPr/>
              <a:t>64</a:t>
            </a:fld>
            <a:endParaRPr lang="en-US" altLang="ja-JP" sz="1300">
              <a:latin typeface="Times New Roman" pitchFamily="18" charset="0"/>
            </a:endParaRPr>
          </a:p>
        </p:txBody>
      </p:sp>
      <p:sp>
        <p:nvSpPr>
          <p:cNvPr id="102403" name="Rectangle 2"/>
          <p:cNvSpPr>
            <a:spLocks noGrp="1" noRot="1" noChangeAspect="1" noChangeArrowheads="1" noTextEdit="1"/>
          </p:cNvSpPr>
          <p:nvPr>
            <p:ph type="sldImg"/>
          </p:nvPr>
        </p:nvSpPr>
        <p:spPr>
          <a:solidFill>
            <a:srgbClr val="FFFFFF"/>
          </a:solidFill>
          <a:ln/>
        </p:spPr>
      </p:sp>
      <p:sp>
        <p:nvSpPr>
          <p:cNvPr id="1024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ja-JP"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8458">
              <a:defRPr kumimoji="1" sz="2200">
                <a:solidFill>
                  <a:schemeClr val="tx1"/>
                </a:solidFill>
                <a:latin typeface="Arial" pitchFamily="34" charset="0"/>
                <a:ea typeface="ＭＳ Ｐゴシック" pitchFamily="50" charset="-128"/>
              </a:defRPr>
            </a:lvl1pPr>
            <a:lvl2pPr marL="804880" indent="-309569" defTabSz="1028458">
              <a:defRPr kumimoji="1" sz="2200">
                <a:solidFill>
                  <a:schemeClr val="tx1"/>
                </a:solidFill>
                <a:latin typeface="Arial" pitchFamily="34" charset="0"/>
                <a:ea typeface="ＭＳ Ｐゴシック" pitchFamily="50" charset="-128"/>
              </a:defRPr>
            </a:lvl2pPr>
            <a:lvl3pPr marL="1238277" indent="-247656" defTabSz="1028458">
              <a:defRPr kumimoji="1" sz="2200">
                <a:solidFill>
                  <a:schemeClr val="tx1"/>
                </a:solidFill>
                <a:latin typeface="Arial" pitchFamily="34" charset="0"/>
                <a:ea typeface="ＭＳ Ｐゴシック" pitchFamily="50" charset="-128"/>
              </a:defRPr>
            </a:lvl3pPr>
            <a:lvl4pPr marL="1733587" indent="-247656" defTabSz="1028458">
              <a:defRPr kumimoji="1" sz="2200">
                <a:solidFill>
                  <a:schemeClr val="tx1"/>
                </a:solidFill>
                <a:latin typeface="Arial" pitchFamily="34" charset="0"/>
                <a:ea typeface="ＭＳ Ｐゴシック" pitchFamily="50" charset="-128"/>
              </a:defRPr>
            </a:lvl4pPr>
            <a:lvl5pPr marL="2228898" indent="-247656" defTabSz="1028458">
              <a:defRPr kumimoji="1" sz="2200">
                <a:solidFill>
                  <a:schemeClr val="tx1"/>
                </a:solidFill>
                <a:latin typeface="Arial" pitchFamily="34" charset="0"/>
                <a:ea typeface="ＭＳ Ｐゴシック" pitchFamily="50" charset="-128"/>
              </a:defRPr>
            </a:lvl5pPr>
            <a:lvl6pPr marL="2724208" indent="-247656" defTabSz="1028458" eaLnBrk="0" fontAlgn="base" hangingPunct="0">
              <a:spcBef>
                <a:spcPct val="0"/>
              </a:spcBef>
              <a:spcAft>
                <a:spcPct val="0"/>
              </a:spcAft>
              <a:defRPr kumimoji="1" sz="2200">
                <a:solidFill>
                  <a:schemeClr val="tx1"/>
                </a:solidFill>
                <a:latin typeface="Arial" pitchFamily="34" charset="0"/>
                <a:ea typeface="ＭＳ Ｐゴシック" pitchFamily="50" charset="-128"/>
              </a:defRPr>
            </a:lvl6pPr>
            <a:lvl7pPr marL="3219518" indent="-247656" defTabSz="1028458" eaLnBrk="0" fontAlgn="base" hangingPunct="0">
              <a:spcBef>
                <a:spcPct val="0"/>
              </a:spcBef>
              <a:spcAft>
                <a:spcPct val="0"/>
              </a:spcAft>
              <a:defRPr kumimoji="1" sz="2200">
                <a:solidFill>
                  <a:schemeClr val="tx1"/>
                </a:solidFill>
                <a:latin typeface="Arial" pitchFamily="34" charset="0"/>
                <a:ea typeface="ＭＳ Ｐゴシック" pitchFamily="50" charset="-128"/>
              </a:defRPr>
            </a:lvl7pPr>
            <a:lvl8pPr marL="3714829" indent="-247656" defTabSz="1028458" eaLnBrk="0" fontAlgn="base" hangingPunct="0">
              <a:spcBef>
                <a:spcPct val="0"/>
              </a:spcBef>
              <a:spcAft>
                <a:spcPct val="0"/>
              </a:spcAft>
              <a:defRPr kumimoji="1" sz="2200">
                <a:solidFill>
                  <a:schemeClr val="tx1"/>
                </a:solidFill>
                <a:latin typeface="Arial" pitchFamily="34" charset="0"/>
                <a:ea typeface="ＭＳ Ｐゴシック" pitchFamily="50" charset="-128"/>
              </a:defRPr>
            </a:lvl8pPr>
            <a:lvl9pPr marL="4210141" indent="-247656" defTabSz="1028458" eaLnBrk="0" fontAlgn="base" hangingPunct="0">
              <a:spcBef>
                <a:spcPct val="0"/>
              </a:spcBef>
              <a:spcAft>
                <a:spcPct val="0"/>
              </a:spcAft>
              <a:defRPr kumimoji="1" sz="2200">
                <a:solidFill>
                  <a:schemeClr val="tx1"/>
                </a:solidFill>
                <a:latin typeface="Arial" pitchFamily="34" charset="0"/>
                <a:ea typeface="ＭＳ Ｐゴシック" pitchFamily="50" charset="-128"/>
              </a:defRPr>
            </a:lvl9pPr>
          </a:lstStyle>
          <a:p>
            <a:fld id="{AEDD70F8-553C-483F-9E92-AC23D1D9C0BC}" type="slidenum">
              <a:rPr lang="en-US" altLang="ja-JP" sz="1300">
                <a:latin typeface="Times New Roman" pitchFamily="18" charset="0"/>
              </a:rPr>
              <a:pPr/>
              <a:t>65</a:t>
            </a:fld>
            <a:endParaRPr lang="en-US" altLang="ja-JP" sz="1300">
              <a:latin typeface="Times New Roman" pitchFamily="18" charset="0"/>
            </a:endParaRPr>
          </a:p>
        </p:txBody>
      </p:sp>
      <p:sp>
        <p:nvSpPr>
          <p:cNvPr id="105475" name="Rectangle 2"/>
          <p:cNvSpPr>
            <a:spLocks noGrp="1" noRot="1" noChangeAspect="1" noChangeArrowheads="1" noTextEdit="1"/>
          </p:cNvSpPr>
          <p:nvPr>
            <p:ph type="sldImg"/>
          </p:nvPr>
        </p:nvSpPr>
        <p:spPr>
          <a:solidFill>
            <a:srgbClr val="FFFFFF"/>
          </a:solidFill>
          <a:ln/>
        </p:spPr>
      </p:sp>
      <p:sp>
        <p:nvSpPr>
          <p:cNvPr id="1054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ja-JP"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8458">
              <a:defRPr kumimoji="1" sz="2200">
                <a:solidFill>
                  <a:schemeClr val="tx1"/>
                </a:solidFill>
                <a:latin typeface="Arial" pitchFamily="34" charset="0"/>
                <a:ea typeface="ＭＳ Ｐゴシック" pitchFamily="50" charset="-128"/>
              </a:defRPr>
            </a:lvl1pPr>
            <a:lvl2pPr marL="804880" indent="-309569" defTabSz="1028458">
              <a:defRPr kumimoji="1" sz="2200">
                <a:solidFill>
                  <a:schemeClr val="tx1"/>
                </a:solidFill>
                <a:latin typeface="Arial" pitchFamily="34" charset="0"/>
                <a:ea typeface="ＭＳ Ｐゴシック" pitchFamily="50" charset="-128"/>
              </a:defRPr>
            </a:lvl2pPr>
            <a:lvl3pPr marL="1238277" indent="-247656" defTabSz="1028458">
              <a:defRPr kumimoji="1" sz="2200">
                <a:solidFill>
                  <a:schemeClr val="tx1"/>
                </a:solidFill>
                <a:latin typeface="Arial" pitchFamily="34" charset="0"/>
                <a:ea typeface="ＭＳ Ｐゴシック" pitchFamily="50" charset="-128"/>
              </a:defRPr>
            </a:lvl3pPr>
            <a:lvl4pPr marL="1733587" indent="-247656" defTabSz="1028458">
              <a:defRPr kumimoji="1" sz="2200">
                <a:solidFill>
                  <a:schemeClr val="tx1"/>
                </a:solidFill>
                <a:latin typeface="Arial" pitchFamily="34" charset="0"/>
                <a:ea typeface="ＭＳ Ｐゴシック" pitchFamily="50" charset="-128"/>
              </a:defRPr>
            </a:lvl4pPr>
            <a:lvl5pPr marL="2228898" indent="-247656" defTabSz="1028458">
              <a:defRPr kumimoji="1" sz="2200">
                <a:solidFill>
                  <a:schemeClr val="tx1"/>
                </a:solidFill>
                <a:latin typeface="Arial" pitchFamily="34" charset="0"/>
                <a:ea typeface="ＭＳ Ｐゴシック" pitchFamily="50" charset="-128"/>
              </a:defRPr>
            </a:lvl5pPr>
            <a:lvl6pPr marL="2724208" indent="-247656" defTabSz="1028458" eaLnBrk="0" fontAlgn="base" hangingPunct="0">
              <a:spcBef>
                <a:spcPct val="0"/>
              </a:spcBef>
              <a:spcAft>
                <a:spcPct val="0"/>
              </a:spcAft>
              <a:defRPr kumimoji="1" sz="2200">
                <a:solidFill>
                  <a:schemeClr val="tx1"/>
                </a:solidFill>
                <a:latin typeface="Arial" pitchFamily="34" charset="0"/>
                <a:ea typeface="ＭＳ Ｐゴシック" pitchFamily="50" charset="-128"/>
              </a:defRPr>
            </a:lvl6pPr>
            <a:lvl7pPr marL="3219518" indent="-247656" defTabSz="1028458" eaLnBrk="0" fontAlgn="base" hangingPunct="0">
              <a:spcBef>
                <a:spcPct val="0"/>
              </a:spcBef>
              <a:spcAft>
                <a:spcPct val="0"/>
              </a:spcAft>
              <a:defRPr kumimoji="1" sz="2200">
                <a:solidFill>
                  <a:schemeClr val="tx1"/>
                </a:solidFill>
                <a:latin typeface="Arial" pitchFamily="34" charset="0"/>
                <a:ea typeface="ＭＳ Ｐゴシック" pitchFamily="50" charset="-128"/>
              </a:defRPr>
            </a:lvl7pPr>
            <a:lvl8pPr marL="3714829" indent="-247656" defTabSz="1028458" eaLnBrk="0" fontAlgn="base" hangingPunct="0">
              <a:spcBef>
                <a:spcPct val="0"/>
              </a:spcBef>
              <a:spcAft>
                <a:spcPct val="0"/>
              </a:spcAft>
              <a:defRPr kumimoji="1" sz="2200">
                <a:solidFill>
                  <a:schemeClr val="tx1"/>
                </a:solidFill>
                <a:latin typeface="Arial" pitchFamily="34" charset="0"/>
                <a:ea typeface="ＭＳ Ｐゴシック" pitchFamily="50" charset="-128"/>
              </a:defRPr>
            </a:lvl8pPr>
            <a:lvl9pPr marL="4210141" indent="-247656" defTabSz="1028458" eaLnBrk="0" fontAlgn="base" hangingPunct="0">
              <a:spcBef>
                <a:spcPct val="0"/>
              </a:spcBef>
              <a:spcAft>
                <a:spcPct val="0"/>
              </a:spcAft>
              <a:defRPr kumimoji="1" sz="2200">
                <a:solidFill>
                  <a:schemeClr val="tx1"/>
                </a:solidFill>
                <a:latin typeface="Arial" pitchFamily="34" charset="0"/>
                <a:ea typeface="ＭＳ Ｐゴシック" pitchFamily="50" charset="-128"/>
              </a:defRPr>
            </a:lvl9pPr>
          </a:lstStyle>
          <a:p>
            <a:fld id="{A47F596C-0FEC-4BB4-BD56-3947AA195591}" type="slidenum">
              <a:rPr lang="en-US" altLang="ja-JP" sz="1300">
                <a:latin typeface="Times New Roman" pitchFamily="18" charset="0"/>
              </a:rPr>
              <a:pPr/>
              <a:t>66</a:t>
            </a:fld>
            <a:endParaRPr lang="en-US" altLang="ja-JP" sz="1300">
              <a:latin typeface="Times New Roman" pitchFamily="18" charset="0"/>
            </a:endParaRPr>
          </a:p>
        </p:txBody>
      </p:sp>
      <p:sp>
        <p:nvSpPr>
          <p:cNvPr id="106499" name="Rectangle 2"/>
          <p:cNvSpPr>
            <a:spLocks noGrp="1" noRot="1" noChangeAspect="1" noChangeArrowheads="1" noTextEdit="1"/>
          </p:cNvSpPr>
          <p:nvPr>
            <p:ph type="sldImg"/>
          </p:nvPr>
        </p:nvSpPr>
        <p:spPr>
          <a:solidFill>
            <a:srgbClr val="FFFFFF"/>
          </a:solidFill>
          <a:ln/>
        </p:spPr>
      </p:sp>
      <p:sp>
        <p:nvSpPr>
          <p:cNvPr id="1065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ja-JP" altLang="ja-JP"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AE0CFDFB-A031-4706-A702-FA2ABB50C26E}" type="slidenum">
              <a:rPr kumimoji="1" lang="ja-JP" altLang="en-US" smtClean="0"/>
              <a:t>67</a:t>
            </a:fld>
            <a:endParaRPr kumimoji="1" lang="ja-JP" altLang="en-US"/>
          </a:p>
        </p:txBody>
      </p:sp>
    </p:spTree>
    <p:extLst>
      <p:ext uri="{BB962C8B-B14F-4D97-AF65-F5344CB8AC3E}">
        <p14:creationId xmlns:p14="http://schemas.microsoft.com/office/powerpoint/2010/main" val="2403628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E0CFDFB-A031-4706-A702-FA2ABB50C26E}" type="slidenum">
              <a:rPr kumimoji="1" lang="ja-JP" altLang="en-US" smtClean="0"/>
              <a:t>4</a:t>
            </a:fld>
            <a:endParaRPr kumimoji="1" lang="ja-JP" altLang="en-US"/>
          </a:p>
        </p:txBody>
      </p:sp>
    </p:spTree>
    <p:extLst>
      <p:ext uri="{BB962C8B-B14F-4D97-AF65-F5344CB8AC3E}">
        <p14:creationId xmlns:p14="http://schemas.microsoft.com/office/powerpoint/2010/main" val="14159243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defRPr kumimoji="1" sz="2000">
                <a:solidFill>
                  <a:schemeClr val="tx1"/>
                </a:solidFill>
                <a:latin typeface="Arial" pitchFamily="34" charset="0"/>
                <a:ea typeface="ＭＳ Ｐゴシック" pitchFamily="50" charset="-128"/>
              </a:defRPr>
            </a:lvl1pPr>
            <a:lvl2pPr marL="742950" indent="-285750" defTabSz="949325">
              <a:defRPr kumimoji="1" sz="2000">
                <a:solidFill>
                  <a:schemeClr val="tx1"/>
                </a:solidFill>
                <a:latin typeface="Arial" pitchFamily="34" charset="0"/>
                <a:ea typeface="ＭＳ Ｐゴシック" pitchFamily="50" charset="-128"/>
              </a:defRPr>
            </a:lvl2pPr>
            <a:lvl3pPr marL="1143000" indent="-228600" defTabSz="949325">
              <a:defRPr kumimoji="1" sz="2000">
                <a:solidFill>
                  <a:schemeClr val="tx1"/>
                </a:solidFill>
                <a:latin typeface="Arial" pitchFamily="34" charset="0"/>
                <a:ea typeface="ＭＳ Ｐゴシック" pitchFamily="50" charset="-128"/>
              </a:defRPr>
            </a:lvl3pPr>
            <a:lvl4pPr marL="1600200" indent="-228600" defTabSz="949325">
              <a:defRPr kumimoji="1" sz="2000">
                <a:solidFill>
                  <a:schemeClr val="tx1"/>
                </a:solidFill>
                <a:latin typeface="Arial" pitchFamily="34" charset="0"/>
                <a:ea typeface="ＭＳ Ｐゴシック" pitchFamily="50" charset="-128"/>
              </a:defRPr>
            </a:lvl4pPr>
            <a:lvl5pPr marL="2057400" indent="-228600" defTabSz="949325">
              <a:defRPr kumimoji="1" sz="2000">
                <a:solidFill>
                  <a:schemeClr val="tx1"/>
                </a:solidFill>
                <a:latin typeface="Arial" pitchFamily="34" charset="0"/>
                <a:ea typeface="ＭＳ Ｐゴシック" pitchFamily="50" charset="-128"/>
              </a:defRPr>
            </a:lvl5pPr>
            <a:lvl6pPr marL="2514600" indent="-228600" defTabSz="949325"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defTabSz="949325"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defTabSz="949325"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defTabSz="949325"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fld id="{884DA4C6-946C-4CA2-A653-B6F49B37E001}" type="slidenum">
              <a:rPr lang="en-US" altLang="ja-JP" sz="1200" smtClean="0">
                <a:latin typeface="Times New Roman" pitchFamily="18" charset="0"/>
              </a:rPr>
              <a:pPr/>
              <a:t>68</a:t>
            </a:fld>
            <a:endParaRPr lang="en-US" altLang="ja-JP" sz="1200">
              <a:latin typeface="Times New Roman" pitchFamily="18" charset="0"/>
            </a:endParaRPr>
          </a:p>
        </p:txBody>
      </p:sp>
      <p:sp>
        <p:nvSpPr>
          <p:cNvPr id="122883" name="Rectangle 2"/>
          <p:cNvSpPr>
            <a:spLocks noGrp="1" noChangeArrowheads="1"/>
          </p:cNvSpPr>
          <p:nvPr>
            <p:ph type="body" idx="1"/>
          </p:nvPr>
        </p:nvSpPr>
        <p:spPr>
          <a:xfrm>
            <a:off x="350823" y="4571265"/>
            <a:ext cx="6156356" cy="403719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20000"/>
              </a:lnSpc>
              <a:spcBef>
                <a:spcPct val="70000"/>
              </a:spcBef>
            </a:pPr>
            <a:endParaRPr lang="en-US" altLang="zh-CN" sz="1600" dirty="0">
              <a:latin typeface="Arial Unicode MS" pitchFamily="50" charset="-128"/>
              <a:ea typeface="Arial Unicode MS" pitchFamily="50" charset="-128"/>
              <a:cs typeface="Arial Unicode MS" pitchFamily="50" charset="-128"/>
            </a:endParaRPr>
          </a:p>
        </p:txBody>
      </p:sp>
      <p:sp>
        <p:nvSpPr>
          <p:cNvPr id="122884" name="Rectangle 3"/>
          <p:cNvSpPr>
            <a:spLocks noGrp="1" noRot="1" noChangeAspect="1" noChangeArrowheads="1" noTextEdit="1"/>
          </p:cNvSpPr>
          <p:nvPr>
            <p:ph type="sldImg"/>
          </p:nvPr>
        </p:nvSpPr>
        <p:spPr>
          <a:xfrm>
            <a:off x="179388" y="566738"/>
            <a:ext cx="6538912" cy="3678237"/>
          </a:xfr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2"/>
          <p:cNvSpPr>
            <a:spLocks noGrp="1" noRot="1" noChangeAspect="1" noChangeArrowheads="1" noTextEdit="1"/>
          </p:cNvSpPr>
          <p:nvPr>
            <p:ph type="sldImg"/>
          </p:nvPr>
        </p:nvSpPr>
        <p:spPr>
          <a:xfrm>
            <a:off x="409575" y="692150"/>
            <a:ext cx="6030913" cy="3394075"/>
          </a:xfrm>
          <a:ln/>
        </p:spPr>
      </p:sp>
      <p:sp>
        <p:nvSpPr>
          <p:cNvPr id="487427" name="Rectangle 3"/>
          <p:cNvSpPr>
            <a:spLocks noGrp="1" noChangeArrowheads="1"/>
          </p:cNvSpPr>
          <p:nvPr>
            <p:ph type="body" idx="1"/>
          </p:nvPr>
        </p:nvSpPr>
        <p:spPr>
          <a:xfrm>
            <a:off x="903288" y="5832475"/>
            <a:ext cx="2825750" cy="1144588"/>
          </a:xfrm>
          <a:noFill/>
        </p:spPr>
        <p:txBody>
          <a:bodyPr/>
          <a:lstStyle/>
          <a:p>
            <a:pPr eaLnBrk="1" hangingPunct="1"/>
            <a:endParaRPr lang="ja-JP" altLang="ja-JP"/>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2"/>
          <p:cNvSpPr>
            <a:spLocks noGrp="1" noRot="1" noChangeAspect="1" noChangeArrowheads="1" noTextEdit="1"/>
          </p:cNvSpPr>
          <p:nvPr>
            <p:ph type="sldImg"/>
          </p:nvPr>
        </p:nvSpPr>
        <p:spPr>
          <a:xfrm>
            <a:off x="382588" y="685800"/>
            <a:ext cx="6097587" cy="3430588"/>
          </a:xfrm>
          <a:ln/>
        </p:spPr>
      </p:sp>
      <p:sp>
        <p:nvSpPr>
          <p:cNvPr id="488451" name="Rectangle 3"/>
          <p:cNvSpPr>
            <a:spLocks noGrp="1" noChangeArrowheads="1"/>
          </p:cNvSpPr>
          <p:nvPr>
            <p:ph type="body" idx="1"/>
          </p:nvPr>
        </p:nvSpPr>
        <p:spPr>
          <a:xfrm>
            <a:off x="914400" y="4343400"/>
            <a:ext cx="5029200" cy="4114800"/>
          </a:xfrm>
          <a:noFill/>
        </p:spPr>
        <p:txBody>
          <a:bodyPr lIns="90507" tIns="45254" rIns="90507" bIns="45254"/>
          <a:lstStyle/>
          <a:p>
            <a:pPr eaLnBrk="1" hangingPunct="1"/>
            <a:endParaRPr lang="en-US" altLang="ja-JP"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2"/>
          <p:cNvSpPr>
            <a:spLocks noGrp="1" noRot="1" noChangeAspect="1" noChangeArrowheads="1" noTextEdit="1"/>
          </p:cNvSpPr>
          <p:nvPr>
            <p:ph type="sldImg"/>
          </p:nvPr>
        </p:nvSpPr>
        <p:spPr>
          <a:xfrm>
            <a:off x="409575" y="692150"/>
            <a:ext cx="6030913" cy="3394075"/>
          </a:xfrm>
          <a:ln/>
        </p:spPr>
      </p:sp>
      <p:sp>
        <p:nvSpPr>
          <p:cNvPr id="490499" name="Rectangle 3"/>
          <p:cNvSpPr>
            <a:spLocks noGrp="1" noChangeArrowheads="1"/>
          </p:cNvSpPr>
          <p:nvPr>
            <p:ph type="body" idx="1"/>
          </p:nvPr>
        </p:nvSpPr>
        <p:spPr>
          <a:xfrm>
            <a:off x="903288" y="5832475"/>
            <a:ext cx="2825750" cy="1144588"/>
          </a:xfrm>
          <a:noFill/>
        </p:spPr>
        <p:txBody>
          <a:bodyPr/>
          <a:lstStyle/>
          <a:p>
            <a:pPr eaLnBrk="1" hangingPunct="1"/>
            <a:endParaRPr lang="ja-JP" altLang="ja-JP"/>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Rectangle 2"/>
          <p:cNvSpPr>
            <a:spLocks noGrp="1" noRot="1" noChangeAspect="1" noChangeArrowheads="1" noTextEdit="1"/>
          </p:cNvSpPr>
          <p:nvPr>
            <p:ph type="sldImg"/>
          </p:nvPr>
        </p:nvSpPr>
        <p:spPr>
          <a:ln/>
        </p:spPr>
      </p:sp>
      <p:sp>
        <p:nvSpPr>
          <p:cNvPr id="491523" name="Rectangle 3"/>
          <p:cNvSpPr>
            <a:spLocks noGrp="1" noChangeArrowheads="1"/>
          </p:cNvSpPr>
          <p:nvPr>
            <p:ph type="body" idx="1"/>
          </p:nvPr>
        </p:nvSpPr>
        <p:spPr>
          <a:noFill/>
        </p:spPr>
        <p:txBody>
          <a:bodyPr/>
          <a:lstStyle/>
          <a:p>
            <a:pPr eaLnBrk="1" hangingPunct="1"/>
            <a:endParaRPr lang="ja-JP"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6"/>
          <p:cNvSpPr>
            <a:spLocks noGrp="1" noRot="1" noChangeAspect="1" noChangeArrowheads="1" noTextEdit="1"/>
          </p:cNvSpPr>
          <p:nvPr>
            <p:ph type="sldImg"/>
          </p:nvPr>
        </p:nvSpPr>
        <p:spPr>
          <a:ln>
            <a:noFill/>
          </a:ln>
          <a:extLst>
            <a:ext uri="{91240B29-F687-4F45-9708-019B960494DF}">
              <a14:hiddenLine xmlns:a14="http://schemas.microsoft.com/office/drawing/2010/main" w="9525">
                <a:solidFill>
                  <a:srgbClr val="000000"/>
                </a:solidFill>
                <a:miter lim="800000"/>
                <a:headEnd/>
                <a:tailEnd/>
              </a14:hiddenLine>
            </a:ext>
          </a:extLst>
        </p:spPr>
      </p:sp>
      <p:sp>
        <p:nvSpPr>
          <p:cNvPr id="493571" name="Rectangle 3"/>
          <p:cNvSpPr>
            <a:spLocks noGrp="1" noChangeArrowheads="1"/>
          </p:cNvSpPr>
          <p:nvPr>
            <p:ph type="body" idx="1"/>
          </p:nvPr>
        </p:nvSpPr>
        <p:spPr>
          <a:noFill/>
        </p:spPr>
        <p:txBody>
          <a:bodyPr/>
          <a:lstStyle/>
          <a:p>
            <a:pPr eaLnBrk="1" hangingPunct="1"/>
            <a:endParaRPr lang="en-US" altLang="ja-JP"/>
          </a:p>
        </p:txBody>
      </p:sp>
      <p:sp>
        <p:nvSpPr>
          <p:cNvPr id="493572" name="Rectangle 30"/>
          <p:cNvSpPr>
            <a:spLocks noChangeArrowheads="1"/>
          </p:cNvSpPr>
          <p:nvPr/>
        </p:nvSpPr>
        <p:spPr bwMode="auto">
          <a:xfrm>
            <a:off x="3884613"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pitchFamily="34" charset="0"/>
                <a:ea typeface="ＭＳ Ｐ明朝" pitchFamily="18" charset="-128"/>
              </a:defRPr>
            </a:lvl1pPr>
            <a:lvl2pPr marL="742950" indent="-285750" eaLnBrk="0" hangingPunct="0">
              <a:spcBef>
                <a:spcPct val="30000"/>
              </a:spcBef>
              <a:defRPr kumimoji="1" sz="1200">
                <a:solidFill>
                  <a:schemeClr val="tx1"/>
                </a:solidFill>
                <a:latin typeface="Arial" pitchFamily="34" charset="0"/>
                <a:ea typeface="ＭＳ Ｐ明朝" pitchFamily="18" charset="-128"/>
              </a:defRPr>
            </a:lvl2pPr>
            <a:lvl3pPr marL="1143000" indent="-228600" eaLnBrk="0" hangingPunct="0">
              <a:spcBef>
                <a:spcPct val="30000"/>
              </a:spcBef>
              <a:defRPr kumimoji="1" sz="1200">
                <a:solidFill>
                  <a:schemeClr val="tx1"/>
                </a:solidFill>
                <a:latin typeface="Arial" pitchFamily="34" charset="0"/>
                <a:ea typeface="ＭＳ Ｐ明朝" pitchFamily="18" charset="-128"/>
              </a:defRPr>
            </a:lvl3pPr>
            <a:lvl4pPr marL="1600200" indent="-228600" eaLnBrk="0" hangingPunct="0">
              <a:spcBef>
                <a:spcPct val="30000"/>
              </a:spcBef>
              <a:defRPr kumimoji="1" sz="1200">
                <a:solidFill>
                  <a:schemeClr val="tx1"/>
                </a:solidFill>
                <a:latin typeface="Arial" pitchFamily="34" charset="0"/>
                <a:ea typeface="ＭＳ Ｐ明朝" pitchFamily="18" charset="-128"/>
              </a:defRPr>
            </a:lvl4pPr>
            <a:lvl5pPr marL="2057400" indent="-228600" eaLnBrk="0" hangingPunct="0">
              <a:spcBef>
                <a:spcPct val="30000"/>
              </a:spcBef>
              <a:defRPr kumimoji="1" sz="1200">
                <a:solidFill>
                  <a:schemeClr val="tx1"/>
                </a:solidFill>
                <a:latin typeface="Arial" pitchFamily="34"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pitchFamily="34"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pitchFamily="34"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pitchFamily="34"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pitchFamily="34" charset="0"/>
                <a:ea typeface="ＭＳ Ｐ明朝" pitchFamily="18" charset="-128"/>
              </a:defRPr>
            </a:lvl9pPr>
          </a:lstStyle>
          <a:p>
            <a:pPr eaLnBrk="1" hangingPunct="1">
              <a:spcBef>
                <a:spcPct val="0"/>
              </a:spcBef>
            </a:pPr>
            <a:fld id="{EFD1EB7F-C9C0-493D-A675-3DC25623C1DC}" type="datetime1">
              <a:rPr kumimoji="0" lang="en-US" altLang="ja-JP" sz="1800">
                <a:ea typeface="ＭＳ Ｐゴシック" pitchFamily="50" charset="-128"/>
              </a:rPr>
              <a:pPr eaLnBrk="1" hangingPunct="1">
                <a:spcBef>
                  <a:spcPct val="0"/>
                </a:spcBef>
              </a:pPr>
              <a:t>12/17/2023</a:t>
            </a:fld>
            <a:endParaRPr kumimoji="0" lang="en-US" altLang="ja-JP" sz="1800">
              <a:ea typeface="ＭＳ Ｐゴシック" pitchFamily="50" charset="-128"/>
            </a:endParaRPr>
          </a:p>
        </p:txBody>
      </p:sp>
      <p:sp>
        <p:nvSpPr>
          <p:cNvPr id="493573" name="Rectangle 26"/>
          <p:cNvSpPr>
            <a:spLocks noChangeArrowheads="1"/>
          </p:cNvSpPr>
          <p:nvPr/>
        </p:nvSpPr>
        <p:spPr bwMode="auto">
          <a:xfrm>
            <a:off x="0"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pitchFamily="34" charset="0"/>
                <a:ea typeface="ＭＳ Ｐ明朝" pitchFamily="18" charset="-128"/>
              </a:defRPr>
            </a:lvl1pPr>
            <a:lvl2pPr marL="742950" indent="-285750" eaLnBrk="0" hangingPunct="0">
              <a:spcBef>
                <a:spcPct val="30000"/>
              </a:spcBef>
              <a:defRPr kumimoji="1" sz="1200">
                <a:solidFill>
                  <a:schemeClr val="tx1"/>
                </a:solidFill>
                <a:latin typeface="Arial" pitchFamily="34" charset="0"/>
                <a:ea typeface="ＭＳ Ｐ明朝" pitchFamily="18" charset="-128"/>
              </a:defRPr>
            </a:lvl2pPr>
            <a:lvl3pPr marL="1143000" indent="-228600" eaLnBrk="0" hangingPunct="0">
              <a:spcBef>
                <a:spcPct val="30000"/>
              </a:spcBef>
              <a:defRPr kumimoji="1" sz="1200">
                <a:solidFill>
                  <a:schemeClr val="tx1"/>
                </a:solidFill>
                <a:latin typeface="Arial" pitchFamily="34" charset="0"/>
                <a:ea typeface="ＭＳ Ｐ明朝" pitchFamily="18" charset="-128"/>
              </a:defRPr>
            </a:lvl3pPr>
            <a:lvl4pPr marL="1600200" indent="-228600" eaLnBrk="0" hangingPunct="0">
              <a:spcBef>
                <a:spcPct val="30000"/>
              </a:spcBef>
              <a:defRPr kumimoji="1" sz="1200">
                <a:solidFill>
                  <a:schemeClr val="tx1"/>
                </a:solidFill>
                <a:latin typeface="Arial" pitchFamily="34" charset="0"/>
                <a:ea typeface="ＭＳ Ｐ明朝" pitchFamily="18" charset="-128"/>
              </a:defRPr>
            </a:lvl4pPr>
            <a:lvl5pPr marL="2057400" indent="-228600" eaLnBrk="0" hangingPunct="0">
              <a:spcBef>
                <a:spcPct val="30000"/>
              </a:spcBef>
              <a:defRPr kumimoji="1" sz="1200">
                <a:solidFill>
                  <a:schemeClr val="tx1"/>
                </a:solidFill>
                <a:latin typeface="Arial" pitchFamily="34"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pitchFamily="34"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pitchFamily="34"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pitchFamily="34"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pitchFamily="34" charset="0"/>
                <a:ea typeface="ＭＳ Ｐ明朝" pitchFamily="18" charset="-128"/>
              </a:defRPr>
            </a:lvl9pPr>
          </a:lstStyle>
          <a:p>
            <a:pPr eaLnBrk="1" hangingPunct="1">
              <a:spcBef>
                <a:spcPct val="0"/>
              </a:spcBef>
            </a:pPr>
            <a:endParaRPr kumimoji="0" lang="en-US" altLang="ja-JP" sz="1800">
              <a:ea typeface="ＭＳ Ｐゴシック" pitchFamily="50" charset="-128"/>
            </a:endParaRPr>
          </a:p>
        </p:txBody>
      </p:sp>
      <p:sp>
        <p:nvSpPr>
          <p:cNvPr id="493574" name="Rectangle 13"/>
          <p:cNvSpPr>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pitchFamily="34" charset="0"/>
                <a:ea typeface="ＭＳ Ｐ明朝" pitchFamily="18" charset="-128"/>
              </a:defRPr>
            </a:lvl1pPr>
            <a:lvl2pPr marL="742950" indent="-285750" eaLnBrk="0" hangingPunct="0">
              <a:spcBef>
                <a:spcPct val="30000"/>
              </a:spcBef>
              <a:defRPr kumimoji="1" sz="1200">
                <a:solidFill>
                  <a:schemeClr val="tx1"/>
                </a:solidFill>
                <a:latin typeface="Arial" pitchFamily="34" charset="0"/>
                <a:ea typeface="ＭＳ Ｐ明朝" pitchFamily="18" charset="-128"/>
              </a:defRPr>
            </a:lvl2pPr>
            <a:lvl3pPr marL="1143000" indent="-228600" eaLnBrk="0" hangingPunct="0">
              <a:spcBef>
                <a:spcPct val="30000"/>
              </a:spcBef>
              <a:defRPr kumimoji="1" sz="1200">
                <a:solidFill>
                  <a:schemeClr val="tx1"/>
                </a:solidFill>
                <a:latin typeface="Arial" pitchFamily="34" charset="0"/>
                <a:ea typeface="ＭＳ Ｐ明朝" pitchFamily="18" charset="-128"/>
              </a:defRPr>
            </a:lvl3pPr>
            <a:lvl4pPr marL="1600200" indent="-228600" eaLnBrk="0" hangingPunct="0">
              <a:spcBef>
                <a:spcPct val="30000"/>
              </a:spcBef>
              <a:defRPr kumimoji="1" sz="1200">
                <a:solidFill>
                  <a:schemeClr val="tx1"/>
                </a:solidFill>
                <a:latin typeface="Arial" pitchFamily="34" charset="0"/>
                <a:ea typeface="ＭＳ Ｐ明朝" pitchFamily="18" charset="-128"/>
              </a:defRPr>
            </a:lvl4pPr>
            <a:lvl5pPr marL="2057400" indent="-228600" eaLnBrk="0" hangingPunct="0">
              <a:spcBef>
                <a:spcPct val="30000"/>
              </a:spcBef>
              <a:defRPr kumimoji="1" sz="1200">
                <a:solidFill>
                  <a:schemeClr val="tx1"/>
                </a:solidFill>
                <a:latin typeface="Arial" pitchFamily="34"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pitchFamily="34"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pitchFamily="34"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pitchFamily="34"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pitchFamily="34" charset="0"/>
                <a:ea typeface="ＭＳ Ｐ明朝" pitchFamily="18" charset="-128"/>
              </a:defRPr>
            </a:lvl9pPr>
          </a:lstStyle>
          <a:p>
            <a:pPr eaLnBrk="1" hangingPunct="1">
              <a:spcBef>
                <a:spcPct val="0"/>
              </a:spcBef>
            </a:pPr>
            <a:fld id="{B6DE5B18-E9EE-4C80-BA5A-8DF9D5673B45}" type="slidenum">
              <a:rPr kumimoji="0" lang="en-US" altLang="ja-JP" sz="1800">
                <a:ea typeface="ＭＳ Ｐゴシック" pitchFamily="50" charset="-128"/>
              </a:rPr>
              <a:pPr eaLnBrk="1" hangingPunct="1">
                <a:spcBef>
                  <a:spcPct val="0"/>
                </a:spcBef>
              </a:pPr>
              <a:t>74</a:t>
            </a:fld>
            <a:endParaRPr kumimoji="0" lang="en-US" altLang="ja-JP" sz="1800">
              <a:ea typeface="ＭＳ Ｐゴシック" pitchFamily="50" charset="-128"/>
            </a:endParaRPr>
          </a:p>
        </p:txBody>
      </p:sp>
      <p:sp>
        <p:nvSpPr>
          <p:cNvPr id="493575" name="Rectangle 23"/>
          <p:cNvSpPr>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pitchFamily="34" charset="0"/>
                <a:ea typeface="ＭＳ Ｐ明朝" pitchFamily="18" charset="-128"/>
              </a:defRPr>
            </a:lvl1pPr>
            <a:lvl2pPr marL="742950" indent="-285750" eaLnBrk="0" hangingPunct="0">
              <a:spcBef>
                <a:spcPct val="30000"/>
              </a:spcBef>
              <a:defRPr kumimoji="1" sz="1200">
                <a:solidFill>
                  <a:schemeClr val="tx1"/>
                </a:solidFill>
                <a:latin typeface="Arial" pitchFamily="34" charset="0"/>
                <a:ea typeface="ＭＳ Ｐ明朝" pitchFamily="18" charset="-128"/>
              </a:defRPr>
            </a:lvl2pPr>
            <a:lvl3pPr marL="1143000" indent="-228600" eaLnBrk="0" hangingPunct="0">
              <a:spcBef>
                <a:spcPct val="30000"/>
              </a:spcBef>
              <a:defRPr kumimoji="1" sz="1200">
                <a:solidFill>
                  <a:schemeClr val="tx1"/>
                </a:solidFill>
                <a:latin typeface="Arial" pitchFamily="34" charset="0"/>
                <a:ea typeface="ＭＳ Ｐ明朝" pitchFamily="18" charset="-128"/>
              </a:defRPr>
            </a:lvl3pPr>
            <a:lvl4pPr marL="1600200" indent="-228600" eaLnBrk="0" hangingPunct="0">
              <a:spcBef>
                <a:spcPct val="30000"/>
              </a:spcBef>
              <a:defRPr kumimoji="1" sz="1200">
                <a:solidFill>
                  <a:schemeClr val="tx1"/>
                </a:solidFill>
                <a:latin typeface="Arial" pitchFamily="34" charset="0"/>
                <a:ea typeface="ＭＳ Ｐ明朝" pitchFamily="18" charset="-128"/>
              </a:defRPr>
            </a:lvl4pPr>
            <a:lvl5pPr marL="2057400" indent="-228600" eaLnBrk="0" hangingPunct="0">
              <a:spcBef>
                <a:spcPct val="30000"/>
              </a:spcBef>
              <a:defRPr kumimoji="1" sz="1200">
                <a:solidFill>
                  <a:schemeClr val="tx1"/>
                </a:solidFill>
                <a:latin typeface="Arial" pitchFamily="34"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pitchFamily="34"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pitchFamily="34"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pitchFamily="34"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pitchFamily="34" charset="0"/>
                <a:ea typeface="ＭＳ Ｐ明朝" pitchFamily="18" charset="-128"/>
              </a:defRPr>
            </a:lvl9pPr>
          </a:lstStyle>
          <a:p>
            <a:pPr eaLnBrk="1" hangingPunct="1">
              <a:spcBef>
                <a:spcPct val="0"/>
              </a:spcBef>
            </a:pPr>
            <a:endParaRPr kumimoji="0" lang="en-US" altLang="ja-JP" sz="1800">
              <a:ea typeface="ＭＳ Ｐゴシック" pitchFamily="50"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E0CFDFB-A031-4706-A702-FA2ABB50C26E}" type="slidenum">
              <a:rPr kumimoji="1" lang="ja-JP" altLang="en-US" smtClean="0"/>
              <a:t>76</a:t>
            </a:fld>
            <a:endParaRPr kumimoji="1" lang="ja-JP" altLang="en-US"/>
          </a:p>
        </p:txBody>
      </p:sp>
    </p:spTree>
    <p:extLst>
      <p:ext uri="{BB962C8B-B14F-4D97-AF65-F5344CB8AC3E}">
        <p14:creationId xmlns:p14="http://schemas.microsoft.com/office/powerpoint/2010/main" val="16250766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E0CFDFB-A031-4706-A702-FA2ABB50C26E}" type="slidenum">
              <a:rPr kumimoji="1" lang="ja-JP" altLang="en-US" smtClean="0"/>
              <a:t>77</a:t>
            </a:fld>
            <a:endParaRPr kumimoji="1" lang="ja-JP" altLang="en-US"/>
          </a:p>
        </p:txBody>
      </p:sp>
    </p:spTree>
    <p:extLst>
      <p:ext uri="{BB962C8B-B14F-4D97-AF65-F5344CB8AC3E}">
        <p14:creationId xmlns:p14="http://schemas.microsoft.com/office/powerpoint/2010/main" val="21357266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AE0CFDFB-A031-4706-A702-FA2ABB50C26E}" type="slidenum">
              <a:rPr kumimoji="1" lang="ja-JP" altLang="en-US" smtClean="0"/>
              <a:t>78</a:t>
            </a:fld>
            <a:endParaRPr kumimoji="1" lang="ja-JP" altLang="en-US"/>
          </a:p>
        </p:txBody>
      </p:sp>
    </p:spTree>
    <p:extLst>
      <p:ext uri="{BB962C8B-B14F-4D97-AF65-F5344CB8AC3E}">
        <p14:creationId xmlns:p14="http://schemas.microsoft.com/office/powerpoint/2010/main" val="13835406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 3"/>
          <p:cNvSpPr>
            <a:spLocks noGrp="1"/>
          </p:cNvSpPr>
          <p:nvPr>
            <p:ph type="sldNum" sz="quarter" idx="5"/>
          </p:nvPr>
        </p:nvSpPr>
        <p:spPr/>
        <p:txBody>
          <a:bodyPr/>
          <a:lstStyle/>
          <a:p>
            <a:pPr>
              <a:defRPr/>
            </a:pPr>
            <a:fld id="{1090364E-B649-40F6-8CBC-0BD863BA6E8D}" type="slidenum">
              <a:rPr lang="ja-JP" altLang="en-US" smtClean="0"/>
              <a:pPr>
                <a:defRPr/>
              </a:pPr>
              <a:t>81</a:t>
            </a:fld>
            <a:endParaRPr lang="ja-JP" altLang="en-US"/>
          </a:p>
        </p:txBody>
      </p:sp>
      <p:sp>
        <p:nvSpPr>
          <p:cNvPr id="2" name="日付プレースホルダー 1"/>
          <p:cNvSpPr>
            <a:spLocks noGrp="1"/>
          </p:cNvSpPr>
          <p:nvPr>
            <p:ph type="dt" sz="quarter" idx="1"/>
          </p:nvPr>
        </p:nvSpPr>
        <p:spPr/>
        <p:txBody>
          <a:bodyPr/>
          <a:lstStyle/>
          <a:p>
            <a:pPr>
              <a:defRPr/>
            </a:pPr>
            <a:fld id="{D9D486C4-FC02-4E3C-902F-5E5022C48E96}" type="datetime1">
              <a:rPr lang="ja-JP" altLang="en-US"/>
              <a:pPr>
                <a:defRPr/>
              </a:pPr>
              <a:t>2023/12/17</a:t>
            </a:fld>
            <a:endParaRPr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300">
                <a:solidFill>
                  <a:schemeClr val="tx1"/>
                </a:solidFill>
                <a:latin typeface="Arial" pitchFamily="34" charset="0"/>
                <a:ea typeface="ＭＳ Ｐ明朝" pitchFamily="18" charset="-128"/>
              </a:defRPr>
            </a:lvl1pPr>
            <a:lvl2pPr marL="763604" indent="-294091" eaLnBrk="0" hangingPunct="0">
              <a:spcBef>
                <a:spcPct val="30000"/>
              </a:spcBef>
              <a:defRPr kumimoji="1" sz="1300">
                <a:solidFill>
                  <a:schemeClr val="tx1"/>
                </a:solidFill>
                <a:latin typeface="Arial" pitchFamily="34" charset="0"/>
                <a:ea typeface="ＭＳ Ｐ明朝" pitchFamily="18" charset="-128"/>
              </a:defRPr>
            </a:lvl2pPr>
            <a:lvl3pPr marL="1176362" indent="-233897" eaLnBrk="0" hangingPunct="0">
              <a:spcBef>
                <a:spcPct val="30000"/>
              </a:spcBef>
              <a:defRPr kumimoji="1" sz="1300">
                <a:solidFill>
                  <a:schemeClr val="tx1"/>
                </a:solidFill>
                <a:latin typeface="Arial" pitchFamily="34" charset="0"/>
                <a:ea typeface="ＭＳ Ｐ明朝" pitchFamily="18" charset="-128"/>
              </a:defRPr>
            </a:lvl3pPr>
            <a:lvl4pPr marL="1647595" indent="-233897" eaLnBrk="0" hangingPunct="0">
              <a:spcBef>
                <a:spcPct val="30000"/>
              </a:spcBef>
              <a:defRPr kumimoji="1" sz="1300">
                <a:solidFill>
                  <a:schemeClr val="tx1"/>
                </a:solidFill>
                <a:latin typeface="Arial" pitchFamily="34" charset="0"/>
                <a:ea typeface="ＭＳ Ｐ明朝" pitchFamily="18" charset="-128"/>
              </a:defRPr>
            </a:lvl4pPr>
            <a:lvl5pPr marL="2118828" indent="-233897" eaLnBrk="0" hangingPunct="0">
              <a:spcBef>
                <a:spcPct val="30000"/>
              </a:spcBef>
              <a:defRPr kumimoji="1" sz="1300">
                <a:solidFill>
                  <a:schemeClr val="tx1"/>
                </a:solidFill>
                <a:latin typeface="Arial" pitchFamily="34" charset="0"/>
                <a:ea typeface="ＭＳ Ｐ明朝" pitchFamily="18" charset="-128"/>
              </a:defRPr>
            </a:lvl5pPr>
            <a:lvl6pPr marL="2614139" indent="-233897" eaLnBrk="0" fontAlgn="base" hangingPunct="0">
              <a:spcBef>
                <a:spcPct val="30000"/>
              </a:spcBef>
              <a:spcAft>
                <a:spcPct val="0"/>
              </a:spcAft>
              <a:defRPr kumimoji="1" sz="1300">
                <a:solidFill>
                  <a:schemeClr val="tx1"/>
                </a:solidFill>
                <a:latin typeface="Arial" pitchFamily="34" charset="0"/>
                <a:ea typeface="ＭＳ Ｐ明朝" pitchFamily="18" charset="-128"/>
              </a:defRPr>
            </a:lvl6pPr>
            <a:lvl7pPr marL="3109450" indent="-233897" eaLnBrk="0" fontAlgn="base" hangingPunct="0">
              <a:spcBef>
                <a:spcPct val="30000"/>
              </a:spcBef>
              <a:spcAft>
                <a:spcPct val="0"/>
              </a:spcAft>
              <a:defRPr kumimoji="1" sz="1300">
                <a:solidFill>
                  <a:schemeClr val="tx1"/>
                </a:solidFill>
                <a:latin typeface="Arial" pitchFamily="34" charset="0"/>
                <a:ea typeface="ＭＳ Ｐ明朝" pitchFamily="18" charset="-128"/>
              </a:defRPr>
            </a:lvl7pPr>
            <a:lvl8pPr marL="3604761" indent="-233897" eaLnBrk="0" fontAlgn="base" hangingPunct="0">
              <a:spcBef>
                <a:spcPct val="30000"/>
              </a:spcBef>
              <a:spcAft>
                <a:spcPct val="0"/>
              </a:spcAft>
              <a:defRPr kumimoji="1" sz="1300">
                <a:solidFill>
                  <a:schemeClr val="tx1"/>
                </a:solidFill>
                <a:latin typeface="Arial" pitchFamily="34" charset="0"/>
                <a:ea typeface="ＭＳ Ｐ明朝" pitchFamily="18" charset="-128"/>
              </a:defRPr>
            </a:lvl8pPr>
            <a:lvl9pPr marL="4100071" indent="-233897" eaLnBrk="0" fontAlgn="base" hangingPunct="0">
              <a:spcBef>
                <a:spcPct val="30000"/>
              </a:spcBef>
              <a:spcAft>
                <a:spcPct val="0"/>
              </a:spcAft>
              <a:defRPr kumimoji="1" sz="1300">
                <a:solidFill>
                  <a:schemeClr val="tx1"/>
                </a:solidFill>
                <a:latin typeface="Arial" pitchFamily="34" charset="0"/>
                <a:ea typeface="ＭＳ Ｐ明朝" pitchFamily="18" charset="-128"/>
              </a:defRPr>
            </a:lvl9pPr>
          </a:lstStyle>
          <a:p>
            <a:pPr eaLnBrk="1" hangingPunct="1">
              <a:spcBef>
                <a:spcPct val="0"/>
              </a:spcBef>
            </a:pPr>
            <a:fld id="{333E01A7-9C41-4CFB-9C60-FB2BE62C3133}" type="slidenum">
              <a:rPr lang="en-US" altLang="ja-JP" sz="1000">
                <a:latin typeface="Times New Roman" pitchFamily="18" charset="0"/>
                <a:ea typeface="ＭＳ Ｐゴシック" pitchFamily="50" charset="-128"/>
              </a:rPr>
              <a:pPr eaLnBrk="1" hangingPunct="1">
                <a:spcBef>
                  <a:spcPct val="0"/>
                </a:spcBef>
              </a:pPr>
              <a:t>8</a:t>
            </a:fld>
            <a:endParaRPr lang="en-US" altLang="ja-JP" sz="1000">
              <a:latin typeface="Times New Roman" pitchFamily="18" charset="0"/>
              <a:ea typeface="ＭＳ Ｐゴシック" pitchFamily="50" charset="-128"/>
            </a:endParaRPr>
          </a:p>
        </p:txBody>
      </p:sp>
      <p:sp>
        <p:nvSpPr>
          <p:cNvPr id="148483" name="Rectangle 2"/>
          <p:cNvSpPr>
            <a:spLocks noGrp="1" noRot="1" noChangeAspect="1" noChangeArrowheads="1" noTextEdit="1"/>
          </p:cNvSpPr>
          <p:nvPr>
            <p:ph type="sldImg"/>
          </p:nvPr>
        </p:nvSpPr>
        <p:spPr>
          <a:xfrm>
            <a:off x="2759075" y="538163"/>
            <a:ext cx="4716463" cy="2654300"/>
          </a:xfrm>
          <a:ln/>
        </p:spPr>
      </p:sp>
      <p:sp>
        <p:nvSpPr>
          <p:cNvPr id="1484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ja-JP" sz="160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56707E3-AAE6-423E-ADE7-EA8D6E57DEB9}" type="slidenum">
              <a:rPr kumimoji="1" lang="ja-JP" altLang="en-US" smtClean="0"/>
              <a:t>83</a:t>
            </a:fld>
            <a:endParaRPr kumimoji="1" lang="ja-JP" altLang="en-US"/>
          </a:p>
        </p:txBody>
      </p:sp>
    </p:spTree>
    <p:extLst>
      <p:ext uri="{BB962C8B-B14F-4D97-AF65-F5344CB8AC3E}">
        <p14:creationId xmlns:p14="http://schemas.microsoft.com/office/powerpoint/2010/main" val="9598699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56707E3-AAE6-423E-ADE7-EA8D6E57DEB9}" type="slidenum">
              <a:rPr kumimoji="1" lang="ja-JP" altLang="en-US" smtClean="0"/>
              <a:t>85</a:t>
            </a:fld>
            <a:endParaRPr kumimoji="1" lang="ja-JP" altLang="en-US"/>
          </a:p>
        </p:txBody>
      </p:sp>
    </p:spTree>
    <p:extLst>
      <p:ext uri="{BB962C8B-B14F-4D97-AF65-F5344CB8AC3E}">
        <p14:creationId xmlns:p14="http://schemas.microsoft.com/office/powerpoint/2010/main" val="29201171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xfrm>
            <a:off x="685159" y="4343217"/>
            <a:ext cx="5487684" cy="411516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045" tIns="46023" rIns="92045" bIns="46023"/>
          <a:lstStyle/>
          <a:p>
            <a:endParaRPr lang="ja-JP" altLang="en-US">
              <a:latin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E0CFDFB-A031-4706-A702-FA2ABB50C26E}" type="slidenum">
              <a:rPr kumimoji="1" lang="ja-JP" altLang="en-US" smtClean="0"/>
              <a:t>88</a:t>
            </a:fld>
            <a:endParaRPr kumimoji="1" lang="ja-JP" altLang="en-US"/>
          </a:p>
        </p:txBody>
      </p:sp>
    </p:spTree>
    <p:extLst>
      <p:ext uri="{BB962C8B-B14F-4D97-AF65-F5344CB8AC3E}">
        <p14:creationId xmlns:p14="http://schemas.microsoft.com/office/powerpoint/2010/main" val="36936022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56707E3-AAE6-423E-ADE7-EA8D6E57DEB9}" type="slidenum">
              <a:rPr kumimoji="1" lang="ja-JP" altLang="en-US" smtClean="0"/>
              <a:t>89</a:t>
            </a:fld>
            <a:endParaRPr kumimoji="1" lang="ja-JP" altLang="en-US"/>
          </a:p>
        </p:txBody>
      </p:sp>
    </p:spTree>
    <p:extLst>
      <p:ext uri="{BB962C8B-B14F-4D97-AF65-F5344CB8AC3E}">
        <p14:creationId xmlns:p14="http://schemas.microsoft.com/office/powerpoint/2010/main" val="18520820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804986" indent="-309610" eaLnBrk="0" hangingPunct="0">
              <a:defRPr kumimoji="1">
                <a:solidFill>
                  <a:schemeClr val="tx1"/>
                </a:solidFill>
                <a:latin typeface="Arial" pitchFamily="34" charset="0"/>
                <a:ea typeface="ＭＳ Ｐゴシック" pitchFamily="50" charset="-128"/>
              </a:defRPr>
            </a:lvl2pPr>
            <a:lvl3pPr marL="1238441" indent="-247688" eaLnBrk="0" hangingPunct="0">
              <a:defRPr kumimoji="1">
                <a:solidFill>
                  <a:schemeClr val="tx1"/>
                </a:solidFill>
                <a:latin typeface="Arial" pitchFamily="34" charset="0"/>
                <a:ea typeface="ＭＳ Ｐゴシック" pitchFamily="50" charset="-128"/>
              </a:defRPr>
            </a:lvl3pPr>
            <a:lvl4pPr marL="1733817" indent="-247688" eaLnBrk="0" hangingPunct="0">
              <a:defRPr kumimoji="1">
                <a:solidFill>
                  <a:schemeClr val="tx1"/>
                </a:solidFill>
                <a:latin typeface="Arial" pitchFamily="34" charset="0"/>
                <a:ea typeface="ＭＳ Ｐゴシック" pitchFamily="50" charset="-128"/>
              </a:defRPr>
            </a:lvl4pPr>
            <a:lvl5pPr marL="2229193" indent="-247688" eaLnBrk="0" hangingPunct="0">
              <a:defRPr kumimoji="1">
                <a:solidFill>
                  <a:schemeClr val="tx1"/>
                </a:solidFill>
                <a:latin typeface="Arial" pitchFamily="34" charset="0"/>
                <a:ea typeface="ＭＳ Ｐゴシック" pitchFamily="50" charset="-128"/>
              </a:defRPr>
            </a:lvl5pPr>
            <a:lvl6pPr marL="2724569" indent="-247688"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3219945" indent="-247688"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715322" indent="-247688"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4210698" indent="-247688"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80EFC37B-178D-474D-844C-1D58DF13C05F}" type="slidenum">
              <a:rPr lang="en-US" altLang="ja-JP" smtClean="0"/>
              <a:pPr eaLnBrk="1" hangingPunct="1"/>
              <a:t>90</a:t>
            </a:fld>
            <a:endParaRPr lang="en-US" altLang="ja-JP"/>
          </a:p>
        </p:txBody>
      </p:sp>
      <p:sp>
        <p:nvSpPr>
          <p:cNvPr id="268291" name="Rectangle 2"/>
          <p:cNvSpPr>
            <a:spLocks noGrp="1" noRot="1" noChangeAspect="1" noChangeArrowheads="1" noTextEdit="1"/>
          </p:cNvSpPr>
          <p:nvPr>
            <p:ph type="sldImg"/>
          </p:nvPr>
        </p:nvSpPr>
        <p:spPr>
          <a:xfrm>
            <a:off x="142875" y="768350"/>
            <a:ext cx="6818313" cy="3836988"/>
          </a:xfrm>
          <a:ln/>
        </p:spPr>
      </p:sp>
      <p:sp>
        <p:nvSpPr>
          <p:cNvPr id="268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ja-JP" dirty="0">
              <a:latin typeface="Arial" pitchFamily="34" charset="0"/>
              <a:ea typeface="ＭＳ Ｐ明朝" pitchFamily="18" charset="-128"/>
            </a:endParaRPr>
          </a:p>
        </p:txBody>
      </p:sp>
    </p:spTree>
    <p:extLst>
      <p:ext uri="{BB962C8B-B14F-4D97-AF65-F5344CB8AC3E}">
        <p14:creationId xmlns:p14="http://schemas.microsoft.com/office/powerpoint/2010/main" val="7474261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72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ja-JP" altLang="en-US" dirty="0">
              <a:latin typeface="Arial" charset="0"/>
              <a:ea typeface="ＭＳ Ｐ明朝" charset="-128"/>
              <a:cs typeface="ＭＳ Ｐ明朝"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EAACA448-8D93-4991-916D-9362F494C57E}"/>
              </a:ext>
            </a:extLst>
          </p:cNvPr>
          <p:cNvSpPr>
            <a:spLocks noGrp="1" noRot="1" noChangeAspect="1" noChangeArrowheads="1" noTextEdit="1"/>
          </p:cNvSpPr>
          <p:nvPr>
            <p:ph type="sldImg"/>
          </p:nvPr>
        </p:nvSpPr>
        <p:spPr bwMode="auto">
          <a:xfrm>
            <a:off x="2541588" y="582613"/>
            <a:ext cx="5194300" cy="29225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Rectangle 3">
            <a:extLst>
              <a:ext uri="{FF2B5EF4-FFF2-40B4-BE49-F238E27FC236}">
                <a16:creationId xmlns:a16="http://schemas.microsoft.com/office/drawing/2014/main" id="{19248DEA-2183-4FD9-8A26-C1161840F8F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ja-JP" altLang="en-US" dirty="0"/>
          </a:p>
        </p:txBody>
      </p:sp>
    </p:spTree>
    <p:extLst>
      <p:ext uri="{BB962C8B-B14F-4D97-AF65-F5344CB8AC3E}">
        <p14:creationId xmlns:p14="http://schemas.microsoft.com/office/powerpoint/2010/main" val="26649825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EAACA448-8D93-4991-916D-9362F494C57E}"/>
              </a:ext>
            </a:extLst>
          </p:cNvPr>
          <p:cNvSpPr>
            <a:spLocks noGrp="1" noRot="1" noChangeAspect="1" noChangeArrowheads="1" noTextEdit="1"/>
          </p:cNvSpPr>
          <p:nvPr>
            <p:ph type="sldImg"/>
          </p:nvPr>
        </p:nvSpPr>
        <p:spPr bwMode="auto">
          <a:xfrm>
            <a:off x="2541588" y="582613"/>
            <a:ext cx="5194300" cy="29225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Rectangle 3">
            <a:extLst>
              <a:ext uri="{FF2B5EF4-FFF2-40B4-BE49-F238E27FC236}">
                <a16:creationId xmlns:a16="http://schemas.microsoft.com/office/drawing/2014/main" id="{19248DEA-2183-4FD9-8A26-C1161840F8F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ja-JP" altLang="en-US" dirty="0"/>
          </a:p>
        </p:txBody>
      </p:sp>
    </p:spTree>
    <p:extLst>
      <p:ext uri="{BB962C8B-B14F-4D97-AF65-F5344CB8AC3E}">
        <p14:creationId xmlns:p14="http://schemas.microsoft.com/office/powerpoint/2010/main" val="35719710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EAACA448-8D93-4991-916D-9362F494C57E}"/>
              </a:ext>
            </a:extLst>
          </p:cNvPr>
          <p:cNvSpPr>
            <a:spLocks noGrp="1" noRot="1" noChangeAspect="1" noChangeArrowheads="1" noTextEdit="1"/>
          </p:cNvSpPr>
          <p:nvPr>
            <p:ph type="sldImg"/>
          </p:nvPr>
        </p:nvSpPr>
        <p:spPr bwMode="auto">
          <a:xfrm>
            <a:off x="2541588" y="582613"/>
            <a:ext cx="5194300" cy="29225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Rectangle 3">
            <a:extLst>
              <a:ext uri="{FF2B5EF4-FFF2-40B4-BE49-F238E27FC236}">
                <a16:creationId xmlns:a16="http://schemas.microsoft.com/office/drawing/2014/main" id="{19248DEA-2183-4FD9-8A26-C1161840F8F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ja-JP" dirty="0"/>
          </a:p>
        </p:txBody>
      </p:sp>
    </p:spTree>
    <p:extLst>
      <p:ext uri="{BB962C8B-B14F-4D97-AF65-F5344CB8AC3E}">
        <p14:creationId xmlns:p14="http://schemas.microsoft.com/office/powerpoint/2010/main" val="3408447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E0CFDFB-A031-4706-A702-FA2ABB50C26E}" type="slidenum">
              <a:rPr kumimoji="1" lang="ja-JP" altLang="en-US" smtClean="0"/>
              <a:t>13</a:t>
            </a:fld>
            <a:endParaRPr kumimoji="1" lang="ja-JP" altLang="en-US"/>
          </a:p>
        </p:txBody>
      </p:sp>
    </p:spTree>
    <p:extLst>
      <p:ext uri="{BB962C8B-B14F-4D97-AF65-F5344CB8AC3E}">
        <p14:creationId xmlns:p14="http://schemas.microsoft.com/office/powerpoint/2010/main" val="320758002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76213" y="839788"/>
            <a:ext cx="7481888" cy="42100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64FF4-9C38-4DD4-A4C0-96B797432F6E}" type="slidenum">
              <a:rPr kumimoji="1" lang="ja-JP" altLang="en-US" sz="13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1" lang="ja-JP" altLang="en-US" sz="13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5142964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EAACA448-8D93-4991-916D-9362F494C57E}"/>
              </a:ext>
            </a:extLst>
          </p:cNvPr>
          <p:cNvSpPr>
            <a:spLocks noGrp="1" noRot="1" noChangeAspect="1" noChangeArrowheads="1" noTextEdit="1"/>
          </p:cNvSpPr>
          <p:nvPr>
            <p:ph type="sldImg"/>
          </p:nvPr>
        </p:nvSpPr>
        <p:spPr bwMode="auto">
          <a:xfrm>
            <a:off x="2541588" y="582613"/>
            <a:ext cx="5194300" cy="29225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Rectangle 3">
            <a:extLst>
              <a:ext uri="{FF2B5EF4-FFF2-40B4-BE49-F238E27FC236}">
                <a16:creationId xmlns:a16="http://schemas.microsoft.com/office/drawing/2014/main" id="{19248DEA-2183-4FD9-8A26-C1161840F8F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ja-JP" altLang="en-US" dirty="0"/>
          </a:p>
        </p:txBody>
      </p:sp>
    </p:spTree>
    <p:extLst>
      <p:ext uri="{BB962C8B-B14F-4D97-AF65-F5344CB8AC3E}">
        <p14:creationId xmlns:p14="http://schemas.microsoft.com/office/powerpoint/2010/main" val="166750512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74625" y="839788"/>
            <a:ext cx="7483475" cy="42100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64FF4-9C38-4DD4-A4C0-96B797432F6E}" type="slidenum">
              <a:rPr kumimoji="1" lang="ja-JP" altLang="en-US" sz="13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1" lang="ja-JP" altLang="en-US" sz="13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75664827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74625" y="839788"/>
            <a:ext cx="7483475" cy="4210050"/>
          </a:xfrm>
        </p:spPr>
      </p:sp>
      <p:sp>
        <p:nvSpPr>
          <p:cNvPr id="3" name="ノート プレースホルダー 2"/>
          <p:cNvSpPr>
            <a:spLocks noGrp="1"/>
          </p:cNvSpPr>
          <p:nvPr>
            <p:ph type="body" idx="1"/>
          </p:nvPr>
        </p:nvSpPr>
        <p:spPr/>
        <p:txBody>
          <a:bodyPr/>
          <a:lstStyle/>
          <a:p>
            <a:pPr defTabSz="966155" eaLnBrk="0" fontAlgn="base" hangingPunct="0">
              <a:spcBef>
                <a:spcPct val="30000"/>
              </a:spcBef>
              <a:spcAft>
                <a:spcPct val="0"/>
              </a:spcAft>
              <a:defRPr/>
            </a:pPr>
            <a:endParaRPr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64FF4-9C38-4DD4-A4C0-96B797432F6E}" type="slidenum">
              <a:rPr kumimoji="1" lang="ja-JP" altLang="en-US" sz="13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1" lang="ja-JP" altLang="en-US" sz="13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65900205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541588" y="582613"/>
            <a:ext cx="5194300" cy="2922587"/>
          </a:xfrm>
        </p:spPr>
      </p:sp>
      <p:sp>
        <p:nvSpPr>
          <p:cNvPr id="3" name="ノート プレースホルダー 2"/>
          <p:cNvSpPr>
            <a:spLocks noGrp="1"/>
          </p:cNvSpPr>
          <p:nvPr>
            <p:ph type="body" idx="1"/>
          </p:nvPr>
        </p:nvSpPr>
        <p:spPr/>
        <p:txBody>
          <a:bodyPr/>
          <a:lstStyle/>
          <a:p>
            <a:endParaRPr lang="ja-JP" altLang="en-US" dirty="0"/>
          </a:p>
        </p:txBody>
      </p:sp>
      <p:sp>
        <p:nvSpPr>
          <p:cNvPr id="4" name="日付プレースホルダー 3"/>
          <p:cNvSpPr>
            <a:spLocks noGrp="1"/>
          </p:cNvSpPr>
          <p:nvPr>
            <p:ph type="dt" idx="10"/>
          </p:nvPr>
        </p:nvSpPr>
        <p:spPr/>
        <p:txBody>
          <a:bodyPr/>
          <a:lstStyle/>
          <a:p>
            <a:pPr defTabSz="914278">
              <a:defRPr/>
            </a:pPr>
            <a:fld id="{AAF79F33-3224-4C9F-A1FB-34558B39687E}" type="datetime1">
              <a:rPr lang="ja-JP" altLang="en-US">
                <a:solidFill>
                  <a:prstClr val="black"/>
                </a:solidFill>
                <a:latin typeface="Calibri"/>
                <a:ea typeface="ＭＳ Ｐゴシック" panose="020B0600070205080204" pitchFamily="50" charset="-128"/>
              </a:rPr>
              <a:pPr defTabSz="914278">
                <a:defRPr/>
              </a:pPr>
              <a:t>2023/12/17</a:t>
            </a:fld>
            <a:endParaRPr lang="ja-JP" altLang="en-US">
              <a:solidFill>
                <a:prstClr val="black"/>
              </a:solidFill>
              <a:latin typeface="Calibri"/>
              <a:ea typeface="ＭＳ Ｐゴシック" panose="020B0600070205080204" pitchFamily="50" charset="-128"/>
            </a:endParaRPr>
          </a:p>
        </p:txBody>
      </p:sp>
      <p:sp>
        <p:nvSpPr>
          <p:cNvPr id="5" name="スライド番号プレースホルダー 4"/>
          <p:cNvSpPr>
            <a:spLocks noGrp="1"/>
          </p:cNvSpPr>
          <p:nvPr>
            <p:ph type="sldNum" sz="quarter" idx="11"/>
          </p:nvPr>
        </p:nvSpPr>
        <p:spPr/>
        <p:txBody>
          <a:bodyPr/>
          <a:lstStyle/>
          <a:p>
            <a:pPr defTabSz="914278">
              <a:defRPr/>
            </a:pPr>
            <a:fld id="{B49726FA-D118-4A00-90F9-954E9B4B1DA5}" type="slidenum">
              <a:rPr lang="ja-JP" altLang="en-US">
                <a:solidFill>
                  <a:prstClr val="black"/>
                </a:solidFill>
                <a:latin typeface="Calibri"/>
                <a:ea typeface="ＭＳ Ｐゴシック" panose="020B0600070205080204" pitchFamily="50" charset="-128"/>
              </a:rPr>
              <a:pPr defTabSz="914278">
                <a:defRPr/>
              </a:pPr>
              <a:t>102</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23016904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EAACA448-8D93-4991-916D-9362F494C57E}"/>
              </a:ext>
            </a:extLst>
          </p:cNvPr>
          <p:cNvSpPr>
            <a:spLocks noGrp="1" noRot="1" noChangeAspect="1" noChangeArrowheads="1" noTextEdit="1"/>
          </p:cNvSpPr>
          <p:nvPr>
            <p:ph type="sldImg"/>
          </p:nvPr>
        </p:nvSpPr>
        <p:spPr bwMode="auto">
          <a:xfrm>
            <a:off x="2541588" y="582613"/>
            <a:ext cx="5194300" cy="29225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Rectangle 3">
            <a:extLst>
              <a:ext uri="{FF2B5EF4-FFF2-40B4-BE49-F238E27FC236}">
                <a16:creationId xmlns:a16="http://schemas.microsoft.com/office/drawing/2014/main" id="{19248DEA-2183-4FD9-8A26-C1161840F8F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ja-JP" dirty="0"/>
          </a:p>
        </p:txBody>
      </p:sp>
    </p:spTree>
    <p:extLst>
      <p:ext uri="{BB962C8B-B14F-4D97-AF65-F5344CB8AC3E}">
        <p14:creationId xmlns:p14="http://schemas.microsoft.com/office/powerpoint/2010/main" val="388749564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538413" y="582613"/>
            <a:ext cx="5194300" cy="2922587"/>
          </a:xfrm>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pPr defTabSz="914278">
              <a:defRPr/>
            </a:pPr>
            <a:fld id="{7FCAC6D6-D4C6-4471-8258-8C70372366BD}" type="slidenum">
              <a:rPr lang="ja-JP" altLang="en-US">
                <a:solidFill>
                  <a:prstClr val="black"/>
                </a:solidFill>
                <a:latin typeface="Calibri"/>
                <a:ea typeface="ＭＳ Ｐゴシック" panose="020B0600070205080204" pitchFamily="50" charset="-128"/>
              </a:rPr>
              <a:pPr defTabSz="914278">
                <a:defRPr/>
              </a:pPr>
              <a:t>104</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5406023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541588" y="582613"/>
            <a:ext cx="5194300" cy="2922587"/>
          </a:xfrm>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pPr defTabSz="914278">
              <a:defRPr/>
            </a:pPr>
            <a:fld id="{7FCAC6D6-D4C6-4471-8258-8C70372366BD}" type="slidenum">
              <a:rPr lang="ja-JP" altLang="en-US">
                <a:solidFill>
                  <a:prstClr val="black"/>
                </a:solidFill>
                <a:latin typeface="Calibri"/>
                <a:ea typeface="ＭＳ Ｐゴシック" panose="020B0600070205080204" pitchFamily="50" charset="-128"/>
              </a:rPr>
              <a:pPr defTabSz="914278">
                <a:defRPr/>
              </a:pPr>
              <a:t>105</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27957324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541588" y="582613"/>
            <a:ext cx="5194300" cy="2922587"/>
          </a:xfrm>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pPr defTabSz="914278">
              <a:defRPr/>
            </a:pPr>
            <a:fld id="{7FCAC6D6-D4C6-4471-8258-8C70372366BD}" type="slidenum">
              <a:rPr lang="ja-JP" altLang="en-US">
                <a:solidFill>
                  <a:prstClr val="black"/>
                </a:solidFill>
                <a:latin typeface="Calibri"/>
                <a:ea typeface="ＭＳ Ｐゴシック" panose="020B0600070205080204" pitchFamily="50" charset="-128"/>
              </a:rPr>
              <a:pPr defTabSz="914278">
                <a:defRPr/>
              </a:pPr>
              <a:t>106</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9390008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541588" y="582613"/>
            <a:ext cx="5194300" cy="2922587"/>
          </a:xfrm>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pPr defTabSz="914278">
              <a:defRPr/>
            </a:pPr>
            <a:fld id="{7FCAC6D6-D4C6-4471-8258-8C70372366BD}" type="slidenum">
              <a:rPr lang="ja-JP" altLang="en-US">
                <a:solidFill>
                  <a:prstClr val="black"/>
                </a:solidFill>
                <a:latin typeface="Calibri"/>
                <a:ea typeface="ＭＳ Ｐゴシック" panose="020B0600070205080204" pitchFamily="50" charset="-128"/>
              </a:rPr>
              <a:pPr defTabSz="914278">
                <a:defRPr/>
              </a:pPr>
              <a:t>107</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480675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300">
                <a:solidFill>
                  <a:schemeClr val="tx1"/>
                </a:solidFill>
                <a:latin typeface="Arial" pitchFamily="34" charset="0"/>
                <a:ea typeface="ＭＳ Ｐ明朝" pitchFamily="18" charset="-128"/>
              </a:defRPr>
            </a:lvl1pPr>
            <a:lvl2pPr marL="763604" indent="-294091" eaLnBrk="0" hangingPunct="0">
              <a:spcBef>
                <a:spcPct val="30000"/>
              </a:spcBef>
              <a:defRPr kumimoji="1" sz="1300">
                <a:solidFill>
                  <a:schemeClr val="tx1"/>
                </a:solidFill>
                <a:latin typeface="Arial" pitchFamily="34" charset="0"/>
                <a:ea typeface="ＭＳ Ｐ明朝" pitchFamily="18" charset="-128"/>
              </a:defRPr>
            </a:lvl2pPr>
            <a:lvl3pPr marL="1176362" indent="-233897" eaLnBrk="0" hangingPunct="0">
              <a:spcBef>
                <a:spcPct val="30000"/>
              </a:spcBef>
              <a:defRPr kumimoji="1" sz="1300">
                <a:solidFill>
                  <a:schemeClr val="tx1"/>
                </a:solidFill>
                <a:latin typeface="Arial" pitchFamily="34" charset="0"/>
                <a:ea typeface="ＭＳ Ｐ明朝" pitchFamily="18" charset="-128"/>
              </a:defRPr>
            </a:lvl3pPr>
            <a:lvl4pPr marL="1647595" indent="-233897" eaLnBrk="0" hangingPunct="0">
              <a:spcBef>
                <a:spcPct val="30000"/>
              </a:spcBef>
              <a:defRPr kumimoji="1" sz="1300">
                <a:solidFill>
                  <a:schemeClr val="tx1"/>
                </a:solidFill>
                <a:latin typeface="Arial" pitchFamily="34" charset="0"/>
                <a:ea typeface="ＭＳ Ｐ明朝" pitchFamily="18" charset="-128"/>
              </a:defRPr>
            </a:lvl4pPr>
            <a:lvl5pPr marL="2118828" indent="-233897" eaLnBrk="0" hangingPunct="0">
              <a:spcBef>
                <a:spcPct val="30000"/>
              </a:spcBef>
              <a:defRPr kumimoji="1" sz="1300">
                <a:solidFill>
                  <a:schemeClr val="tx1"/>
                </a:solidFill>
                <a:latin typeface="Arial" pitchFamily="34" charset="0"/>
                <a:ea typeface="ＭＳ Ｐ明朝" pitchFamily="18" charset="-128"/>
              </a:defRPr>
            </a:lvl5pPr>
            <a:lvl6pPr marL="2614139" indent="-233897" eaLnBrk="0" fontAlgn="base" hangingPunct="0">
              <a:spcBef>
                <a:spcPct val="30000"/>
              </a:spcBef>
              <a:spcAft>
                <a:spcPct val="0"/>
              </a:spcAft>
              <a:defRPr kumimoji="1" sz="1300">
                <a:solidFill>
                  <a:schemeClr val="tx1"/>
                </a:solidFill>
                <a:latin typeface="Arial" pitchFamily="34" charset="0"/>
                <a:ea typeface="ＭＳ Ｐ明朝" pitchFamily="18" charset="-128"/>
              </a:defRPr>
            </a:lvl6pPr>
            <a:lvl7pPr marL="3109450" indent="-233897" eaLnBrk="0" fontAlgn="base" hangingPunct="0">
              <a:spcBef>
                <a:spcPct val="30000"/>
              </a:spcBef>
              <a:spcAft>
                <a:spcPct val="0"/>
              </a:spcAft>
              <a:defRPr kumimoji="1" sz="1300">
                <a:solidFill>
                  <a:schemeClr val="tx1"/>
                </a:solidFill>
                <a:latin typeface="Arial" pitchFamily="34" charset="0"/>
                <a:ea typeface="ＭＳ Ｐ明朝" pitchFamily="18" charset="-128"/>
              </a:defRPr>
            </a:lvl7pPr>
            <a:lvl8pPr marL="3604761" indent="-233897" eaLnBrk="0" fontAlgn="base" hangingPunct="0">
              <a:spcBef>
                <a:spcPct val="30000"/>
              </a:spcBef>
              <a:spcAft>
                <a:spcPct val="0"/>
              </a:spcAft>
              <a:defRPr kumimoji="1" sz="1300">
                <a:solidFill>
                  <a:schemeClr val="tx1"/>
                </a:solidFill>
                <a:latin typeface="Arial" pitchFamily="34" charset="0"/>
                <a:ea typeface="ＭＳ Ｐ明朝" pitchFamily="18" charset="-128"/>
              </a:defRPr>
            </a:lvl8pPr>
            <a:lvl9pPr marL="4100071" indent="-233897" eaLnBrk="0" fontAlgn="base" hangingPunct="0">
              <a:spcBef>
                <a:spcPct val="30000"/>
              </a:spcBef>
              <a:spcAft>
                <a:spcPct val="0"/>
              </a:spcAft>
              <a:defRPr kumimoji="1" sz="1300">
                <a:solidFill>
                  <a:schemeClr val="tx1"/>
                </a:solidFill>
                <a:latin typeface="Arial" pitchFamily="34" charset="0"/>
                <a:ea typeface="ＭＳ Ｐ明朝" pitchFamily="18" charset="-128"/>
              </a:defRPr>
            </a:lvl9pPr>
          </a:lstStyle>
          <a:p>
            <a:pPr eaLnBrk="1" hangingPunct="1">
              <a:spcBef>
                <a:spcPct val="0"/>
              </a:spcBef>
            </a:pPr>
            <a:fld id="{200E0F88-D1B0-4690-9C7D-AF556C1E13E5}" type="slidenum">
              <a:rPr lang="en-US" altLang="ja-JP" sz="1000">
                <a:latin typeface="Times New Roman" pitchFamily="18" charset="0"/>
                <a:ea typeface="ＭＳ Ｐゴシック" pitchFamily="50" charset="-128"/>
              </a:rPr>
              <a:pPr eaLnBrk="1" hangingPunct="1">
                <a:spcBef>
                  <a:spcPct val="0"/>
                </a:spcBef>
              </a:pPr>
              <a:t>15</a:t>
            </a:fld>
            <a:endParaRPr lang="en-US" altLang="ja-JP" sz="1000">
              <a:latin typeface="Times New Roman" pitchFamily="18" charset="0"/>
              <a:ea typeface="ＭＳ Ｐゴシック" pitchFamily="50" charset="-128"/>
            </a:endParaRPr>
          </a:p>
        </p:txBody>
      </p:sp>
      <p:sp>
        <p:nvSpPr>
          <p:cNvPr id="160771" name="ノート プレースホルダー 1"/>
          <p:cNvSpPr>
            <a:spLocks noGrp="1"/>
          </p:cNvSpPr>
          <p:nvPr>
            <p:ph type="body" idx="1"/>
          </p:nvPr>
        </p:nvSpPr>
        <p:spPr>
          <a:noFill/>
        </p:spPr>
        <p:txBody>
          <a:bodyPr/>
          <a:lstStyle/>
          <a:p>
            <a:endParaRPr lang="ja-JP" altLang="en-US"/>
          </a:p>
        </p:txBody>
      </p:sp>
    </p:spTree>
    <p:extLst>
      <p:ext uri="{BB962C8B-B14F-4D97-AF65-F5344CB8AC3E}">
        <p14:creationId xmlns:p14="http://schemas.microsoft.com/office/powerpoint/2010/main" val="162096435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日付プレースホルダー 3"/>
          <p:cNvSpPr>
            <a:spLocks noGrp="1"/>
          </p:cNvSpPr>
          <p:nvPr>
            <p:ph type="dt" idx="10"/>
          </p:nvPr>
        </p:nvSpPr>
        <p:spPr/>
        <p:txBody>
          <a:bodyPr/>
          <a:lstStyle/>
          <a:p>
            <a:pPr defTabSz="914278">
              <a:defRPr/>
            </a:pPr>
            <a:fld id="{AAF79F33-3224-4C9F-A1FB-34558B39687E}" type="datetime1">
              <a:rPr lang="ja-JP" altLang="en-US">
                <a:solidFill>
                  <a:prstClr val="black"/>
                </a:solidFill>
                <a:latin typeface="Calibri"/>
                <a:ea typeface="ＭＳ Ｐゴシック" panose="020B0600070205080204" pitchFamily="50" charset="-128"/>
              </a:rPr>
              <a:pPr defTabSz="914278">
                <a:defRPr/>
              </a:pPr>
              <a:t>2023/12/17</a:t>
            </a:fld>
            <a:endParaRPr lang="ja-JP" altLang="en-US">
              <a:solidFill>
                <a:prstClr val="black"/>
              </a:solidFill>
              <a:latin typeface="Calibri"/>
              <a:ea typeface="ＭＳ Ｐゴシック" panose="020B0600070205080204" pitchFamily="50" charset="-128"/>
            </a:endParaRPr>
          </a:p>
        </p:txBody>
      </p:sp>
      <p:sp>
        <p:nvSpPr>
          <p:cNvPr id="5" name="スライド番号プレースホルダー 4"/>
          <p:cNvSpPr>
            <a:spLocks noGrp="1"/>
          </p:cNvSpPr>
          <p:nvPr>
            <p:ph type="sldNum" sz="quarter" idx="11"/>
          </p:nvPr>
        </p:nvSpPr>
        <p:spPr/>
        <p:txBody>
          <a:bodyPr/>
          <a:lstStyle/>
          <a:p>
            <a:pPr defTabSz="914278">
              <a:defRPr/>
            </a:pPr>
            <a:fld id="{B49726FA-D118-4A00-90F9-954E9B4B1DA5}" type="slidenum">
              <a:rPr lang="ja-JP" altLang="en-US">
                <a:solidFill>
                  <a:prstClr val="black"/>
                </a:solidFill>
                <a:latin typeface="Calibri"/>
                <a:ea typeface="ＭＳ Ｐゴシック" panose="020B0600070205080204" pitchFamily="50" charset="-128"/>
              </a:rPr>
              <a:pPr defTabSz="914278">
                <a:defRPr/>
              </a:pPr>
              <a:t>108</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36462364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EAACA448-8D93-4991-916D-9362F494C57E}"/>
              </a:ext>
            </a:extLst>
          </p:cNvPr>
          <p:cNvSpPr>
            <a:spLocks noGrp="1" noRot="1" noChangeAspect="1" noChangeArrowheads="1" noTextEdit="1"/>
          </p:cNvSpPr>
          <p:nvPr>
            <p:ph type="sldImg"/>
          </p:nvPr>
        </p:nvSpPr>
        <p:spPr bwMode="auto">
          <a:xfrm>
            <a:off x="134938" y="766763"/>
            <a:ext cx="6829425" cy="384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Rectangle 3">
            <a:extLst>
              <a:ext uri="{FF2B5EF4-FFF2-40B4-BE49-F238E27FC236}">
                <a16:creationId xmlns:a16="http://schemas.microsoft.com/office/drawing/2014/main" id="{19248DEA-2183-4FD9-8A26-C1161840F8F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ja-JP" dirty="0"/>
          </a:p>
        </p:txBody>
      </p:sp>
    </p:spTree>
    <p:extLst>
      <p:ext uri="{BB962C8B-B14F-4D97-AF65-F5344CB8AC3E}">
        <p14:creationId xmlns:p14="http://schemas.microsoft.com/office/powerpoint/2010/main" val="144554241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EAACA448-8D93-4991-916D-9362F494C57E}"/>
              </a:ext>
            </a:extLst>
          </p:cNvPr>
          <p:cNvSpPr>
            <a:spLocks noGrp="1" noRot="1" noChangeAspect="1" noChangeArrowheads="1" noTextEdit="1"/>
          </p:cNvSpPr>
          <p:nvPr>
            <p:ph type="sldImg"/>
          </p:nvPr>
        </p:nvSpPr>
        <p:spPr bwMode="auto">
          <a:xfrm>
            <a:off x="134938" y="766763"/>
            <a:ext cx="6829425" cy="384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Rectangle 3">
            <a:extLst>
              <a:ext uri="{FF2B5EF4-FFF2-40B4-BE49-F238E27FC236}">
                <a16:creationId xmlns:a16="http://schemas.microsoft.com/office/drawing/2014/main" id="{19248DEA-2183-4FD9-8A26-C1161840F8F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ja-JP" dirty="0"/>
          </a:p>
        </p:txBody>
      </p:sp>
    </p:spTree>
    <p:extLst>
      <p:ext uri="{BB962C8B-B14F-4D97-AF65-F5344CB8AC3E}">
        <p14:creationId xmlns:p14="http://schemas.microsoft.com/office/powerpoint/2010/main" val="149947348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6AEBE0-3434-4C02-B3FB-22A83E1C521A}"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2783488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6AEBE0-3434-4C02-B3FB-22A83E1C521A}"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32638752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6AEBE0-3434-4C02-B3FB-22A83E1C521A}"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46908980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E0CFDFB-A031-4706-A702-FA2ABB50C26E}" type="slidenum">
              <a:rPr kumimoji="1" lang="ja-JP" altLang="en-US" smtClean="0"/>
              <a:t>114</a:t>
            </a:fld>
            <a:endParaRPr kumimoji="1" lang="ja-JP" altLang="en-US"/>
          </a:p>
        </p:txBody>
      </p:sp>
    </p:spTree>
    <p:extLst>
      <p:ext uri="{BB962C8B-B14F-4D97-AF65-F5344CB8AC3E}">
        <p14:creationId xmlns:p14="http://schemas.microsoft.com/office/powerpoint/2010/main" val="386807112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CFDFB-A031-4706-A702-FA2ABB50C26E}"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01920666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069897FA-AC16-4D67-A35E-43269E2F3872}" type="slidenum">
              <a:rPr kumimoji="1" lang="ja-JP" altLang="en-US" smtClean="0"/>
              <a:t>117</a:t>
            </a:fld>
            <a:endParaRPr kumimoji="1" lang="ja-JP" altLang="en-US"/>
          </a:p>
        </p:txBody>
      </p:sp>
    </p:spTree>
    <p:extLst>
      <p:ext uri="{BB962C8B-B14F-4D97-AF65-F5344CB8AC3E}">
        <p14:creationId xmlns:p14="http://schemas.microsoft.com/office/powerpoint/2010/main" val="421203112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069897FA-AC16-4D67-A35E-43269E2F3872}" type="slidenum">
              <a:rPr kumimoji="1" lang="ja-JP" altLang="en-US" smtClean="0"/>
              <a:t>118</a:t>
            </a:fld>
            <a:endParaRPr kumimoji="1" lang="ja-JP" altLang="en-US"/>
          </a:p>
        </p:txBody>
      </p:sp>
    </p:spTree>
    <p:extLst>
      <p:ext uri="{BB962C8B-B14F-4D97-AF65-F5344CB8AC3E}">
        <p14:creationId xmlns:p14="http://schemas.microsoft.com/office/powerpoint/2010/main" val="1322826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lvl1pPr eaLnBrk="0" hangingPunct="0">
              <a:spcBef>
                <a:spcPct val="30000"/>
              </a:spcBef>
              <a:defRPr kumimoji="1" sz="1300">
                <a:solidFill>
                  <a:schemeClr val="tx1"/>
                </a:solidFill>
                <a:latin typeface="Times New Roman" pitchFamily="18" charset="0"/>
                <a:ea typeface="ＭＳ Ｐ明朝" charset="-128"/>
              </a:defRPr>
            </a:lvl1pPr>
            <a:lvl2pPr marL="804880" indent="-309569" eaLnBrk="0" hangingPunct="0">
              <a:spcBef>
                <a:spcPct val="30000"/>
              </a:spcBef>
              <a:defRPr kumimoji="1" sz="1300">
                <a:solidFill>
                  <a:schemeClr val="tx1"/>
                </a:solidFill>
                <a:latin typeface="Times New Roman" pitchFamily="18" charset="0"/>
                <a:ea typeface="ＭＳ Ｐ明朝" charset="-128"/>
              </a:defRPr>
            </a:lvl2pPr>
            <a:lvl3pPr marL="1238277" indent="-247656" eaLnBrk="0" hangingPunct="0">
              <a:spcBef>
                <a:spcPct val="30000"/>
              </a:spcBef>
              <a:defRPr kumimoji="1" sz="1300">
                <a:solidFill>
                  <a:schemeClr val="tx1"/>
                </a:solidFill>
                <a:latin typeface="Times New Roman" pitchFamily="18" charset="0"/>
                <a:ea typeface="ＭＳ Ｐ明朝" charset="-128"/>
              </a:defRPr>
            </a:lvl3pPr>
            <a:lvl4pPr marL="1733587" indent="-247656" eaLnBrk="0" hangingPunct="0">
              <a:spcBef>
                <a:spcPct val="30000"/>
              </a:spcBef>
              <a:defRPr kumimoji="1" sz="1300">
                <a:solidFill>
                  <a:schemeClr val="tx1"/>
                </a:solidFill>
                <a:latin typeface="Times New Roman" pitchFamily="18" charset="0"/>
                <a:ea typeface="ＭＳ Ｐ明朝" charset="-128"/>
              </a:defRPr>
            </a:lvl4pPr>
            <a:lvl5pPr marL="2228898" indent="-247656" eaLnBrk="0" hangingPunct="0">
              <a:spcBef>
                <a:spcPct val="30000"/>
              </a:spcBef>
              <a:defRPr kumimoji="1" sz="1300">
                <a:solidFill>
                  <a:schemeClr val="tx1"/>
                </a:solidFill>
                <a:latin typeface="Times New Roman" pitchFamily="18" charset="0"/>
                <a:ea typeface="ＭＳ Ｐ明朝" charset="-128"/>
              </a:defRPr>
            </a:lvl5pPr>
            <a:lvl6pPr marL="2724208" indent="-247656" eaLnBrk="0" fontAlgn="base" hangingPunct="0">
              <a:spcBef>
                <a:spcPct val="30000"/>
              </a:spcBef>
              <a:spcAft>
                <a:spcPct val="0"/>
              </a:spcAft>
              <a:defRPr kumimoji="1" sz="1300">
                <a:solidFill>
                  <a:schemeClr val="tx1"/>
                </a:solidFill>
                <a:latin typeface="Times New Roman" pitchFamily="18" charset="0"/>
                <a:ea typeface="ＭＳ Ｐ明朝" charset="-128"/>
              </a:defRPr>
            </a:lvl6pPr>
            <a:lvl7pPr marL="3219518" indent="-247656" eaLnBrk="0" fontAlgn="base" hangingPunct="0">
              <a:spcBef>
                <a:spcPct val="30000"/>
              </a:spcBef>
              <a:spcAft>
                <a:spcPct val="0"/>
              </a:spcAft>
              <a:defRPr kumimoji="1" sz="1300">
                <a:solidFill>
                  <a:schemeClr val="tx1"/>
                </a:solidFill>
                <a:latin typeface="Times New Roman" pitchFamily="18" charset="0"/>
                <a:ea typeface="ＭＳ Ｐ明朝" charset="-128"/>
              </a:defRPr>
            </a:lvl7pPr>
            <a:lvl8pPr marL="3714829" indent="-247656" eaLnBrk="0" fontAlgn="base" hangingPunct="0">
              <a:spcBef>
                <a:spcPct val="30000"/>
              </a:spcBef>
              <a:spcAft>
                <a:spcPct val="0"/>
              </a:spcAft>
              <a:defRPr kumimoji="1" sz="1300">
                <a:solidFill>
                  <a:schemeClr val="tx1"/>
                </a:solidFill>
                <a:latin typeface="Times New Roman" pitchFamily="18" charset="0"/>
                <a:ea typeface="ＭＳ Ｐ明朝" charset="-128"/>
              </a:defRPr>
            </a:lvl8pPr>
            <a:lvl9pPr marL="4210141" indent="-247656" eaLnBrk="0" fontAlgn="base" hangingPunct="0">
              <a:spcBef>
                <a:spcPct val="30000"/>
              </a:spcBef>
              <a:spcAft>
                <a:spcPct val="0"/>
              </a:spcAft>
              <a:defRPr kumimoji="1" sz="1300">
                <a:solidFill>
                  <a:schemeClr val="tx1"/>
                </a:solidFill>
                <a:latin typeface="Times New Roman" pitchFamily="18" charset="0"/>
                <a:ea typeface="ＭＳ Ｐ明朝" charset="-128"/>
              </a:defRPr>
            </a:lvl9pPr>
          </a:lstStyle>
          <a:p>
            <a:pPr eaLnBrk="1" hangingPunct="1">
              <a:spcBef>
                <a:spcPct val="0"/>
              </a:spcBef>
            </a:pPr>
            <a:fld id="{E24510A2-AA47-4D3E-97F3-431D2B10C92A}" type="slidenum">
              <a:rPr lang="ja-JP" altLang="en-US" smtClean="0">
                <a:ea typeface="ＭＳ Ｐゴシック" charset="-128"/>
              </a:rPr>
              <a:pPr eaLnBrk="1" hangingPunct="1">
                <a:spcBef>
                  <a:spcPct val="0"/>
                </a:spcBef>
              </a:pPr>
              <a:t>16</a:t>
            </a:fld>
            <a:endParaRPr lang="en-US" altLang="ja-JP">
              <a:ea typeface="ＭＳ Ｐゴシック" charset="-128"/>
            </a:endParaRPr>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p:spPr>
        <p:txBody>
          <a:bodyPr/>
          <a:lstStyle/>
          <a:p>
            <a:pPr eaLnBrk="1" hangingPunct="1"/>
            <a:endParaRPr lang="ja-JP" altLang="en-US" dirty="0"/>
          </a:p>
        </p:txBody>
      </p:sp>
    </p:spTree>
    <p:extLst>
      <p:ext uri="{BB962C8B-B14F-4D97-AF65-F5344CB8AC3E}">
        <p14:creationId xmlns:p14="http://schemas.microsoft.com/office/powerpoint/2010/main" val="218211825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AE0CFDFB-A031-4706-A702-FA2ABB50C26E}" type="slidenum">
              <a:rPr kumimoji="1" lang="ja-JP" altLang="en-US" smtClean="0"/>
              <a:t>119</a:t>
            </a:fld>
            <a:endParaRPr kumimoji="1" lang="ja-JP" altLang="en-US"/>
          </a:p>
        </p:txBody>
      </p:sp>
    </p:spTree>
    <p:extLst>
      <p:ext uri="{BB962C8B-B14F-4D97-AF65-F5344CB8AC3E}">
        <p14:creationId xmlns:p14="http://schemas.microsoft.com/office/powerpoint/2010/main" val="643433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lvl1pPr eaLnBrk="0" hangingPunct="0">
              <a:spcBef>
                <a:spcPct val="30000"/>
              </a:spcBef>
              <a:defRPr kumimoji="1" sz="1300">
                <a:solidFill>
                  <a:schemeClr val="tx1"/>
                </a:solidFill>
                <a:latin typeface="Arial" pitchFamily="34" charset="0"/>
                <a:ea typeface="ＭＳ Ｐ明朝" pitchFamily="18" charset="-128"/>
              </a:defRPr>
            </a:lvl1pPr>
            <a:lvl2pPr marL="804880" indent="-309569" eaLnBrk="0" hangingPunct="0">
              <a:spcBef>
                <a:spcPct val="30000"/>
              </a:spcBef>
              <a:defRPr kumimoji="1" sz="1300">
                <a:solidFill>
                  <a:schemeClr val="tx1"/>
                </a:solidFill>
                <a:latin typeface="Arial" pitchFamily="34" charset="0"/>
                <a:ea typeface="ＭＳ Ｐ明朝" pitchFamily="18" charset="-128"/>
              </a:defRPr>
            </a:lvl2pPr>
            <a:lvl3pPr marL="1238277" indent="-247656" eaLnBrk="0" hangingPunct="0">
              <a:spcBef>
                <a:spcPct val="30000"/>
              </a:spcBef>
              <a:defRPr kumimoji="1" sz="1300">
                <a:solidFill>
                  <a:schemeClr val="tx1"/>
                </a:solidFill>
                <a:latin typeface="Arial" pitchFamily="34" charset="0"/>
                <a:ea typeface="ＭＳ Ｐ明朝" pitchFamily="18" charset="-128"/>
              </a:defRPr>
            </a:lvl3pPr>
            <a:lvl4pPr marL="1733587" indent="-247656" eaLnBrk="0" hangingPunct="0">
              <a:spcBef>
                <a:spcPct val="30000"/>
              </a:spcBef>
              <a:defRPr kumimoji="1" sz="1300">
                <a:solidFill>
                  <a:schemeClr val="tx1"/>
                </a:solidFill>
                <a:latin typeface="Arial" pitchFamily="34" charset="0"/>
                <a:ea typeface="ＭＳ Ｐ明朝" pitchFamily="18" charset="-128"/>
              </a:defRPr>
            </a:lvl4pPr>
            <a:lvl5pPr marL="2228898" indent="-247656" eaLnBrk="0" hangingPunct="0">
              <a:spcBef>
                <a:spcPct val="30000"/>
              </a:spcBef>
              <a:defRPr kumimoji="1" sz="1300">
                <a:solidFill>
                  <a:schemeClr val="tx1"/>
                </a:solidFill>
                <a:latin typeface="Arial" pitchFamily="34" charset="0"/>
                <a:ea typeface="ＭＳ Ｐ明朝" pitchFamily="18" charset="-128"/>
              </a:defRPr>
            </a:lvl5pPr>
            <a:lvl6pPr marL="2724208" indent="-247656" eaLnBrk="0" fontAlgn="base" hangingPunct="0">
              <a:spcBef>
                <a:spcPct val="30000"/>
              </a:spcBef>
              <a:spcAft>
                <a:spcPct val="0"/>
              </a:spcAft>
              <a:defRPr kumimoji="1" sz="1300">
                <a:solidFill>
                  <a:schemeClr val="tx1"/>
                </a:solidFill>
                <a:latin typeface="Arial" pitchFamily="34" charset="0"/>
                <a:ea typeface="ＭＳ Ｐ明朝" pitchFamily="18" charset="-128"/>
              </a:defRPr>
            </a:lvl6pPr>
            <a:lvl7pPr marL="3219518" indent="-247656" eaLnBrk="0" fontAlgn="base" hangingPunct="0">
              <a:spcBef>
                <a:spcPct val="30000"/>
              </a:spcBef>
              <a:spcAft>
                <a:spcPct val="0"/>
              </a:spcAft>
              <a:defRPr kumimoji="1" sz="1300">
                <a:solidFill>
                  <a:schemeClr val="tx1"/>
                </a:solidFill>
                <a:latin typeface="Arial" pitchFamily="34" charset="0"/>
                <a:ea typeface="ＭＳ Ｐ明朝" pitchFamily="18" charset="-128"/>
              </a:defRPr>
            </a:lvl7pPr>
            <a:lvl8pPr marL="3714829" indent="-247656" eaLnBrk="0" fontAlgn="base" hangingPunct="0">
              <a:spcBef>
                <a:spcPct val="30000"/>
              </a:spcBef>
              <a:spcAft>
                <a:spcPct val="0"/>
              </a:spcAft>
              <a:defRPr kumimoji="1" sz="1300">
                <a:solidFill>
                  <a:schemeClr val="tx1"/>
                </a:solidFill>
                <a:latin typeface="Arial" pitchFamily="34" charset="0"/>
                <a:ea typeface="ＭＳ Ｐ明朝" pitchFamily="18" charset="-128"/>
              </a:defRPr>
            </a:lvl8pPr>
            <a:lvl9pPr marL="4210141" indent="-247656" eaLnBrk="0" fontAlgn="base" hangingPunct="0">
              <a:spcBef>
                <a:spcPct val="30000"/>
              </a:spcBef>
              <a:spcAft>
                <a:spcPct val="0"/>
              </a:spcAft>
              <a:defRPr kumimoji="1" sz="1300">
                <a:solidFill>
                  <a:schemeClr val="tx1"/>
                </a:solidFill>
                <a:latin typeface="Arial" pitchFamily="34" charset="0"/>
                <a:ea typeface="ＭＳ Ｐ明朝" pitchFamily="18" charset="-128"/>
              </a:defRPr>
            </a:lvl9pPr>
          </a:lstStyle>
          <a:p>
            <a:pPr eaLnBrk="1" hangingPunct="1">
              <a:spcBef>
                <a:spcPct val="0"/>
              </a:spcBef>
            </a:pPr>
            <a:fld id="{628D1D60-554A-4C7B-A9C5-923D5CFE315B}" type="slidenum">
              <a:rPr lang="ja-JP" altLang="en-US" smtClean="0">
                <a:ea typeface="ＭＳ Ｐゴシック" pitchFamily="50" charset="-128"/>
              </a:rPr>
              <a:pPr eaLnBrk="1" hangingPunct="1">
                <a:spcBef>
                  <a:spcPct val="0"/>
                </a:spcBef>
              </a:pPr>
              <a:t>17</a:t>
            </a:fld>
            <a:endParaRPr lang="en-US" altLang="ja-JP">
              <a:ea typeface="ＭＳ Ｐゴシック" pitchFamily="50" charset="-128"/>
            </a:endParaRPr>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p:spPr>
        <p:txBody>
          <a:bodyPr/>
          <a:lstStyle/>
          <a:p>
            <a:pPr>
              <a:lnSpc>
                <a:spcPct val="120000"/>
              </a:lnSpc>
            </a:pPr>
            <a:endParaRPr lang="ja-JP" altLang="en-US" dirty="0"/>
          </a:p>
        </p:txBody>
      </p:sp>
    </p:spTree>
    <p:extLst>
      <p:ext uri="{BB962C8B-B14F-4D97-AF65-F5344CB8AC3E}">
        <p14:creationId xmlns:p14="http://schemas.microsoft.com/office/powerpoint/2010/main" val="2052717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CFC66F-BD81-4F2B-B6C7-C35FB41E6C12}"/>
              </a:ext>
            </a:extLst>
          </p:cNvPr>
          <p:cNvSpPr>
            <a:spLocks noGrp="1"/>
          </p:cNvSpPr>
          <p:nvPr>
            <p:ph type="ctrTitle"/>
          </p:nvPr>
        </p:nvSpPr>
        <p:spPr>
          <a:xfrm>
            <a:off x="1524000" y="1122363"/>
            <a:ext cx="9144000" cy="2387600"/>
          </a:xfrm>
        </p:spPr>
        <p:txBody>
          <a:bodyPr anchor="b">
            <a:normAutofit/>
          </a:bodyPr>
          <a:lstStyle>
            <a:lvl1pPr algn="ctr">
              <a:defRPr sz="4400"/>
            </a:lvl1pPr>
          </a:lstStyle>
          <a:p>
            <a:r>
              <a:rPr kumimoji="1" lang="ja-JP" altLang="en-US" dirty="0"/>
              <a:t>マスター タイトルの書式設定</a:t>
            </a:r>
          </a:p>
        </p:txBody>
      </p:sp>
      <p:sp>
        <p:nvSpPr>
          <p:cNvPr id="3" name="字幕 2">
            <a:extLst>
              <a:ext uri="{FF2B5EF4-FFF2-40B4-BE49-F238E27FC236}">
                <a16:creationId xmlns:a16="http://schemas.microsoft.com/office/drawing/2014/main" id="{343BC91E-C389-41F3-A767-7F8102FF54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dirty="0"/>
              <a:t>マスター サブタイトルの書式設定</a:t>
            </a:r>
          </a:p>
        </p:txBody>
      </p:sp>
      <p:sp>
        <p:nvSpPr>
          <p:cNvPr id="4" name="日付プレースホルダー 3">
            <a:extLst>
              <a:ext uri="{FF2B5EF4-FFF2-40B4-BE49-F238E27FC236}">
                <a16:creationId xmlns:a16="http://schemas.microsoft.com/office/drawing/2014/main" id="{DEECBD05-55F9-4EA9-8D00-91CD998C1792}"/>
              </a:ext>
            </a:extLst>
          </p:cNvPr>
          <p:cNvSpPr>
            <a:spLocks noGrp="1"/>
          </p:cNvSpPr>
          <p:nvPr>
            <p:ph type="dt" sz="half" idx="10"/>
          </p:nvPr>
        </p:nvSpPr>
        <p:spPr/>
        <p:txBody>
          <a:bodyPr/>
          <a:lstStyle/>
          <a:p>
            <a:fld id="{5F6363B3-2974-41B9-836F-CBD901538C94}" type="datetime1">
              <a:rPr kumimoji="1" lang="ja-JP" altLang="en-US" smtClean="0"/>
              <a:t>2023/12/17</a:t>
            </a:fld>
            <a:endParaRPr kumimoji="1" lang="ja-JP" altLang="en-US"/>
          </a:p>
        </p:txBody>
      </p:sp>
      <p:sp>
        <p:nvSpPr>
          <p:cNvPr id="5" name="フッター プレースホルダー 4">
            <a:extLst>
              <a:ext uri="{FF2B5EF4-FFF2-40B4-BE49-F238E27FC236}">
                <a16:creationId xmlns:a16="http://schemas.microsoft.com/office/drawing/2014/main" id="{5B00F785-6876-40B0-887B-C69668B791E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7316A6C-3FA9-4D9C-89A7-75E8BA08A932}"/>
              </a:ext>
            </a:extLst>
          </p:cNvPr>
          <p:cNvSpPr>
            <a:spLocks noGrp="1"/>
          </p:cNvSpPr>
          <p:nvPr>
            <p:ph type="sldNum" sz="quarter" idx="12"/>
          </p:nvPr>
        </p:nvSpPr>
        <p:spPr/>
        <p:txBody>
          <a:bodyPr/>
          <a:lstStyle/>
          <a:p>
            <a:fld id="{011825E6-0B3D-4B55-894C-2300E3F058C0}" type="slidenum">
              <a:rPr kumimoji="1" lang="ja-JP" altLang="en-US" smtClean="0"/>
              <a:t>‹#›</a:t>
            </a:fld>
            <a:endParaRPr kumimoji="1" lang="ja-JP" altLang="en-US"/>
          </a:p>
        </p:txBody>
      </p:sp>
    </p:spTree>
    <p:extLst>
      <p:ext uri="{BB962C8B-B14F-4D97-AF65-F5344CB8AC3E}">
        <p14:creationId xmlns:p14="http://schemas.microsoft.com/office/powerpoint/2010/main" val="2837791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2C0C021-0621-4483-9214-0666F33860E4}"/>
              </a:ext>
            </a:extLst>
          </p:cNvPr>
          <p:cNvSpPr>
            <a:spLocks noGrp="1"/>
          </p:cNvSpPr>
          <p:nvPr>
            <p:ph type="title"/>
          </p:nvPr>
        </p:nvSpPr>
        <p:spPr>
          <a:xfrm>
            <a:off x="838200" y="365125"/>
            <a:ext cx="10515600" cy="625475"/>
          </a:xfrm>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B96E8B0-D151-4051-AC1E-798A3890E2AC}"/>
              </a:ext>
            </a:extLst>
          </p:cNvPr>
          <p:cNvSpPr>
            <a:spLocks noGrp="1"/>
          </p:cNvSpPr>
          <p:nvPr>
            <p:ph type="body" orient="vert" idx="1"/>
          </p:nvPr>
        </p:nvSpPr>
        <p:spPr>
          <a:xfrm>
            <a:off x="838200" y="1117600"/>
            <a:ext cx="10515600" cy="5147733"/>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0F42B69-64E8-47FE-A122-BB4EB030590D}"/>
              </a:ext>
            </a:extLst>
          </p:cNvPr>
          <p:cNvSpPr>
            <a:spLocks noGrp="1"/>
          </p:cNvSpPr>
          <p:nvPr>
            <p:ph type="dt" sz="half" idx="10"/>
          </p:nvPr>
        </p:nvSpPr>
        <p:spPr/>
        <p:txBody>
          <a:bodyPr/>
          <a:lstStyle/>
          <a:p>
            <a:fld id="{8ABB7D59-E7D3-4A6F-B84E-FA07E2736EE6}" type="datetime1">
              <a:rPr kumimoji="1" lang="ja-JP" altLang="en-US" smtClean="0"/>
              <a:t>2023/12/17</a:t>
            </a:fld>
            <a:endParaRPr kumimoji="1" lang="ja-JP" altLang="en-US"/>
          </a:p>
        </p:txBody>
      </p:sp>
      <p:sp>
        <p:nvSpPr>
          <p:cNvPr id="5" name="フッター プレースホルダー 4">
            <a:extLst>
              <a:ext uri="{FF2B5EF4-FFF2-40B4-BE49-F238E27FC236}">
                <a16:creationId xmlns:a16="http://schemas.microsoft.com/office/drawing/2014/main" id="{561E7F4D-DA85-47CE-BF9D-080D724B820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3EC6D46-B60D-48E1-8B68-00C6A1D90726}"/>
              </a:ext>
            </a:extLst>
          </p:cNvPr>
          <p:cNvSpPr>
            <a:spLocks noGrp="1"/>
          </p:cNvSpPr>
          <p:nvPr>
            <p:ph type="sldNum" sz="quarter" idx="12"/>
          </p:nvPr>
        </p:nvSpPr>
        <p:spPr/>
        <p:txBody>
          <a:bodyPr/>
          <a:lstStyle/>
          <a:p>
            <a:fld id="{011825E6-0B3D-4B55-894C-2300E3F058C0}" type="slidenum">
              <a:rPr kumimoji="1" lang="ja-JP" altLang="en-US" smtClean="0"/>
              <a:t>‹#›</a:t>
            </a:fld>
            <a:endParaRPr kumimoji="1" lang="ja-JP" altLang="en-US"/>
          </a:p>
        </p:txBody>
      </p:sp>
    </p:spTree>
    <p:extLst>
      <p:ext uri="{BB962C8B-B14F-4D97-AF65-F5344CB8AC3E}">
        <p14:creationId xmlns:p14="http://schemas.microsoft.com/office/powerpoint/2010/main" val="3246174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38345F2B-D6DA-4317-A83B-AB616D024E7C}"/>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B072565D-F2E7-44E4-9F33-C42CC075F37B}"/>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54AB3FE-32D1-483B-9D1A-639D71459C29}"/>
              </a:ext>
            </a:extLst>
          </p:cNvPr>
          <p:cNvSpPr>
            <a:spLocks noGrp="1"/>
          </p:cNvSpPr>
          <p:nvPr>
            <p:ph type="dt" sz="half" idx="10"/>
          </p:nvPr>
        </p:nvSpPr>
        <p:spPr/>
        <p:txBody>
          <a:bodyPr/>
          <a:lstStyle/>
          <a:p>
            <a:fld id="{36AC5C38-7B35-4CFB-9A3B-DCDCBEEB459B}" type="datetime1">
              <a:rPr kumimoji="1" lang="ja-JP" altLang="en-US" smtClean="0"/>
              <a:t>2023/12/17</a:t>
            </a:fld>
            <a:endParaRPr kumimoji="1" lang="ja-JP" altLang="en-US"/>
          </a:p>
        </p:txBody>
      </p:sp>
      <p:sp>
        <p:nvSpPr>
          <p:cNvPr id="5" name="フッター プレースホルダー 4">
            <a:extLst>
              <a:ext uri="{FF2B5EF4-FFF2-40B4-BE49-F238E27FC236}">
                <a16:creationId xmlns:a16="http://schemas.microsoft.com/office/drawing/2014/main" id="{086E7F77-EC4C-4487-807C-364DAAA24A4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F12A3D5-62EC-4871-9D00-9FBE577FF9A0}"/>
              </a:ext>
            </a:extLst>
          </p:cNvPr>
          <p:cNvSpPr>
            <a:spLocks noGrp="1"/>
          </p:cNvSpPr>
          <p:nvPr>
            <p:ph type="sldNum" sz="quarter" idx="12"/>
          </p:nvPr>
        </p:nvSpPr>
        <p:spPr/>
        <p:txBody>
          <a:bodyPr/>
          <a:lstStyle/>
          <a:p>
            <a:fld id="{011825E6-0B3D-4B55-894C-2300E3F058C0}" type="slidenum">
              <a:rPr kumimoji="1" lang="ja-JP" altLang="en-US" smtClean="0"/>
              <a:t>‹#›</a:t>
            </a:fld>
            <a:endParaRPr kumimoji="1" lang="ja-JP" altLang="en-US"/>
          </a:p>
        </p:txBody>
      </p:sp>
    </p:spTree>
    <p:extLst>
      <p:ext uri="{BB962C8B-B14F-4D97-AF65-F5344CB8AC3E}">
        <p14:creationId xmlns:p14="http://schemas.microsoft.com/office/powerpoint/2010/main" val="35196257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48733" y="245533"/>
            <a:ext cx="11311467" cy="575733"/>
          </a:xfrm>
        </p:spPr>
        <p:txBody>
          <a:bodyPr/>
          <a:lstStyle/>
          <a:p>
            <a:r>
              <a:rPr lang="ja-JP" altLang="en-US"/>
              <a:t>マスター タイトルの書式設定</a:t>
            </a:r>
          </a:p>
        </p:txBody>
      </p:sp>
      <p:sp>
        <p:nvSpPr>
          <p:cNvPr id="3" name="表プレースホルダー 2"/>
          <p:cNvSpPr>
            <a:spLocks noGrp="1"/>
          </p:cNvSpPr>
          <p:nvPr>
            <p:ph type="tbl" idx="1"/>
          </p:nvPr>
        </p:nvSpPr>
        <p:spPr>
          <a:xfrm>
            <a:off x="431800" y="908051"/>
            <a:ext cx="11328400" cy="5400676"/>
          </a:xfrm>
        </p:spPr>
        <p:txBody>
          <a:bodyPr/>
          <a:lstStyle/>
          <a:p>
            <a:pPr lvl="0"/>
            <a:endParaRPr lang="ja-JP" altLang="en-US" noProof="0"/>
          </a:p>
        </p:txBody>
      </p:sp>
      <p:sp>
        <p:nvSpPr>
          <p:cNvPr id="4" name="Rectangle 5"/>
          <p:cNvSpPr>
            <a:spLocks noGrp="1" noChangeArrowheads="1"/>
          </p:cNvSpPr>
          <p:nvPr>
            <p:ph type="sldNum" sz="quarter" idx="10"/>
          </p:nvPr>
        </p:nvSpPr>
        <p:spPr>
          <a:ln/>
        </p:spPr>
        <p:txBody>
          <a:bodyPr/>
          <a:lstStyle>
            <a:lvl1pPr>
              <a:defRPr/>
            </a:lvl1pPr>
          </a:lstStyle>
          <a:p>
            <a:pPr>
              <a:defRPr/>
            </a:pPr>
            <a:fld id="{83C892F0-9701-4D05-85DB-7DEE2C6BBB9C}" type="slidenum">
              <a:rPr lang="en-US" altLang="ja-JP"/>
              <a:pPr>
                <a:defRPr/>
              </a:pPr>
              <a:t>‹#›</a:t>
            </a:fld>
            <a:endParaRPr lang="en-US" altLang="ja-JP"/>
          </a:p>
        </p:txBody>
      </p:sp>
    </p:spTree>
    <p:extLst>
      <p:ext uri="{BB962C8B-B14F-4D97-AF65-F5344CB8AC3E}">
        <p14:creationId xmlns:p14="http://schemas.microsoft.com/office/powerpoint/2010/main" val="21991728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p>
            <a:r>
              <a:rPr lang="ja-JP" altLang="en-US"/>
              <a:t>マスター タイトルの書式設定</a:t>
            </a:r>
          </a:p>
        </p:txBody>
      </p:sp>
      <p:sp>
        <p:nvSpPr>
          <p:cNvPr id="3" name="テキスト プレースホルダー 2"/>
          <p:cNvSpPr>
            <a:spLocks noGrp="1"/>
          </p:cNvSpPr>
          <p:nvPr>
            <p:ph type="body" sz="half" idx="1"/>
          </p:nvPr>
        </p:nvSpPr>
        <p:spPr>
          <a:xfrm>
            <a:off x="609600" y="1600201"/>
            <a:ext cx="53848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197600" y="1600201"/>
            <a:ext cx="53848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fld id="{BFFEA1BC-BC1F-4DD7-8576-E7B15ED9CEB9}" type="datetime1">
              <a:rPr lang="ja-JP" altLang="en-US" smtClean="0"/>
              <a:t>2023/12/17</a:t>
            </a:fld>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A871B812-A009-4ABA-AAB1-66D55C2C7678}" type="slidenum">
              <a:rPr lang="en-US" altLang="ja-JP"/>
              <a:pPr>
                <a:defRPr/>
              </a:pPr>
              <a:t>‹#›</a:t>
            </a:fld>
            <a:endParaRPr lang="en-US" altLang="ja-JP"/>
          </a:p>
        </p:txBody>
      </p:sp>
    </p:spTree>
    <p:extLst>
      <p:ext uri="{BB962C8B-B14F-4D97-AF65-F5344CB8AC3E}">
        <p14:creationId xmlns:p14="http://schemas.microsoft.com/office/powerpoint/2010/main" val="2465339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96769F66-3E68-4D5E-8CCE-86066393FCA7}" type="datetime1">
              <a:rPr kumimoji="1" lang="ja-JP" altLang="en-US" smtClean="0"/>
              <a:t>2023/12/17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658A88E-A5A6-4ACE-B299-5FCC98E25EEA}" type="slidenum">
              <a:rPr kumimoji="1" lang="ja-JP" altLang="en-US" smtClean="0"/>
              <a:t>‹#›</a:t>
            </a:fld>
            <a:endParaRPr kumimoji="1" lang="ja-JP" altLang="en-US"/>
          </a:p>
        </p:txBody>
      </p:sp>
    </p:spTree>
    <p:extLst>
      <p:ext uri="{BB962C8B-B14F-4D97-AF65-F5344CB8AC3E}">
        <p14:creationId xmlns:p14="http://schemas.microsoft.com/office/powerpoint/2010/main" val="40070657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1F1C036-8378-4BF5-AFCD-6AE42246186F}" type="datetime1">
              <a:rPr kumimoji="1" lang="ja-JP" altLang="en-US" smtClean="0"/>
              <a:t>2023/12/17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5658A88E-A5A6-4ACE-B299-5FCC98E25EEA}" type="slidenum">
              <a:rPr kumimoji="1" lang="ja-JP" altLang="en-US" smtClean="0"/>
              <a:pPr/>
              <a:t>‹#›</a:t>
            </a:fld>
            <a:endParaRPr kumimoji="1" lang="ja-JP" altLang="en-US" dirty="0"/>
          </a:p>
        </p:txBody>
      </p:sp>
    </p:spTree>
    <p:extLst>
      <p:ext uri="{BB962C8B-B14F-4D97-AF65-F5344CB8AC3E}">
        <p14:creationId xmlns:p14="http://schemas.microsoft.com/office/powerpoint/2010/main" val="27393056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52FE3AA-AC11-4F8D-9C2B-F760CFE9D641}" type="datetime1">
              <a:rPr kumimoji="1" lang="ja-JP" altLang="en-US" smtClean="0"/>
              <a:t>2023/12/17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658A88E-A5A6-4ACE-B299-5FCC98E25EEA}" type="slidenum">
              <a:rPr kumimoji="1" lang="ja-JP" altLang="en-US" smtClean="0"/>
              <a:t>‹#›</a:t>
            </a:fld>
            <a:endParaRPr kumimoji="1" lang="ja-JP" altLang="en-US" dirty="0"/>
          </a:p>
        </p:txBody>
      </p:sp>
    </p:spTree>
    <p:extLst>
      <p:ext uri="{BB962C8B-B14F-4D97-AF65-F5344CB8AC3E}">
        <p14:creationId xmlns:p14="http://schemas.microsoft.com/office/powerpoint/2010/main" val="35894087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766E478-9C51-4B4A-AAFB-8CF53F59DB93}" type="datetime1">
              <a:rPr kumimoji="1" lang="ja-JP" altLang="en-US" smtClean="0"/>
              <a:t>2023/12/17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658A88E-A5A6-4ACE-B299-5FCC98E25EEA}" type="slidenum">
              <a:rPr kumimoji="1" lang="ja-JP" altLang="en-US" smtClean="0"/>
              <a:t>‹#›</a:t>
            </a:fld>
            <a:endParaRPr kumimoji="1" lang="ja-JP" altLang="en-US"/>
          </a:p>
        </p:txBody>
      </p:sp>
    </p:spTree>
    <p:extLst>
      <p:ext uri="{BB962C8B-B14F-4D97-AF65-F5344CB8AC3E}">
        <p14:creationId xmlns:p14="http://schemas.microsoft.com/office/powerpoint/2010/main" val="27362346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D94682FE-16C3-4C1C-B159-65E02E72278A}" type="datetime1">
              <a:rPr kumimoji="1" lang="ja-JP" altLang="en-US" smtClean="0"/>
              <a:t>2023/12/17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lvl1pPr>
              <a:defRPr sz="2000"/>
            </a:lvl1pPr>
          </a:lstStyle>
          <a:p>
            <a:fld id="{5658A88E-A5A6-4ACE-B299-5FCC98E25EEA}" type="slidenum">
              <a:rPr kumimoji="1" lang="ja-JP" altLang="en-US" smtClean="0"/>
              <a:pPr/>
              <a:t>‹#›</a:t>
            </a:fld>
            <a:endParaRPr kumimoji="1" lang="ja-JP" altLang="en-US" dirty="0"/>
          </a:p>
        </p:txBody>
      </p:sp>
    </p:spTree>
    <p:extLst>
      <p:ext uri="{BB962C8B-B14F-4D97-AF65-F5344CB8AC3E}">
        <p14:creationId xmlns:p14="http://schemas.microsoft.com/office/powerpoint/2010/main" val="39475356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73EA502A-5710-4DD1-80B9-D72A18174F85}" type="datetime1">
              <a:rPr kumimoji="1" lang="ja-JP" altLang="en-US" smtClean="0"/>
              <a:t>2023/12/17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lvl1pPr>
              <a:defRPr sz="2000"/>
            </a:lvl1pPr>
          </a:lstStyle>
          <a:p>
            <a:fld id="{5658A88E-A5A6-4ACE-B299-5FCC98E25EEA}" type="slidenum">
              <a:rPr kumimoji="1" lang="ja-JP" altLang="en-US" smtClean="0"/>
              <a:pPr/>
              <a:t>‹#›</a:t>
            </a:fld>
            <a:endParaRPr kumimoji="1" lang="ja-JP" altLang="en-US" dirty="0"/>
          </a:p>
        </p:txBody>
      </p:sp>
    </p:spTree>
    <p:extLst>
      <p:ext uri="{BB962C8B-B14F-4D97-AF65-F5344CB8AC3E}">
        <p14:creationId xmlns:p14="http://schemas.microsoft.com/office/powerpoint/2010/main" val="92098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038AFE-BD96-46CB-8B48-8B68612556C6}"/>
              </a:ext>
            </a:extLst>
          </p:cNvPr>
          <p:cNvSpPr>
            <a:spLocks noGrp="1"/>
          </p:cNvSpPr>
          <p:nvPr>
            <p:ph type="title"/>
          </p:nvPr>
        </p:nvSpPr>
        <p:spPr>
          <a:xfrm>
            <a:off x="838200" y="365125"/>
            <a:ext cx="10515600" cy="701675"/>
          </a:xfrm>
        </p:spPr>
        <p:txBody>
          <a:bodyPr/>
          <a:lstStyle/>
          <a:p>
            <a:r>
              <a:rPr kumimoji="1" lang="ja-JP" altLang="en-US" dirty="0"/>
              <a:t>マスター タイトルの書式設定</a:t>
            </a:r>
          </a:p>
        </p:txBody>
      </p:sp>
      <p:sp>
        <p:nvSpPr>
          <p:cNvPr id="3" name="コンテンツ プレースホルダー 2">
            <a:extLst>
              <a:ext uri="{FF2B5EF4-FFF2-40B4-BE49-F238E27FC236}">
                <a16:creationId xmlns:a16="http://schemas.microsoft.com/office/drawing/2014/main" id="{226A2180-E60E-49D9-BE59-22C0907DA640}"/>
              </a:ext>
            </a:extLst>
          </p:cNvPr>
          <p:cNvSpPr>
            <a:spLocks noGrp="1"/>
          </p:cNvSpPr>
          <p:nvPr>
            <p:ph idx="1"/>
          </p:nvPr>
        </p:nvSpPr>
        <p:spPr>
          <a:xfrm>
            <a:off x="838200" y="1227667"/>
            <a:ext cx="10515600" cy="5080000"/>
          </a:xfrm>
        </p:spPr>
        <p:txBody>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a:extLst>
              <a:ext uri="{FF2B5EF4-FFF2-40B4-BE49-F238E27FC236}">
                <a16:creationId xmlns:a16="http://schemas.microsoft.com/office/drawing/2014/main" id="{EAE02CBA-F993-43BC-9A87-5440CA8C2400}"/>
              </a:ext>
            </a:extLst>
          </p:cNvPr>
          <p:cNvSpPr>
            <a:spLocks noGrp="1"/>
          </p:cNvSpPr>
          <p:nvPr>
            <p:ph type="dt" sz="half" idx="10"/>
          </p:nvPr>
        </p:nvSpPr>
        <p:spPr/>
        <p:txBody>
          <a:bodyPr/>
          <a:lstStyle/>
          <a:p>
            <a:fld id="{2E6EA8FF-3525-4BAC-B427-79DC583A91E8}" type="datetime1">
              <a:rPr kumimoji="1" lang="ja-JP" altLang="en-US" smtClean="0"/>
              <a:t>2023/12/17</a:t>
            </a:fld>
            <a:endParaRPr kumimoji="1" lang="ja-JP" altLang="en-US"/>
          </a:p>
        </p:txBody>
      </p:sp>
      <p:sp>
        <p:nvSpPr>
          <p:cNvPr id="5" name="フッター プレースホルダー 4">
            <a:extLst>
              <a:ext uri="{FF2B5EF4-FFF2-40B4-BE49-F238E27FC236}">
                <a16:creationId xmlns:a16="http://schemas.microsoft.com/office/drawing/2014/main" id="{3B286600-5DFF-4FD5-A656-BA3842A5AD6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7B47067-A39A-483F-B1EA-AE09F4BCE17F}"/>
              </a:ext>
            </a:extLst>
          </p:cNvPr>
          <p:cNvSpPr>
            <a:spLocks noGrp="1"/>
          </p:cNvSpPr>
          <p:nvPr>
            <p:ph type="sldNum" sz="quarter" idx="12"/>
          </p:nvPr>
        </p:nvSpPr>
        <p:spPr>
          <a:xfrm>
            <a:off x="9213272" y="6356350"/>
            <a:ext cx="2743200" cy="365125"/>
          </a:xfrm>
        </p:spPr>
        <p:txBody>
          <a:bodyPr/>
          <a:lstStyle/>
          <a:p>
            <a:fld id="{011825E6-0B3D-4B55-894C-2300E3F058C0}" type="slidenum">
              <a:rPr kumimoji="1" lang="ja-JP" altLang="en-US" smtClean="0"/>
              <a:t>‹#›</a:t>
            </a:fld>
            <a:endParaRPr kumimoji="1" lang="ja-JP" altLang="en-US"/>
          </a:p>
        </p:txBody>
      </p:sp>
    </p:spTree>
    <p:extLst>
      <p:ext uri="{BB962C8B-B14F-4D97-AF65-F5344CB8AC3E}">
        <p14:creationId xmlns:p14="http://schemas.microsoft.com/office/powerpoint/2010/main" val="29474315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76DF2E-780F-428C-BE29-D64691021662}" type="datetime1">
              <a:rPr kumimoji="1" lang="ja-JP" altLang="en-US" smtClean="0"/>
              <a:t>2023/12/17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lvl1pPr>
              <a:defRPr sz="2000"/>
            </a:lvl1pPr>
          </a:lstStyle>
          <a:p>
            <a:fld id="{5658A88E-A5A6-4ACE-B299-5FCC98E25EEA}" type="slidenum">
              <a:rPr kumimoji="1" lang="ja-JP" altLang="en-US" smtClean="0"/>
              <a:pPr/>
              <a:t>‹#›</a:t>
            </a:fld>
            <a:endParaRPr kumimoji="1" lang="ja-JP" altLang="en-US" dirty="0"/>
          </a:p>
        </p:txBody>
      </p:sp>
    </p:spTree>
    <p:extLst>
      <p:ext uri="{BB962C8B-B14F-4D97-AF65-F5344CB8AC3E}">
        <p14:creationId xmlns:p14="http://schemas.microsoft.com/office/powerpoint/2010/main" val="12166192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3CB35D7-C475-4EB1-AADE-CC7301383D21}" type="datetime1">
              <a:rPr kumimoji="1" lang="ja-JP" altLang="en-US" smtClean="0"/>
              <a:t>2023/12/17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658A88E-A5A6-4ACE-B299-5FCC98E25EEA}" type="slidenum">
              <a:rPr kumimoji="1" lang="ja-JP" altLang="en-US" smtClean="0"/>
              <a:t>‹#›</a:t>
            </a:fld>
            <a:endParaRPr kumimoji="1" lang="ja-JP" altLang="en-US"/>
          </a:p>
        </p:txBody>
      </p:sp>
    </p:spTree>
    <p:extLst>
      <p:ext uri="{BB962C8B-B14F-4D97-AF65-F5344CB8AC3E}">
        <p14:creationId xmlns:p14="http://schemas.microsoft.com/office/powerpoint/2010/main" val="35795573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8C61548-1704-47D0-86D3-2482B73BA17D}" type="datetime1">
              <a:rPr kumimoji="1" lang="ja-JP" altLang="en-US" smtClean="0"/>
              <a:t>2023/12/17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658A88E-A5A6-4ACE-B299-5FCC98E25EEA}" type="slidenum">
              <a:rPr kumimoji="1" lang="ja-JP" altLang="en-US" smtClean="0"/>
              <a:t>‹#›</a:t>
            </a:fld>
            <a:endParaRPr kumimoji="1" lang="ja-JP" altLang="en-US"/>
          </a:p>
        </p:txBody>
      </p:sp>
    </p:spTree>
    <p:extLst>
      <p:ext uri="{BB962C8B-B14F-4D97-AF65-F5344CB8AC3E}">
        <p14:creationId xmlns:p14="http://schemas.microsoft.com/office/powerpoint/2010/main" val="17108979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D5497DE-1030-4055-A336-E103ECF0C0AC}" type="datetime1">
              <a:rPr kumimoji="1" lang="ja-JP" altLang="en-US" smtClean="0"/>
              <a:t>2023/12/17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658A88E-A5A6-4ACE-B299-5FCC98E25EEA}" type="slidenum">
              <a:rPr kumimoji="1" lang="ja-JP" altLang="en-US" smtClean="0"/>
              <a:t>‹#›</a:t>
            </a:fld>
            <a:endParaRPr kumimoji="1" lang="ja-JP" altLang="en-US"/>
          </a:p>
        </p:txBody>
      </p:sp>
    </p:spTree>
    <p:extLst>
      <p:ext uri="{BB962C8B-B14F-4D97-AF65-F5344CB8AC3E}">
        <p14:creationId xmlns:p14="http://schemas.microsoft.com/office/powerpoint/2010/main" val="17297161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A0530B5-28AD-4760-9244-7D8D7B97E81A}" type="datetime1">
              <a:rPr kumimoji="1" lang="ja-JP" altLang="en-US" smtClean="0"/>
              <a:t>2023/12/17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658A88E-A5A6-4ACE-B299-5FCC98E25EEA}" type="slidenum">
              <a:rPr kumimoji="1" lang="ja-JP" altLang="en-US" smtClean="0"/>
              <a:t>‹#›</a:t>
            </a:fld>
            <a:endParaRPr kumimoji="1" lang="ja-JP" altLang="en-US"/>
          </a:p>
        </p:txBody>
      </p:sp>
    </p:spTree>
    <p:extLst>
      <p:ext uri="{BB962C8B-B14F-4D97-AF65-F5344CB8AC3E}">
        <p14:creationId xmlns:p14="http://schemas.microsoft.com/office/powerpoint/2010/main" val="1186209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A82483A-5DD2-497E-BECE-E3707595DF3C}"/>
              </a:ext>
            </a:extLst>
          </p:cNvPr>
          <p:cNvSpPr>
            <a:spLocks noGrp="1"/>
          </p:cNvSpPr>
          <p:nvPr>
            <p:ph type="title"/>
          </p:nvPr>
        </p:nvSpPr>
        <p:spPr>
          <a:xfrm>
            <a:off x="831850" y="1709738"/>
            <a:ext cx="10515600" cy="2852737"/>
          </a:xfrm>
        </p:spPr>
        <p:txBody>
          <a:bodyPr anchor="b">
            <a:normAutofit/>
          </a:bodyPr>
          <a:lstStyle>
            <a:lvl1pPr>
              <a:defRPr sz="4400"/>
            </a:lvl1pPr>
          </a:lstStyle>
          <a:p>
            <a:r>
              <a:rPr kumimoji="1" lang="ja-JP" altLang="en-US" dirty="0"/>
              <a:t>マスター タイトルの書式設定</a:t>
            </a:r>
          </a:p>
        </p:txBody>
      </p:sp>
      <p:sp>
        <p:nvSpPr>
          <p:cNvPr id="3" name="テキスト プレースホルダー 2">
            <a:extLst>
              <a:ext uri="{FF2B5EF4-FFF2-40B4-BE49-F238E27FC236}">
                <a16:creationId xmlns:a16="http://schemas.microsoft.com/office/drawing/2014/main" id="{D130D2C4-29D2-48FB-AE71-88E9718E55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EDD42D00-C97B-4BF6-A2B8-E0E9F1101BE2}"/>
              </a:ext>
            </a:extLst>
          </p:cNvPr>
          <p:cNvSpPr>
            <a:spLocks noGrp="1"/>
          </p:cNvSpPr>
          <p:nvPr>
            <p:ph type="dt" sz="half" idx="10"/>
          </p:nvPr>
        </p:nvSpPr>
        <p:spPr/>
        <p:txBody>
          <a:bodyPr/>
          <a:lstStyle/>
          <a:p>
            <a:fld id="{6A5A0FCD-E699-4DD3-9931-57538D94FD28}" type="datetime1">
              <a:rPr kumimoji="1" lang="ja-JP" altLang="en-US" smtClean="0"/>
              <a:t>2023/12/17</a:t>
            </a:fld>
            <a:endParaRPr kumimoji="1" lang="ja-JP" altLang="en-US"/>
          </a:p>
        </p:txBody>
      </p:sp>
      <p:sp>
        <p:nvSpPr>
          <p:cNvPr id="5" name="フッター プレースホルダー 4">
            <a:extLst>
              <a:ext uri="{FF2B5EF4-FFF2-40B4-BE49-F238E27FC236}">
                <a16:creationId xmlns:a16="http://schemas.microsoft.com/office/drawing/2014/main" id="{F5074EE7-07ED-403C-8089-420C1BB3BA2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41BF00D-CEE0-4073-A43A-418D338151D1}"/>
              </a:ext>
            </a:extLst>
          </p:cNvPr>
          <p:cNvSpPr>
            <a:spLocks noGrp="1"/>
          </p:cNvSpPr>
          <p:nvPr>
            <p:ph type="sldNum" sz="quarter" idx="12"/>
          </p:nvPr>
        </p:nvSpPr>
        <p:spPr/>
        <p:txBody>
          <a:bodyPr/>
          <a:lstStyle/>
          <a:p>
            <a:fld id="{011825E6-0B3D-4B55-894C-2300E3F058C0}" type="slidenum">
              <a:rPr kumimoji="1" lang="ja-JP" altLang="en-US" smtClean="0"/>
              <a:t>‹#›</a:t>
            </a:fld>
            <a:endParaRPr kumimoji="1" lang="ja-JP" altLang="en-US"/>
          </a:p>
        </p:txBody>
      </p:sp>
    </p:spTree>
    <p:extLst>
      <p:ext uri="{BB962C8B-B14F-4D97-AF65-F5344CB8AC3E}">
        <p14:creationId xmlns:p14="http://schemas.microsoft.com/office/powerpoint/2010/main" val="1672223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5B9FCC-1E6C-415E-84F2-AFE8226B32EA}"/>
              </a:ext>
            </a:extLst>
          </p:cNvPr>
          <p:cNvSpPr>
            <a:spLocks noGrp="1"/>
          </p:cNvSpPr>
          <p:nvPr>
            <p:ph type="title"/>
          </p:nvPr>
        </p:nvSpPr>
        <p:spPr>
          <a:xfrm>
            <a:off x="838200" y="365126"/>
            <a:ext cx="10515600" cy="667808"/>
          </a:xfrm>
        </p:spPr>
        <p:txBody>
          <a:bodyPr/>
          <a:lstStyle/>
          <a:p>
            <a:r>
              <a:rPr kumimoji="1" lang="ja-JP" altLang="en-US" dirty="0"/>
              <a:t>マスター タイトルの書式設定</a:t>
            </a:r>
          </a:p>
        </p:txBody>
      </p:sp>
      <p:sp>
        <p:nvSpPr>
          <p:cNvPr id="3" name="コンテンツ プレースホルダー 2">
            <a:extLst>
              <a:ext uri="{FF2B5EF4-FFF2-40B4-BE49-F238E27FC236}">
                <a16:creationId xmlns:a16="http://schemas.microsoft.com/office/drawing/2014/main" id="{D0B22B89-9003-4AD8-A347-E351230477F0}"/>
              </a:ext>
            </a:extLst>
          </p:cNvPr>
          <p:cNvSpPr>
            <a:spLocks noGrp="1"/>
          </p:cNvSpPr>
          <p:nvPr>
            <p:ph sz="half" idx="1"/>
          </p:nvPr>
        </p:nvSpPr>
        <p:spPr>
          <a:xfrm>
            <a:off x="838200" y="1159933"/>
            <a:ext cx="5181600" cy="5017030"/>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4CA2F120-8184-45BE-AFEC-ABCE20923F86}"/>
              </a:ext>
            </a:extLst>
          </p:cNvPr>
          <p:cNvSpPr>
            <a:spLocks noGrp="1"/>
          </p:cNvSpPr>
          <p:nvPr>
            <p:ph sz="half" idx="2"/>
          </p:nvPr>
        </p:nvSpPr>
        <p:spPr>
          <a:xfrm>
            <a:off x="6172200" y="1168400"/>
            <a:ext cx="5181600" cy="5008563"/>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26D8D222-E26B-4531-970E-046CEFCE6982}"/>
              </a:ext>
            </a:extLst>
          </p:cNvPr>
          <p:cNvSpPr>
            <a:spLocks noGrp="1"/>
          </p:cNvSpPr>
          <p:nvPr>
            <p:ph type="dt" sz="half" idx="10"/>
          </p:nvPr>
        </p:nvSpPr>
        <p:spPr/>
        <p:txBody>
          <a:bodyPr/>
          <a:lstStyle/>
          <a:p>
            <a:fld id="{43B288E0-6CF3-4FBD-BBE5-5A92D3538FD2}" type="datetime1">
              <a:rPr kumimoji="1" lang="ja-JP" altLang="en-US" smtClean="0"/>
              <a:t>2023/12/17</a:t>
            </a:fld>
            <a:endParaRPr kumimoji="1" lang="ja-JP" altLang="en-US"/>
          </a:p>
        </p:txBody>
      </p:sp>
      <p:sp>
        <p:nvSpPr>
          <p:cNvPr id="6" name="フッター プレースホルダー 5">
            <a:extLst>
              <a:ext uri="{FF2B5EF4-FFF2-40B4-BE49-F238E27FC236}">
                <a16:creationId xmlns:a16="http://schemas.microsoft.com/office/drawing/2014/main" id="{7D26E439-B475-4BB9-B7B2-25EA30E833A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0C6BC07-93A8-46C2-A472-EDED35DB56BD}"/>
              </a:ext>
            </a:extLst>
          </p:cNvPr>
          <p:cNvSpPr>
            <a:spLocks noGrp="1"/>
          </p:cNvSpPr>
          <p:nvPr>
            <p:ph type="sldNum" sz="quarter" idx="12"/>
          </p:nvPr>
        </p:nvSpPr>
        <p:spPr/>
        <p:txBody>
          <a:bodyPr/>
          <a:lstStyle/>
          <a:p>
            <a:fld id="{011825E6-0B3D-4B55-894C-2300E3F058C0}" type="slidenum">
              <a:rPr kumimoji="1" lang="ja-JP" altLang="en-US" smtClean="0"/>
              <a:t>‹#›</a:t>
            </a:fld>
            <a:endParaRPr kumimoji="1" lang="ja-JP" altLang="en-US"/>
          </a:p>
        </p:txBody>
      </p:sp>
    </p:spTree>
    <p:extLst>
      <p:ext uri="{BB962C8B-B14F-4D97-AF65-F5344CB8AC3E}">
        <p14:creationId xmlns:p14="http://schemas.microsoft.com/office/powerpoint/2010/main" val="1720905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685D43F-D2B7-422A-8D11-A0D97A077544}"/>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B760EAB-0220-4560-9F46-2C31E380CB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DEBD9B27-06B1-4A00-9C49-BD2919D66C87}"/>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88177E71-5A89-4E03-B0AC-9012D1B077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83AAE475-2AFE-4B5E-9BD1-C1292C336E16}"/>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B7266378-767E-4728-8DC4-7010F21BD8DD}"/>
              </a:ext>
            </a:extLst>
          </p:cNvPr>
          <p:cNvSpPr>
            <a:spLocks noGrp="1"/>
          </p:cNvSpPr>
          <p:nvPr>
            <p:ph type="dt" sz="half" idx="10"/>
          </p:nvPr>
        </p:nvSpPr>
        <p:spPr/>
        <p:txBody>
          <a:bodyPr/>
          <a:lstStyle/>
          <a:p>
            <a:fld id="{35916480-E07A-4EAF-AB0C-43D7E7CBFEC5}" type="datetime1">
              <a:rPr kumimoji="1" lang="ja-JP" altLang="en-US" smtClean="0"/>
              <a:t>2023/12/17</a:t>
            </a:fld>
            <a:endParaRPr kumimoji="1" lang="ja-JP" altLang="en-US"/>
          </a:p>
        </p:txBody>
      </p:sp>
      <p:sp>
        <p:nvSpPr>
          <p:cNvPr id="8" name="フッター プレースホルダー 7">
            <a:extLst>
              <a:ext uri="{FF2B5EF4-FFF2-40B4-BE49-F238E27FC236}">
                <a16:creationId xmlns:a16="http://schemas.microsoft.com/office/drawing/2014/main" id="{63F654C8-C059-4CD4-908B-E07CA467D122}"/>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98B2A2B1-969F-4AF7-8385-E261E6285AE9}"/>
              </a:ext>
            </a:extLst>
          </p:cNvPr>
          <p:cNvSpPr>
            <a:spLocks noGrp="1"/>
          </p:cNvSpPr>
          <p:nvPr>
            <p:ph type="sldNum" sz="quarter" idx="12"/>
          </p:nvPr>
        </p:nvSpPr>
        <p:spPr/>
        <p:txBody>
          <a:bodyPr/>
          <a:lstStyle/>
          <a:p>
            <a:fld id="{011825E6-0B3D-4B55-894C-2300E3F058C0}" type="slidenum">
              <a:rPr kumimoji="1" lang="ja-JP" altLang="en-US" smtClean="0"/>
              <a:t>‹#›</a:t>
            </a:fld>
            <a:endParaRPr kumimoji="1" lang="ja-JP" altLang="en-US"/>
          </a:p>
        </p:txBody>
      </p:sp>
    </p:spTree>
    <p:extLst>
      <p:ext uri="{BB962C8B-B14F-4D97-AF65-F5344CB8AC3E}">
        <p14:creationId xmlns:p14="http://schemas.microsoft.com/office/powerpoint/2010/main" val="1093091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B9F649-B896-4CA3-8FD2-10C7909A089C}"/>
              </a:ext>
            </a:extLst>
          </p:cNvPr>
          <p:cNvSpPr>
            <a:spLocks noGrp="1"/>
          </p:cNvSpPr>
          <p:nvPr>
            <p:ph type="title"/>
          </p:nvPr>
        </p:nvSpPr>
        <p:spPr>
          <a:xfrm>
            <a:off x="838200" y="365125"/>
            <a:ext cx="10515600" cy="727075"/>
          </a:xfrm>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32FCF6A9-15E7-4E8F-B62B-5C7207728A20}"/>
              </a:ext>
            </a:extLst>
          </p:cNvPr>
          <p:cNvSpPr>
            <a:spLocks noGrp="1"/>
          </p:cNvSpPr>
          <p:nvPr>
            <p:ph type="dt" sz="half" idx="10"/>
          </p:nvPr>
        </p:nvSpPr>
        <p:spPr/>
        <p:txBody>
          <a:bodyPr/>
          <a:lstStyle/>
          <a:p>
            <a:fld id="{F0B392FE-1042-4D6A-990E-E250BAA7E6C8}" type="datetime1">
              <a:rPr kumimoji="1" lang="ja-JP" altLang="en-US" smtClean="0"/>
              <a:t>2023/12/17</a:t>
            </a:fld>
            <a:endParaRPr kumimoji="1" lang="ja-JP" altLang="en-US"/>
          </a:p>
        </p:txBody>
      </p:sp>
      <p:sp>
        <p:nvSpPr>
          <p:cNvPr id="4" name="フッター プレースホルダー 3">
            <a:extLst>
              <a:ext uri="{FF2B5EF4-FFF2-40B4-BE49-F238E27FC236}">
                <a16:creationId xmlns:a16="http://schemas.microsoft.com/office/drawing/2014/main" id="{D1BDAFF3-E5A9-4423-BC6A-DCCC9B358CE2}"/>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174A9079-A844-461E-A749-B772E4A2E22F}"/>
              </a:ext>
            </a:extLst>
          </p:cNvPr>
          <p:cNvSpPr>
            <a:spLocks noGrp="1"/>
          </p:cNvSpPr>
          <p:nvPr>
            <p:ph type="sldNum" sz="quarter" idx="12"/>
          </p:nvPr>
        </p:nvSpPr>
        <p:spPr/>
        <p:txBody>
          <a:bodyPr/>
          <a:lstStyle/>
          <a:p>
            <a:fld id="{011825E6-0B3D-4B55-894C-2300E3F058C0}" type="slidenum">
              <a:rPr kumimoji="1" lang="ja-JP" altLang="en-US" smtClean="0"/>
              <a:t>‹#›</a:t>
            </a:fld>
            <a:endParaRPr kumimoji="1" lang="ja-JP" altLang="en-US"/>
          </a:p>
        </p:txBody>
      </p:sp>
    </p:spTree>
    <p:extLst>
      <p:ext uri="{BB962C8B-B14F-4D97-AF65-F5344CB8AC3E}">
        <p14:creationId xmlns:p14="http://schemas.microsoft.com/office/powerpoint/2010/main" val="4112003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48C0E2EA-F800-4D44-8EB7-D401C340067C}"/>
              </a:ext>
            </a:extLst>
          </p:cNvPr>
          <p:cNvSpPr>
            <a:spLocks noGrp="1"/>
          </p:cNvSpPr>
          <p:nvPr>
            <p:ph type="dt" sz="half" idx="10"/>
          </p:nvPr>
        </p:nvSpPr>
        <p:spPr/>
        <p:txBody>
          <a:bodyPr/>
          <a:lstStyle/>
          <a:p>
            <a:fld id="{DB181C09-899E-4D82-9DB7-D11AFECE5808}" type="datetime1">
              <a:rPr kumimoji="1" lang="ja-JP" altLang="en-US" smtClean="0"/>
              <a:t>2023/12/17</a:t>
            </a:fld>
            <a:endParaRPr kumimoji="1" lang="ja-JP" altLang="en-US"/>
          </a:p>
        </p:txBody>
      </p:sp>
      <p:sp>
        <p:nvSpPr>
          <p:cNvPr id="3" name="フッター プレースホルダー 2">
            <a:extLst>
              <a:ext uri="{FF2B5EF4-FFF2-40B4-BE49-F238E27FC236}">
                <a16:creationId xmlns:a16="http://schemas.microsoft.com/office/drawing/2014/main" id="{A2770C28-8E54-4AC1-899D-B5CE758DE66F}"/>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D9E1F93-E574-42C1-B635-2F4C6FE73106}"/>
              </a:ext>
            </a:extLst>
          </p:cNvPr>
          <p:cNvSpPr>
            <a:spLocks noGrp="1"/>
          </p:cNvSpPr>
          <p:nvPr>
            <p:ph type="sldNum" sz="quarter" idx="12"/>
          </p:nvPr>
        </p:nvSpPr>
        <p:spPr/>
        <p:txBody>
          <a:bodyPr/>
          <a:lstStyle/>
          <a:p>
            <a:fld id="{011825E6-0B3D-4B55-894C-2300E3F058C0}" type="slidenum">
              <a:rPr kumimoji="1" lang="ja-JP" altLang="en-US" smtClean="0"/>
              <a:t>‹#›</a:t>
            </a:fld>
            <a:endParaRPr kumimoji="1" lang="ja-JP" altLang="en-US"/>
          </a:p>
        </p:txBody>
      </p:sp>
    </p:spTree>
    <p:extLst>
      <p:ext uri="{BB962C8B-B14F-4D97-AF65-F5344CB8AC3E}">
        <p14:creationId xmlns:p14="http://schemas.microsoft.com/office/powerpoint/2010/main" val="3680991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82FE2C-203C-4F58-9A3B-4AC24169FA57}"/>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93989B5-6891-4BF9-B982-C0684E5B75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73053C60-0C2A-400B-9765-C7C83E267F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3C6E03F-33B9-4526-BAFC-81BE784F0390}"/>
              </a:ext>
            </a:extLst>
          </p:cNvPr>
          <p:cNvSpPr>
            <a:spLocks noGrp="1"/>
          </p:cNvSpPr>
          <p:nvPr>
            <p:ph type="dt" sz="half" idx="10"/>
          </p:nvPr>
        </p:nvSpPr>
        <p:spPr/>
        <p:txBody>
          <a:bodyPr/>
          <a:lstStyle/>
          <a:p>
            <a:fld id="{D95B3B73-38A4-475D-8FC5-C3C267FB7FFC}" type="datetime1">
              <a:rPr kumimoji="1" lang="ja-JP" altLang="en-US" smtClean="0"/>
              <a:t>2023/12/17</a:t>
            </a:fld>
            <a:endParaRPr kumimoji="1" lang="ja-JP" altLang="en-US"/>
          </a:p>
        </p:txBody>
      </p:sp>
      <p:sp>
        <p:nvSpPr>
          <p:cNvPr id="6" name="フッター プレースホルダー 5">
            <a:extLst>
              <a:ext uri="{FF2B5EF4-FFF2-40B4-BE49-F238E27FC236}">
                <a16:creationId xmlns:a16="http://schemas.microsoft.com/office/drawing/2014/main" id="{24AABE2D-49A1-4F0E-AF7A-DCA7DA4EBF5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CE844BA-5F03-4418-AAA0-374A62594FB1}"/>
              </a:ext>
            </a:extLst>
          </p:cNvPr>
          <p:cNvSpPr>
            <a:spLocks noGrp="1"/>
          </p:cNvSpPr>
          <p:nvPr>
            <p:ph type="sldNum" sz="quarter" idx="12"/>
          </p:nvPr>
        </p:nvSpPr>
        <p:spPr/>
        <p:txBody>
          <a:bodyPr/>
          <a:lstStyle/>
          <a:p>
            <a:fld id="{011825E6-0B3D-4B55-894C-2300E3F058C0}" type="slidenum">
              <a:rPr kumimoji="1" lang="ja-JP" altLang="en-US" smtClean="0"/>
              <a:t>‹#›</a:t>
            </a:fld>
            <a:endParaRPr kumimoji="1" lang="ja-JP" altLang="en-US"/>
          </a:p>
        </p:txBody>
      </p:sp>
    </p:spTree>
    <p:extLst>
      <p:ext uri="{BB962C8B-B14F-4D97-AF65-F5344CB8AC3E}">
        <p14:creationId xmlns:p14="http://schemas.microsoft.com/office/powerpoint/2010/main" val="2603961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ABFC10C-BF73-46D8-B85F-5AC8816ED9FC}"/>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A882B16F-71D9-4ED0-9BE1-6EB62C749E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6D322D71-30A5-4A4C-AED2-5EDAC5158D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210B281-55D5-46AD-825E-3EB36A75E7F2}"/>
              </a:ext>
            </a:extLst>
          </p:cNvPr>
          <p:cNvSpPr>
            <a:spLocks noGrp="1"/>
          </p:cNvSpPr>
          <p:nvPr>
            <p:ph type="dt" sz="half" idx="10"/>
          </p:nvPr>
        </p:nvSpPr>
        <p:spPr/>
        <p:txBody>
          <a:bodyPr/>
          <a:lstStyle/>
          <a:p>
            <a:fld id="{4A53A943-3DD3-47AC-BEF5-E304783662A1}" type="datetime1">
              <a:rPr kumimoji="1" lang="ja-JP" altLang="en-US" smtClean="0"/>
              <a:t>2023/12/17</a:t>
            </a:fld>
            <a:endParaRPr kumimoji="1" lang="ja-JP" altLang="en-US"/>
          </a:p>
        </p:txBody>
      </p:sp>
      <p:sp>
        <p:nvSpPr>
          <p:cNvPr id="6" name="フッター プレースホルダー 5">
            <a:extLst>
              <a:ext uri="{FF2B5EF4-FFF2-40B4-BE49-F238E27FC236}">
                <a16:creationId xmlns:a16="http://schemas.microsoft.com/office/drawing/2014/main" id="{19D1735D-F4BA-4D88-A8D4-CB07A8EEB77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B96520A-43BD-40C6-984F-B883BCEFC58C}"/>
              </a:ext>
            </a:extLst>
          </p:cNvPr>
          <p:cNvSpPr>
            <a:spLocks noGrp="1"/>
          </p:cNvSpPr>
          <p:nvPr>
            <p:ph type="sldNum" sz="quarter" idx="12"/>
          </p:nvPr>
        </p:nvSpPr>
        <p:spPr/>
        <p:txBody>
          <a:bodyPr/>
          <a:lstStyle/>
          <a:p>
            <a:fld id="{011825E6-0B3D-4B55-894C-2300E3F058C0}" type="slidenum">
              <a:rPr kumimoji="1" lang="ja-JP" altLang="en-US" smtClean="0"/>
              <a:t>‹#›</a:t>
            </a:fld>
            <a:endParaRPr kumimoji="1" lang="ja-JP" altLang="en-US"/>
          </a:p>
        </p:txBody>
      </p:sp>
    </p:spTree>
    <p:extLst>
      <p:ext uri="{BB962C8B-B14F-4D97-AF65-F5344CB8AC3E}">
        <p14:creationId xmlns:p14="http://schemas.microsoft.com/office/powerpoint/2010/main" val="3305712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BBD492E9-D2B5-484F-B164-C99E259FA1DA}"/>
              </a:ext>
            </a:extLst>
          </p:cNvPr>
          <p:cNvSpPr>
            <a:spLocks noGrp="1"/>
          </p:cNvSpPr>
          <p:nvPr>
            <p:ph type="title"/>
          </p:nvPr>
        </p:nvSpPr>
        <p:spPr>
          <a:xfrm>
            <a:off x="838200" y="297392"/>
            <a:ext cx="10515600" cy="574675"/>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a:extLst>
              <a:ext uri="{FF2B5EF4-FFF2-40B4-BE49-F238E27FC236}">
                <a16:creationId xmlns:a16="http://schemas.microsoft.com/office/drawing/2014/main" id="{09D84DB0-F63A-4105-A775-C58C795AF78C}"/>
              </a:ext>
            </a:extLst>
          </p:cNvPr>
          <p:cNvSpPr>
            <a:spLocks noGrp="1"/>
          </p:cNvSpPr>
          <p:nvPr>
            <p:ph type="body" idx="1"/>
          </p:nvPr>
        </p:nvSpPr>
        <p:spPr>
          <a:xfrm>
            <a:off x="838200" y="1016000"/>
            <a:ext cx="10515600" cy="5232400"/>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a:extLst>
              <a:ext uri="{FF2B5EF4-FFF2-40B4-BE49-F238E27FC236}">
                <a16:creationId xmlns:a16="http://schemas.microsoft.com/office/drawing/2014/main" id="{442DDAF9-001B-4454-BEAE-F66F3F2888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ADB40F-7042-441E-829B-CE51876E740B}" type="datetime1">
              <a:rPr kumimoji="1" lang="ja-JP" altLang="en-US" smtClean="0"/>
              <a:t>2023/12/17</a:t>
            </a:fld>
            <a:endParaRPr kumimoji="1" lang="ja-JP" altLang="en-US"/>
          </a:p>
        </p:txBody>
      </p:sp>
      <p:sp>
        <p:nvSpPr>
          <p:cNvPr id="5" name="フッター プレースホルダー 4">
            <a:extLst>
              <a:ext uri="{FF2B5EF4-FFF2-40B4-BE49-F238E27FC236}">
                <a16:creationId xmlns:a16="http://schemas.microsoft.com/office/drawing/2014/main" id="{2184A076-D377-4B9C-94E6-583370AF90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6B2112E0-43D0-4C94-AF9F-A30637EDFD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1825E6-0B3D-4B55-894C-2300E3F058C0}" type="slidenum">
              <a:rPr kumimoji="1" lang="ja-JP" altLang="en-US" smtClean="0"/>
              <a:t>‹#›</a:t>
            </a:fld>
            <a:endParaRPr kumimoji="1" lang="ja-JP" altLang="en-US"/>
          </a:p>
        </p:txBody>
      </p:sp>
    </p:spTree>
    <p:extLst>
      <p:ext uri="{BB962C8B-B14F-4D97-AF65-F5344CB8AC3E}">
        <p14:creationId xmlns:p14="http://schemas.microsoft.com/office/powerpoint/2010/main" val="29091850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4" r:id="rId13"/>
  </p:sldLayoutIdLst>
  <p:hf hdr="0" ftr="0" dt="0"/>
  <p:txStyles>
    <p:titleStyle>
      <a:lvl1pPr algn="l" defTabSz="914400" rtl="0" eaLnBrk="1" latinLnBrk="0" hangingPunct="1">
        <a:lnSpc>
          <a:spcPct val="90000"/>
        </a:lnSpc>
        <a:spcBef>
          <a:spcPct val="0"/>
        </a:spcBef>
        <a:buNone/>
        <a:defRPr kumimoji="1"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867774"/>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838200" y="1582220"/>
            <a:ext cx="10515600" cy="4594743"/>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BFC246-9124-413C-910F-5808F927F1FC}" type="datetime1">
              <a:rPr kumimoji="1" lang="ja-JP" altLang="en-US" smtClean="0"/>
              <a:t>2023/12/17</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9284368" y="6348329"/>
            <a:ext cx="2743200" cy="365125"/>
          </a:xfrm>
          <a:prstGeom prst="rect">
            <a:avLst/>
          </a:prstGeom>
        </p:spPr>
        <p:txBody>
          <a:bodyPr vert="horz" lIns="91440" tIns="45720" rIns="91440" bIns="45720" rtlCol="0" anchor="ctr"/>
          <a:lstStyle>
            <a:lvl1pPr algn="r">
              <a:defRPr sz="2000">
                <a:solidFill>
                  <a:schemeClr val="tx1">
                    <a:tint val="75000"/>
                  </a:schemeClr>
                </a:solidFill>
              </a:defRPr>
            </a:lvl1pPr>
          </a:lstStyle>
          <a:p>
            <a:fld id="{5658A88E-A5A6-4ACE-B299-5FCC98E25EEA}" type="slidenum">
              <a:rPr kumimoji="1" lang="ja-JP" altLang="en-US" smtClean="0"/>
              <a:pPr/>
              <a:t>‹#›</a:t>
            </a:fld>
            <a:endParaRPr kumimoji="1" lang="ja-JP" altLang="en-US" dirty="0"/>
          </a:p>
        </p:txBody>
      </p:sp>
    </p:spTree>
    <p:extLst>
      <p:ext uri="{BB962C8B-B14F-4D97-AF65-F5344CB8AC3E}">
        <p14:creationId xmlns:p14="http://schemas.microsoft.com/office/powerpoint/2010/main" val="257361632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ftr="0" dt="0"/>
  <p:txStyles>
    <p:titleStyle>
      <a:lvl1pPr algn="l" defTabSz="914400" rtl="0" eaLnBrk="1" latinLnBrk="0" hangingPunct="1">
        <a:lnSpc>
          <a:spcPct val="90000"/>
        </a:lnSpc>
        <a:spcBef>
          <a:spcPct val="0"/>
        </a:spcBef>
        <a:buNone/>
        <a:defRPr kumimoji="1" sz="4000" kern="12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8" Type="http://schemas.openxmlformats.org/officeDocument/2006/relationships/image" Target="../media/image393.png"/><Relationship Id="rId3" Type="http://schemas.openxmlformats.org/officeDocument/2006/relationships/image" Target="../media/image388.png"/><Relationship Id="rId7" Type="http://schemas.openxmlformats.org/officeDocument/2006/relationships/image" Target="../media/image392.png"/><Relationship Id="rId2" Type="http://schemas.openxmlformats.org/officeDocument/2006/relationships/image" Target="../media/image387.png"/><Relationship Id="rId1" Type="http://schemas.openxmlformats.org/officeDocument/2006/relationships/slideLayout" Target="../slideLayouts/slideLayout2.xml"/><Relationship Id="rId6" Type="http://schemas.openxmlformats.org/officeDocument/2006/relationships/image" Target="../media/image391.png"/><Relationship Id="rId5" Type="http://schemas.openxmlformats.org/officeDocument/2006/relationships/image" Target="../media/image390.png"/><Relationship Id="rId4" Type="http://schemas.openxmlformats.org/officeDocument/2006/relationships/image" Target="../media/image389.png"/><Relationship Id="rId9" Type="http://schemas.openxmlformats.org/officeDocument/2006/relationships/image" Target="../media/image394.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395.JP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396.png"/></Relationships>
</file>

<file path=ppt/slides/_rels/slide103.xml.rels><?xml version="1.0" encoding="UTF-8" standalone="yes"?>
<Relationships xmlns="http://schemas.openxmlformats.org/package/2006/relationships"><Relationship Id="rId8" Type="http://schemas.openxmlformats.org/officeDocument/2006/relationships/image" Target="../media/image400.emf"/><Relationship Id="rId3" Type="http://schemas.openxmlformats.org/officeDocument/2006/relationships/image" Target="../media/image397.png"/><Relationship Id="rId7" Type="http://schemas.openxmlformats.org/officeDocument/2006/relationships/image" Target="../media/image399.emf"/><Relationship Id="rId12" Type="http://schemas.microsoft.com/office/2007/relationships/hdphoto" Target="../media/hdphoto20.wdp"/><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microsoft.com/office/2007/relationships/hdphoto" Target="../media/hdphoto19.wdp"/><Relationship Id="rId11" Type="http://schemas.openxmlformats.org/officeDocument/2006/relationships/image" Target="../media/image403.png"/><Relationship Id="rId5" Type="http://schemas.openxmlformats.org/officeDocument/2006/relationships/image" Target="../media/image398.png"/><Relationship Id="rId10" Type="http://schemas.openxmlformats.org/officeDocument/2006/relationships/image" Target="../media/image402.jpeg"/><Relationship Id="rId4" Type="http://schemas.microsoft.com/office/2007/relationships/hdphoto" Target="../media/hdphoto18.wdp"/><Relationship Id="rId9" Type="http://schemas.openxmlformats.org/officeDocument/2006/relationships/image" Target="../media/image401.png"/></Relationships>
</file>

<file path=ppt/slides/_rels/slide104.xml.rels><?xml version="1.0" encoding="UTF-8" standalone="yes"?>
<Relationships xmlns="http://schemas.openxmlformats.org/package/2006/relationships"><Relationship Id="rId3" Type="http://schemas.openxmlformats.org/officeDocument/2006/relationships/image" Target="../media/image404.emf"/><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405.emf"/></Relationships>
</file>

<file path=ppt/slides/_rels/slide105.xml.rels><?xml version="1.0" encoding="UTF-8" standalone="yes"?>
<Relationships xmlns="http://schemas.openxmlformats.org/package/2006/relationships"><Relationship Id="rId3" Type="http://schemas.openxmlformats.org/officeDocument/2006/relationships/image" Target="../media/image406.JP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400.emf"/><Relationship Id="rId4" Type="http://schemas.openxmlformats.org/officeDocument/2006/relationships/image" Target="../media/image399.emf"/></Relationships>
</file>

<file path=ppt/slides/_rels/slide106.xml.rels><?xml version="1.0" encoding="UTF-8" standalone="yes"?>
<Relationships xmlns="http://schemas.openxmlformats.org/package/2006/relationships"><Relationship Id="rId3" Type="http://schemas.openxmlformats.org/officeDocument/2006/relationships/image" Target="../media/image407.JP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400.emf"/><Relationship Id="rId5" Type="http://schemas.openxmlformats.org/officeDocument/2006/relationships/image" Target="../media/image399.emf"/><Relationship Id="rId4" Type="http://schemas.openxmlformats.org/officeDocument/2006/relationships/image" Target="../media/image408.png"/></Relationships>
</file>

<file path=ppt/slides/_rels/slide107.xml.rels><?xml version="1.0" encoding="UTF-8" standalone="yes"?>
<Relationships xmlns="http://schemas.openxmlformats.org/package/2006/relationships"><Relationship Id="rId3" Type="http://schemas.openxmlformats.org/officeDocument/2006/relationships/image" Target="../media/image409.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411.JPG"/><Relationship Id="rId5" Type="http://schemas.openxmlformats.org/officeDocument/2006/relationships/image" Target="../media/image410.JPG"/><Relationship Id="rId4" Type="http://schemas.microsoft.com/office/2007/relationships/hdphoto" Target="../media/hdphoto21.wdp"/></Relationships>
</file>

<file path=ppt/slides/_rels/slide108.xml.rels><?xml version="1.0" encoding="UTF-8" standalone="yes"?>
<Relationships xmlns="http://schemas.openxmlformats.org/package/2006/relationships"><Relationship Id="rId8" Type="http://schemas.microsoft.com/office/2007/relationships/hdphoto" Target="../media/hdphoto24.wdp"/><Relationship Id="rId3" Type="http://schemas.openxmlformats.org/officeDocument/2006/relationships/image" Target="../media/image412.png"/><Relationship Id="rId7" Type="http://schemas.openxmlformats.org/officeDocument/2006/relationships/image" Target="../media/image414.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microsoft.com/office/2007/relationships/hdphoto" Target="../media/hdphoto23.wdp"/><Relationship Id="rId11" Type="http://schemas.openxmlformats.org/officeDocument/2006/relationships/image" Target="../media/image417.png"/><Relationship Id="rId5" Type="http://schemas.openxmlformats.org/officeDocument/2006/relationships/image" Target="../media/image413.png"/><Relationship Id="rId10" Type="http://schemas.openxmlformats.org/officeDocument/2006/relationships/image" Target="../media/image416.png"/><Relationship Id="rId4" Type="http://schemas.microsoft.com/office/2007/relationships/hdphoto" Target="../media/hdphoto22.wdp"/><Relationship Id="rId9" Type="http://schemas.openxmlformats.org/officeDocument/2006/relationships/image" Target="../media/image415.png"/></Relationships>
</file>

<file path=ppt/slides/_rels/slide109.xml.rels><?xml version="1.0" encoding="UTF-8" standalone="yes"?>
<Relationships xmlns="http://schemas.openxmlformats.org/package/2006/relationships"><Relationship Id="rId8" Type="http://schemas.openxmlformats.org/officeDocument/2006/relationships/image" Target="../media/image423.jpeg"/><Relationship Id="rId13" Type="http://schemas.openxmlformats.org/officeDocument/2006/relationships/image" Target="../media/image428.jpeg"/><Relationship Id="rId18" Type="http://schemas.openxmlformats.org/officeDocument/2006/relationships/image" Target="../media/image433.jpeg"/><Relationship Id="rId3" Type="http://schemas.openxmlformats.org/officeDocument/2006/relationships/image" Target="../media/image418.png"/><Relationship Id="rId21" Type="http://schemas.openxmlformats.org/officeDocument/2006/relationships/image" Target="../media/image436.jpeg"/><Relationship Id="rId7" Type="http://schemas.openxmlformats.org/officeDocument/2006/relationships/image" Target="../media/image422.jpeg"/><Relationship Id="rId12" Type="http://schemas.openxmlformats.org/officeDocument/2006/relationships/image" Target="../media/image427.jpeg"/><Relationship Id="rId17" Type="http://schemas.openxmlformats.org/officeDocument/2006/relationships/image" Target="../media/image432.jpeg"/><Relationship Id="rId2" Type="http://schemas.openxmlformats.org/officeDocument/2006/relationships/notesSlide" Target="../notesSlides/notesSlide71.xml"/><Relationship Id="rId16" Type="http://schemas.openxmlformats.org/officeDocument/2006/relationships/image" Target="../media/image431.jpeg"/><Relationship Id="rId20" Type="http://schemas.openxmlformats.org/officeDocument/2006/relationships/image" Target="../media/image435.jpeg"/><Relationship Id="rId1" Type="http://schemas.openxmlformats.org/officeDocument/2006/relationships/slideLayout" Target="../slideLayouts/slideLayout7.xml"/><Relationship Id="rId6" Type="http://schemas.openxmlformats.org/officeDocument/2006/relationships/image" Target="../media/image421.jpeg"/><Relationship Id="rId11" Type="http://schemas.openxmlformats.org/officeDocument/2006/relationships/image" Target="../media/image426.jpeg"/><Relationship Id="rId5" Type="http://schemas.openxmlformats.org/officeDocument/2006/relationships/image" Target="../media/image420.png"/><Relationship Id="rId15" Type="http://schemas.openxmlformats.org/officeDocument/2006/relationships/image" Target="../media/image430.jpeg"/><Relationship Id="rId10" Type="http://schemas.openxmlformats.org/officeDocument/2006/relationships/image" Target="../media/image425.jpeg"/><Relationship Id="rId19" Type="http://schemas.openxmlformats.org/officeDocument/2006/relationships/image" Target="../media/image434.jpeg"/><Relationship Id="rId4" Type="http://schemas.openxmlformats.org/officeDocument/2006/relationships/image" Target="../media/image419.png"/><Relationship Id="rId9" Type="http://schemas.openxmlformats.org/officeDocument/2006/relationships/image" Target="../media/image424.jpeg"/><Relationship Id="rId14" Type="http://schemas.openxmlformats.org/officeDocument/2006/relationships/image" Target="../media/image429.jpeg"/><Relationship Id="rId22" Type="http://schemas.openxmlformats.org/officeDocument/2006/relationships/image" Target="../media/image437.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10.xml.rels><?xml version="1.0" encoding="UTF-8" standalone="yes"?>
<Relationships xmlns="http://schemas.openxmlformats.org/package/2006/relationships"><Relationship Id="rId8" Type="http://schemas.openxmlformats.org/officeDocument/2006/relationships/image" Target="../media/image441.png"/><Relationship Id="rId3" Type="http://schemas.openxmlformats.org/officeDocument/2006/relationships/image" Target="../media/image418.png"/><Relationship Id="rId7" Type="http://schemas.openxmlformats.org/officeDocument/2006/relationships/image" Target="../media/image440.png"/><Relationship Id="rId2" Type="http://schemas.openxmlformats.org/officeDocument/2006/relationships/notesSlide" Target="../notesSlides/notesSlide72.xml"/><Relationship Id="rId1" Type="http://schemas.openxmlformats.org/officeDocument/2006/relationships/slideLayout" Target="../slideLayouts/slideLayout20.xml"/><Relationship Id="rId6" Type="http://schemas.openxmlformats.org/officeDocument/2006/relationships/image" Target="../media/image439.png"/><Relationship Id="rId5" Type="http://schemas.openxmlformats.org/officeDocument/2006/relationships/image" Target="../media/image438.png"/><Relationship Id="rId10" Type="http://schemas.openxmlformats.org/officeDocument/2006/relationships/image" Target="../media/image443.jpeg"/><Relationship Id="rId4" Type="http://schemas.openxmlformats.org/officeDocument/2006/relationships/image" Target="../media/image437.png"/><Relationship Id="rId9" Type="http://schemas.openxmlformats.org/officeDocument/2006/relationships/image" Target="../media/image442.jpeg"/></Relationships>
</file>

<file path=ppt/slides/_rels/slide111.xml.rels><?xml version="1.0" encoding="UTF-8" standalone="yes"?>
<Relationships xmlns="http://schemas.openxmlformats.org/package/2006/relationships"><Relationship Id="rId13" Type="http://schemas.openxmlformats.org/officeDocument/2006/relationships/image" Target="../media/image454.png"/><Relationship Id="rId18" Type="http://schemas.openxmlformats.org/officeDocument/2006/relationships/image" Target="../media/image459.png"/><Relationship Id="rId26" Type="http://schemas.openxmlformats.org/officeDocument/2006/relationships/image" Target="../media/image467.png"/><Relationship Id="rId3" Type="http://schemas.openxmlformats.org/officeDocument/2006/relationships/image" Target="../media/image444.png"/><Relationship Id="rId21" Type="http://schemas.openxmlformats.org/officeDocument/2006/relationships/image" Target="../media/image462.png"/><Relationship Id="rId34" Type="http://schemas.openxmlformats.org/officeDocument/2006/relationships/image" Target="../media/image475.png"/><Relationship Id="rId7" Type="http://schemas.openxmlformats.org/officeDocument/2006/relationships/image" Target="../media/image448.png"/><Relationship Id="rId12" Type="http://schemas.openxmlformats.org/officeDocument/2006/relationships/image" Target="../media/image453.png"/><Relationship Id="rId17" Type="http://schemas.openxmlformats.org/officeDocument/2006/relationships/image" Target="../media/image458.png"/><Relationship Id="rId25" Type="http://schemas.openxmlformats.org/officeDocument/2006/relationships/image" Target="../media/image466.png"/><Relationship Id="rId33" Type="http://schemas.openxmlformats.org/officeDocument/2006/relationships/image" Target="../media/image474.png"/><Relationship Id="rId2" Type="http://schemas.openxmlformats.org/officeDocument/2006/relationships/notesSlide" Target="../notesSlides/notesSlide73.xml"/><Relationship Id="rId16" Type="http://schemas.openxmlformats.org/officeDocument/2006/relationships/image" Target="../media/image457.png"/><Relationship Id="rId20" Type="http://schemas.openxmlformats.org/officeDocument/2006/relationships/image" Target="../media/image461.png"/><Relationship Id="rId29" Type="http://schemas.openxmlformats.org/officeDocument/2006/relationships/image" Target="../media/image470.png"/><Relationship Id="rId1" Type="http://schemas.openxmlformats.org/officeDocument/2006/relationships/slideLayout" Target="../slideLayouts/slideLayout2.xml"/><Relationship Id="rId6" Type="http://schemas.openxmlformats.org/officeDocument/2006/relationships/image" Target="../media/image447.png"/><Relationship Id="rId11" Type="http://schemas.openxmlformats.org/officeDocument/2006/relationships/image" Target="../media/image452.png"/><Relationship Id="rId24" Type="http://schemas.openxmlformats.org/officeDocument/2006/relationships/image" Target="../media/image465.png"/><Relationship Id="rId32" Type="http://schemas.openxmlformats.org/officeDocument/2006/relationships/image" Target="../media/image473.png"/><Relationship Id="rId5" Type="http://schemas.openxmlformats.org/officeDocument/2006/relationships/image" Target="../media/image446.png"/><Relationship Id="rId15" Type="http://schemas.openxmlformats.org/officeDocument/2006/relationships/image" Target="../media/image456.png"/><Relationship Id="rId23" Type="http://schemas.openxmlformats.org/officeDocument/2006/relationships/image" Target="../media/image464.png"/><Relationship Id="rId28" Type="http://schemas.openxmlformats.org/officeDocument/2006/relationships/image" Target="../media/image469.png"/><Relationship Id="rId10" Type="http://schemas.openxmlformats.org/officeDocument/2006/relationships/image" Target="../media/image451.png"/><Relationship Id="rId19" Type="http://schemas.openxmlformats.org/officeDocument/2006/relationships/image" Target="../media/image460.png"/><Relationship Id="rId31" Type="http://schemas.openxmlformats.org/officeDocument/2006/relationships/image" Target="../media/image472.png"/><Relationship Id="rId4" Type="http://schemas.openxmlformats.org/officeDocument/2006/relationships/image" Target="../media/image445.png"/><Relationship Id="rId9" Type="http://schemas.openxmlformats.org/officeDocument/2006/relationships/image" Target="../media/image450.png"/><Relationship Id="rId14" Type="http://schemas.openxmlformats.org/officeDocument/2006/relationships/image" Target="../media/image455.png"/><Relationship Id="rId22" Type="http://schemas.openxmlformats.org/officeDocument/2006/relationships/image" Target="../media/image463.png"/><Relationship Id="rId27" Type="http://schemas.openxmlformats.org/officeDocument/2006/relationships/image" Target="../media/image468.png"/><Relationship Id="rId30" Type="http://schemas.openxmlformats.org/officeDocument/2006/relationships/image" Target="../media/image471.png"/><Relationship Id="rId35" Type="http://schemas.openxmlformats.org/officeDocument/2006/relationships/image" Target="../media/image476.png"/><Relationship Id="rId8" Type="http://schemas.openxmlformats.org/officeDocument/2006/relationships/image" Target="../media/image449.png"/></Relationships>
</file>

<file path=ppt/slides/_rels/slide112.xml.rels><?xml version="1.0" encoding="UTF-8" standalone="yes"?>
<Relationships xmlns="http://schemas.openxmlformats.org/package/2006/relationships"><Relationship Id="rId8" Type="http://schemas.openxmlformats.org/officeDocument/2006/relationships/image" Target="../media/image482.png"/><Relationship Id="rId13" Type="http://schemas.openxmlformats.org/officeDocument/2006/relationships/image" Target="../media/image487.png"/><Relationship Id="rId3" Type="http://schemas.openxmlformats.org/officeDocument/2006/relationships/image" Target="../media/image477.png"/><Relationship Id="rId7" Type="http://schemas.openxmlformats.org/officeDocument/2006/relationships/image" Target="../media/image481.png"/><Relationship Id="rId12" Type="http://schemas.openxmlformats.org/officeDocument/2006/relationships/image" Target="../media/image486.png"/><Relationship Id="rId2" Type="http://schemas.openxmlformats.org/officeDocument/2006/relationships/notesSlide" Target="../notesSlides/notesSlide74.xml"/><Relationship Id="rId16" Type="http://schemas.openxmlformats.org/officeDocument/2006/relationships/image" Target="../media/image490.jpeg"/><Relationship Id="rId1" Type="http://schemas.openxmlformats.org/officeDocument/2006/relationships/slideLayout" Target="../slideLayouts/slideLayout2.xml"/><Relationship Id="rId6" Type="http://schemas.openxmlformats.org/officeDocument/2006/relationships/image" Target="../media/image480.png"/><Relationship Id="rId11" Type="http://schemas.openxmlformats.org/officeDocument/2006/relationships/image" Target="../media/image485.png"/><Relationship Id="rId5" Type="http://schemas.openxmlformats.org/officeDocument/2006/relationships/image" Target="../media/image479.png"/><Relationship Id="rId15" Type="http://schemas.openxmlformats.org/officeDocument/2006/relationships/image" Target="../media/image489.png"/><Relationship Id="rId10" Type="http://schemas.openxmlformats.org/officeDocument/2006/relationships/image" Target="../media/image484.png"/><Relationship Id="rId4" Type="http://schemas.openxmlformats.org/officeDocument/2006/relationships/image" Target="../media/image478.png"/><Relationship Id="rId9" Type="http://schemas.openxmlformats.org/officeDocument/2006/relationships/image" Target="../media/image483.png"/><Relationship Id="rId14" Type="http://schemas.openxmlformats.org/officeDocument/2006/relationships/image" Target="../media/image488.png"/></Relationships>
</file>

<file path=ppt/slides/_rels/slide113.xml.rels><?xml version="1.0" encoding="UTF-8" standalone="yes"?>
<Relationships xmlns="http://schemas.openxmlformats.org/package/2006/relationships"><Relationship Id="rId3" Type="http://schemas.openxmlformats.org/officeDocument/2006/relationships/image" Target="../media/image491.jpeg"/><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image" Target="../media/image492.jpe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9.png"/><Relationship Id="rId1" Type="http://schemas.openxmlformats.org/officeDocument/2006/relationships/slideLayout" Target="../slideLayouts/slideLayout2.xml"/><Relationship Id="rId4" Type="http://schemas.openxmlformats.org/officeDocument/2006/relationships/image" Target="../media/image251.pn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493.jpe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image" Target="../media/image494.jpeg"/></Relationships>
</file>

<file path=ppt/slides/_rels/slide118.xml.rels><?xml version="1.0" encoding="UTF-8" standalone="yes"?>
<Relationships xmlns="http://schemas.openxmlformats.org/package/2006/relationships"><Relationship Id="rId3" Type="http://schemas.openxmlformats.org/officeDocument/2006/relationships/image" Target="../media/image495.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1.jpe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jpeg"/><Relationship Id="rId9" Type="http://schemas.openxmlformats.org/officeDocument/2006/relationships/image" Target="../media/image3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48.jpeg"/><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oleObject" Target="../embeddings/oleObject3.bin"/><Relationship Id="rId10" Type="http://schemas.openxmlformats.org/officeDocument/2006/relationships/image" Target="../media/image60.png"/><Relationship Id="rId4" Type="http://schemas.openxmlformats.org/officeDocument/2006/relationships/image" Target="../media/image57.png"/><Relationship Id="rId9" Type="http://schemas.openxmlformats.org/officeDocument/2006/relationships/oleObject" Target="../embeddings/oleObject5.bin"/></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0.png"/><Relationship Id="rId7" Type="http://schemas.openxmlformats.org/officeDocument/2006/relationships/image" Target="../media/image72.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1.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73.jpeg"/></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 Id="rId5" Type="http://schemas.openxmlformats.org/officeDocument/2006/relationships/image" Target="../media/image77.png"/><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6.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6.xml"/><Relationship Id="rId5" Type="http://schemas.openxmlformats.org/officeDocument/2006/relationships/image" Target="../media/image87.png"/><Relationship Id="rId4" Type="http://schemas.openxmlformats.org/officeDocument/2006/relationships/image" Target="../media/image8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88.jpeg"/><Relationship Id="rId7" Type="http://schemas.openxmlformats.org/officeDocument/2006/relationships/image" Target="../media/image9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jpeg"/><Relationship Id="rId4" Type="http://schemas.openxmlformats.org/officeDocument/2006/relationships/image" Target="../media/image89.jpeg"/></Relationships>
</file>

<file path=ppt/slides/_rels/slide4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3" Type="http://schemas.openxmlformats.org/officeDocument/2006/relationships/image" Target="../media/image112.png"/><Relationship Id="rId18" Type="http://schemas.openxmlformats.org/officeDocument/2006/relationships/image" Target="../media/image117.png"/><Relationship Id="rId26" Type="http://schemas.openxmlformats.org/officeDocument/2006/relationships/image" Target="../media/image125.jpeg"/><Relationship Id="rId3" Type="http://schemas.openxmlformats.org/officeDocument/2006/relationships/image" Target="../media/image103.png"/><Relationship Id="rId21" Type="http://schemas.openxmlformats.org/officeDocument/2006/relationships/image" Target="../media/image120.jpeg"/><Relationship Id="rId34" Type="http://schemas.openxmlformats.org/officeDocument/2006/relationships/image" Target="../media/image133.png"/><Relationship Id="rId7" Type="http://schemas.openxmlformats.org/officeDocument/2006/relationships/image" Target="../media/image102.png"/><Relationship Id="rId12" Type="http://schemas.openxmlformats.org/officeDocument/2006/relationships/image" Target="../media/image111.jpeg"/><Relationship Id="rId17" Type="http://schemas.openxmlformats.org/officeDocument/2006/relationships/image" Target="../media/image116.png"/><Relationship Id="rId25" Type="http://schemas.openxmlformats.org/officeDocument/2006/relationships/image" Target="../media/image124.jpeg"/><Relationship Id="rId33" Type="http://schemas.openxmlformats.org/officeDocument/2006/relationships/image" Target="../media/image132.png"/><Relationship Id="rId2" Type="http://schemas.openxmlformats.org/officeDocument/2006/relationships/notesSlide" Target="../notesSlides/notesSlide26.xml"/><Relationship Id="rId16" Type="http://schemas.openxmlformats.org/officeDocument/2006/relationships/image" Target="../media/image115.png"/><Relationship Id="rId20" Type="http://schemas.openxmlformats.org/officeDocument/2006/relationships/image" Target="../media/image119.jpeg"/><Relationship Id="rId29" Type="http://schemas.openxmlformats.org/officeDocument/2006/relationships/image" Target="../media/image128.jpeg"/><Relationship Id="rId1" Type="http://schemas.openxmlformats.org/officeDocument/2006/relationships/slideLayout" Target="../slideLayouts/slideLayout12.xml"/><Relationship Id="rId6" Type="http://schemas.openxmlformats.org/officeDocument/2006/relationships/image" Target="../media/image106.jpeg"/><Relationship Id="rId11" Type="http://schemas.openxmlformats.org/officeDocument/2006/relationships/image" Target="../media/image110.jpeg"/><Relationship Id="rId24" Type="http://schemas.openxmlformats.org/officeDocument/2006/relationships/image" Target="../media/image123.jpeg"/><Relationship Id="rId32" Type="http://schemas.openxmlformats.org/officeDocument/2006/relationships/image" Target="../media/image131.jpeg"/><Relationship Id="rId5" Type="http://schemas.openxmlformats.org/officeDocument/2006/relationships/image" Target="../media/image105.jpeg"/><Relationship Id="rId15" Type="http://schemas.openxmlformats.org/officeDocument/2006/relationships/image" Target="../media/image114.png"/><Relationship Id="rId23" Type="http://schemas.openxmlformats.org/officeDocument/2006/relationships/image" Target="../media/image122.png"/><Relationship Id="rId28" Type="http://schemas.openxmlformats.org/officeDocument/2006/relationships/image" Target="../media/image127.jpeg"/><Relationship Id="rId10" Type="http://schemas.openxmlformats.org/officeDocument/2006/relationships/image" Target="../media/image109.png"/><Relationship Id="rId19" Type="http://schemas.openxmlformats.org/officeDocument/2006/relationships/image" Target="../media/image118.jpeg"/><Relationship Id="rId31" Type="http://schemas.openxmlformats.org/officeDocument/2006/relationships/image" Target="../media/image130.jpeg"/><Relationship Id="rId4" Type="http://schemas.openxmlformats.org/officeDocument/2006/relationships/image" Target="../media/image104.png"/><Relationship Id="rId9" Type="http://schemas.openxmlformats.org/officeDocument/2006/relationships/image" Target="../media/image108.png"/><Relationship Id="rId14" Type="http://schemas.openxmlformats.org/officeDocument/2006/relationships/image" Target="../media/image113.png"/><Relationship Id="rId22" Type="http://schemas.openxmlformats.org/officeDocument/2006/relationships/image" Target="../media/image121.png"/><Relationship Id="rId27" Type="http://schemas.openxmlformats.org/officeDocument/2006/relationships/image" Target="../media/image126.jpeg"/><Relationship Id="rId30" Type="http://schemas.openxmlformats.org/officeDocument/2006/relationships/image" Target="../media/image129.jpeg"/><Relationship Id="rId35" Type="http://schemas.openxmlformats.org/officeDocument/2006/relationships/image" Target="../media/image134.png"/><Relationship Id="rId8" Type="http://schemas.openxmlformats.org/officeDocument/2006/relationships/image" Target="../media/image107.png"/></Relationships>
</file>

<file path=ppt/slides/_rels/slide54.xml.rels><?xml version="1.0" encoding="UTF-8" standalone="yes"?>
<Relationships xmlns="http://schemas.openxmlformats.org/package/2006/relationships"><Relationship Id="rId13" Type="http://schemas.openxmlformats.org/officeDocument/2006/relationships/image" Target="../media/image105.jpeg"/><Relationship Id="rId18" Type="http://schemas.openxmlformats.org/officeDocument/2006/relationships/image" Target="../media/image146.png"/><Relationship Id="rId26" Type="http://schemas.openxmlformats.org/officeDocument/2006/relationships/image" Target="../media/image153.png"/><Relationship Id="rId39" Type="http://schemas.openxmlformats.org/officeDocument/2006/relationships/image" Target="../media/image166.png"/><Relationship Id="rId21" Type="http://schemas.openxmlformats.org/officeDocument/2006/relationships/image" Target="../media/image149.png"/><Relationship Id="rId34" Type="http://schemas.openxmlformats.org/officeDocument/2006/relationships/image" Target="../media/image161.jpeg"/><Relationship Id="rId42" Type="http://schemas.openxmlformats.org/officeDocument/2006/relationships/image" Target="../media/image169.png"/><Relationship Id="rId7" Type="http://schemas.openxmlformats.org/officeDocument/2006/relationships/image" Target="../media/image138.jpeg"/><Relationship Id="rId2" Type="http://schemas.openxmlformats.org/officeDocument/2006/relationships/notesSlide" Target="../notesSlides/notesSlide27.xml"/><Relationship Id="rId16" Type="http://schemas.openxmlformats.org/officeDocument/2006/relationships/image" Target="../media/image144.png"/><Relationship Id="rId20" Type="http://schemas.openxmlformats.org/officeDocument/2006/relationships/image" Target="../media/image148.jpeg"/><Relationship Id="rId29" Type="http://schemas.openxmlformats.org/officeDocument/2006/relationships/image" Target="../media/image156.jpeg"/><Relationship Id="rId41" Type="http://schemas.openxmlformats.org/officeDocument/2006/relationships/image" Target="../media/image168.png"/><Relationship Id="rId1" Type="http://schemas.openxmlformats.org/officeDocument/2006/relationships/slideLayout" Target="../slideLayouts/slideLayout7.xml"/><Relationship Id="rId6" Type="http://schemas.openxmlformats.org/officeDocument/2006/relationships/image" Target="../media/image137.png"/><Relationship Id="rId11" Type="http://schemas.openxmlformats.org/officeDocument/2006/relationships/image" Target="../media/image140.png"/><Relationship Id="rId24" Type="http://schemas.openxmlformats.org/officeDocument/2006/relationships/image" Target="../media/image152.png"/><Relationship Id="rId32" Type="http://schemas.openxmlformats.org/officeDocument/2006/relationships/image" Target="../media/image159.jpeg"/><Relationship Id="rId37" Type="http://schemas.openxmlformats.org/officeDocument/2006/relationships/image" Target="../media/image164.png"/><Relationship Id="rId40" Type="http://schemas.openxmlformats.org/officeDocument/2006/relationships/image" Target="../media/image167.png"/><Relationship Id="rId5" Type="http://schemas.openxmlformats.org/officeDocument/2006/relationships/oleObject" Target="../embeddings/oleObject6.bin"/><Relationship Id="rId15" Type="http://schemas.openxmlformats.org/officeDocument/2006/relationships/image" Target="../media/image143.jpeg"/><Relationship Id="rId23" Type="http://schemas.openxmlformats.org/officeDocument/2006/relationships/image" Target="../media/image151.png"/><Relationship Id="rId28" Type="http://schemas.openxmlformats.org/officeDocument/2006/relationships/image" Target="../media/image155.jpeg"/><Relationship Id="rId36" Type="http://schemas.openxmlformats.org/officeDocument/2006/relationships/image" Target="../media/image163.jpeg"/><Relationship Id="rId10" Type="http://schemas.openxmlformats.org/officeDocument/2006/relationships/image" Target="../media/image139.png"/><Relationship Id="rId19" Type="http://schemas.openxmlformats.org/officeDocument/2006/relationships/image" Target="../media/image147.png"/><Relationship Id="rId31" Type="http://schemas.openxmlformats.org/officeDocument/2006/relationships/image" Target="../media/image158.jpeg"/><Relationship Id="rId4" Type="http://schemas.openxmlformats.org/officeDocument/2006/relationships/image" Target="../media/image136.png"/><Relationship Id="rId9" Type="http://schemas.openxmlformats.org/officeDocument/2006/relationships/image" Target="../media/image116.png"/><Relationship Id="rId14" Type="http://schemas.openxmlformats.org/officeDocument/2006/relationships/image" Target="../media/image142.jpeg"/><Relationship Id="rId22" Type="http://schemas.openxmlformats.org/officeDocument/2006/relationships/image" Target="../media/image150.png"/><Relationship Id="rId27" Type="http://schemas.openxmlformats.org/officeDocument/2006/relationships/image" Target="../media/image154.png"/><Relationship Id="rId30" Type="http://schemas.openxmlformats.org/officeDocument/2006/relationships/image" Target="../media/image157.jpeg"/><Relationship Id="rId35" Type="http://schemas.openxmlformats.org/officeDocument/2006/relationships/image" Target="../media/image162.jpeg"/><Relationship Id="rId8" Type="http://schemas.openxmlformats.org/officeDocument/2006/relationships/image" Target="../media/image117.png"/><Relationship Id="rId3" Type="http://schemas.openxmlformats.org/officeDocument/2006/relationships/image" Target="../media/image135.png"/><Relationship Id="rId12" Type="http://schemas.openxmlformats.org/officeDocument/2006/relationships/image" Target="../media/image141.png"/><Relationship Id="rId17" Type="http://schemas.openxmlformats.org/officeDocument/2006/relationships/image" Target="../media/image145.png"/><Relationship Id="rId25" Type="http://schemas.openxmlformats.org/officeDocument/2006/relationships/image" Target="../media/image103.png"/><Relationship Id="rId33" Type="http://schemas.openxmlformats.org/officeDocument/2006/relationships/image" Target="../media/image160.jpeg"/><Relationship Id="rId38" Type="http://schemas.openxmlformats.org/officeDocument/2006/relationships/image" Target="../media/image165.png"/></Relationships>
</file>

<file path=ppt/slides/_rels/slide5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png"/></Relationships>
</file>

<file path=ppt/slides/_rels/slide57.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6.xml"/><Relationship Id="rId4" Type="http://schemas.openxmlformats.org/officeDocument/2006/relationships/image" Target="../media/image177.png"/></Relationships>
</file>

<file path=ppt/slides/_rels/slide58.xml.rels><?xml version="1.0" encoding="UTF-8" standalone="yes"?>
<Relationships xmlns="http://schemas.openxmlformats.org/package/2006/relationships"><Relationship Id="rId8" Type="http://schemas.openxmlformats.org/officeDocument/2006/relationships/image" Target="../media/image183.jpeg"/><Relationship Id="rId3" Type="http://schemas.openxmlformats.org/officeDocument/2006/relationships/image" Target="../media/image178.png"/><Relationship Id="rId7" Type="http://schemas.openxmlformats.org/officeDocument/2006/relationships/image" Target="../media/image18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81.png"/><Relationship Id="rId5" Type="http://schemas.openxmlformats.org/officeDocument/2006/relationships/image" Target="../media/image180.jpeg"/><Relationship Id="rId4" Type="http://schemas.openxmlformats.org/officeDocument/2006/relationships/image" Target="../media/image179.jpeg"/><Relationship Id="rId9" Type="http://schemas.openxmlformats.org/officeDocument/2006/relationships/image" Target="../media/image184.png"/></Relationships>
</file>

<file path=ppt/slides/_rels/slide59.xml.rels><?xml version="1.0" encoding="UTF-8" standalone="yes"?>
<Relationships xmlns="http://schemas.openxmlformats.org/package/2006/relationships"><Relationship Id="rId3" Type="http://schemas.openxmlformats.org/officeDocument/2006/relationships/image" Target="../media/image185.png"/><Relationship Id="rId7" Type="http://schemas.openxmlformats.org/officeDocument/2006/relationships/image" Target="../media/image187.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83.jpeg"/><Relationship Id="rId5" Type="http://schemas.openxmlformats.org/officeDocument/2006/relationships/image" Target="../media/image184.png"/><Relationship Id="rId4" Type="http://schemas.openxmlformats.org/officeDocument/2006/relationships/image" Target="../media/image18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91.jpeg"/><Relationship Id="rId5" Type="http://schemas.openxmlformats.org/officeDocument/2006/relationships/image" Target="../media/image190.jpeg"/><Relationship Id="rId4" Type="http://schemas.openxmlformats.org/officeDocument/2006/relationships/image" Target="../media/image189.jpeg"/></Relationships>
</file>

<file path=ppt/slides/_rels/slide61.xml.rels><?xml version="1.0" encoding="UTF-8" standalone="yes"?>
<Relationships xmlns="http://schemas.openxmlformats.org/package/2006/relationships"><Relationship Id="rId8" Type="http://schemas.openxmlformats.org/officeDocument/2006/relationships/image" Target="../media/image197.png"/><Relationship Id="rId3" Type="http://schemas.openxmlformats.org/officeDocument/2006/relationships/image" Target="../media/image192.png"/><Relationship Id="rId7" Type="http://schemas.openxmlformats.org/officeDocument/2006/relationships/image" Target="../media/image196.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95.png"/><Relationship Id="rId11" Type="http://schemas.openxmlformats.org/officeDocument/2006/relationships/image" Target="../media/image147.png"/><Relationship Id="rId5" Type="http://schemas.openxmlformats.org/officeDocument/2006/relationships/image" Target="../media/image194.png"/><Relationship Id="rId10" Type="http://schemas.openxmlformats.org/officeDocument/2006/relationships/image" Target="../media/image199.jpeg"/><Relationship Id="rId4" Type="http://schemas.openxmlformats.org/officeDocument/2006/relationships/image" Target="../media/image193.png"/><Relationship Id="rId9" Type="http://schemas.openxmlformats.org/officeDocument/2006/relationships/image" Target="../media/image198.jpeg"/></Relationships>
</file>

<file path=ppt/slides/_rels/slide62.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01.jpeg"/></Relationships>
</file>

<file path=ppt/slides/_rels/slide63.xml.rels><?xml version="1.0" encoding="UTF-8" standalone="yes"?>
<Relationships xmlns="http://schemas.openxmlformats.org/package/2006/relationships"><Relationship Id="rId8" Type="http://schemas.openxmlformats.org/officeDocument/2006/relationships/image" Target="../media/image204.png"/><Relationship Id="rId3" Type="http://schemas.openxmlformats.org/officeDocument/2006/relationships/oleObject" Target="../embeddings/oleObject7.bin"/><Relationship Id="rId7" Type="http://schemas.openxmlformats.org/officeDocument/2006/relationships/oleObject" Target="../embeddings/oleObject9.bin"/><Relationship Id="rId12" Type="http://schemas.openxmlformats.org/officeDocument/2006/relationships/image" Target="../media/image207.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203.png"/><Relationship Id="rId11" Type="http://schemas.openxmlformats.org/officeDocument/2006/relationships/image" Target="../media/image206.png"/><Relationship Id="rId5" Type="http://schemas.openxmlformats.org/officeDocument/2006/relationships/oleObject" Target="../embeddings/oleObject8.bin"/><Relationship Id="rId10" Type="http://schemas.openxmlformats.org/officeDocument/2006/relationships/image" Target="../media/image116.png"/><Relationship Id="rId4" Type="http://schemas.openxmlformats.org/officeDocument/2006/relationships/image" Target="../media/image202.png"/><Relationship Id="rId9" Type="http://schemas.openxmlformats.org/officeDocument/2006/relationships/image" Target="../media/image205.png"/></Relationships>
</file>

<file path=ppt/slides/_rels/slide64.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210.png"/><Relationship Id="rId4" Type="http://schemas.openxmlformats.org/officeDocument/2006/relationships/image" Target="../media/image209.png"/></Relationships>
</file>

<file path=ppt/slides/_rels/slide65.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211.png"/><Relationship Id="rId7" Type="http://schemas.openxmlformats.org/officeDocument/2006/relationships/image" Target="../media/image213.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39.png"/><Relationship Id="rId11" Type="http://schemas.openxmlformats.org/officeDocument/2006/relationships/image" Target="../media/image217.png"/><Relationship Id="rId5" Type="http://schemas.openxmlformats.org/officeDocument/2006/relationships/image" Target="../media/image212.png"/><Relationship Id="rId10" Type="http://schemas.openxmlformats.org/officeDocument/2006/relationships/image" Target="../media/image216.png"/><Relationship Id="rId4" Type="http://schemas.openxmlformats.org/officeDocument/2006/relationships/image" Target="../media/image140.png"/><Relationship Id="rId9" Type="http://schemas.openxmlformats.org/officeDocument/2006/relationships/image" Target="../media/image215.png"/></Relationships>
</file>

<file path=ppt/slides/_rels/slide66.xml.rels><?xml version="1.0" encoding="UTF-8" standalone="yes"?>
<Relationships xmlns="http://schemas.openxmlformats.org/package/2006/relationships"><Relationship Id="rId8" Type="http://schemas.openxmlformats.org/officeDocument/2006/relationships/image" Target="../media/image221.png"/><Relationship Id="rId3" Type="http://schemas.openxmlformats.org/officeDocument/2006/relationships/image" Target="../media/image117.png"/><Relationship Id="rId7" Type="http://schemas.openxmlformats.org/officeDocument/2006/relationships/image" Target="../media/image220.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219.png"/><Relationship Id="rId4" Type="http://schemas.openxmlformats.org/officeDocument/2006/relationships/image" Target="../media/image218.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7.wmf"/></Relationships>
</file>

<file path=ppt/slides/_rels/slide70.xml.rels><?xml version="1.0" encoding="UTF-8" standalone="yes"?>
<Relationships xmlns="http://schemas.openxmlformats.org/package/2006/relationships"><Relationship Id="rId8" Type="http://schemas.openxmlformats.org/officeDocument/2006/relationships/image" Target="../media/image224.png"/><Relationship Id="rId3" Type="http://schemas.openxmlformats.org/officeDocument/2006/relationships/oleObject" Target="../embeddings/oleObject10.bin"/><Relationship Id="rId7" Type="http://schemas.openxmlformats.org/officeDocument/2006/relationships/oleObject" Target="../embeddings/oleObject12.bin"/><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223.png"/><Relationship Id="rId5" Type="http://schemas.openxmlformats.org/officeDocument/2006/relationships/oleObject" Target="../embeddings/oleObject11.bin"/><Relationship Id="rId4" Type="http://schemas.openxmlformats.org/officeDocument/2006/relationships/image" Target="../media/image222.png"/><Relationship Id="rId9" Type="http://schemas.openxmlformats.org/officeDocument/2006/relationships/image" Target="../media/image225.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26.png"/><Relationship Id="rId7" Type="http://schemas.openxmlformats.org/officeDocument/2006/relationships/image" Target="../media/image230.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229.png"/><Relationship Id="rId5" Type="http://schemas.openxmlformats.org/officeDocument/2006/relationships/image" Target="../media/image228.png"/><Relationship Id="rId4" Type="http://schemas.openxmlformats.org/officeDocument/2006/relationships/image" Target="../media/image227.png"/></Relationships>
</file>

<file path=ppt/slides/_rels/slide73.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234.jpeg"/><Relationship Id="rId5" Type="http://schemas.openxmlformats.org/officeDocument/2006/relationships/image" Target="../media/image233.jpeg"/><Relationship Id="rId4" Type="http://schemas.openxmlformats.org/officeDocument/2006/relationships/image" Target="../media/image232.jpeg"/></Relationships>
</file>

<file path=ppt/slides/_rels/slide74.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45.xml"/><Relationship Id="rId1" Type="http://schemas.openxmlformats.org/officeDocument/2006/relationships/slideLayout" Target="../slideLayouts/slideLayout13.xml"/><Relationship Id="rId6" Type="http://schemas.openxmlformats.org/officeDocument/2006/relationships/image" Target="../media/image234.jpeg"/><Relationship Id="rId5" Type="http://schemas.openxmlformats.org/officeDocument/2006/relationships/image" Target="../media/image231.jpeg"/><Relationship Id="rId4" Type="http://schemas.openxmlformats.org/officeDocument/2006/relationships/image" Target="../media/image232.jpeg"/></Relationships>
</file>

<file path=ppt/slides/_rels/slide7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238.jpeg"/><Relationship Id="rId4" Type="http://schemas.openxmlformats.org/officeDocument/2006/relationships/image" Target="../media/image237.jpeg"/></Relationships>
</file>

<file path=ppt/slides/_rels/slide78.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8" Type="http://schemas.openxmlformats.org/officeDocument/2006/relationships/image" Target="../media/image247.wmf"/><Relationship Id="rId3" Type="http://schemas.openxmlformats.org/officeDocument/2006/relationships/image" Target="../media/image242.png"/><Relationship Id="rId7" Type="http://schemas.openxmlformats.org/officeDocument/2006/relationships/image" Target="../media/image246.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245.emf"/><Relationship Id="rId5" Type="http://schemas.openxmlformats.org/officeDocument/2006/relationships/image" Target="../media/image244.jpeg"/><Relationship Id="rId4" Type="http://schemas.openxmlformats.org/officeDocument/2006/relationships/image" Target="../media/image243.jpeg"/></Relationships>
</file>

<file path=ppt/slides/_rels/slide87.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251.png"/><Relationship Id="rId4" Type="http://schemas.openxmlformats.org/officeDocument/2006/relationships/image" Target="../media/image250.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8" Type="http://schemas.openxmlformats.org/officeDocument/2006/relationships/image" Target="../media/image257.png"/><Relationship Id="rId13" Type="http://schemas.openxmlformats.org/officeDocument/2006/relationships/image" Target="../media/image262.png"/><Relationship Id="rId18" Type="http://schemas.openxmlformats.org/officeDocument/2006/relationships/image" Target="../media/image267.png"/><Relationship Id="rId26" Type="http://schemas.openxmlformats.org/officeDocument/2006/relationships/image" Target="../media/image275.png"/><Relationship Id="rId3" Type="http://schemas.openxmlformats.org/officeDocument/2006/relationships/image" Target="../media/image252.png"/><Relationship Id="rId21" Type="http://schemas.openxmlformats.org/officeDocument/2006/relationships/image" Target="../media/image270.png"/><Relationship Id="rId7" Type="http://schemas.openxmlformats.org/officeDocument/2006/relationships/image" Target="../media/image256.png"/><Relationship Id="rId12" Type="http://schemas.openxmlformats.org/officeDocument/2006/relationships/image" Target="../media/image261.png"/><Relationship Id="rId17" Type="http://schemas.openxmlformats.org/officeDocument/2006/relationships/image" Target="../media/image266.emf"/><Relationship Id="rId25" Type="http://schemas.openxmlformats.org/officeDocument/2006/relationships/image" Target="../media/image274.png"/><Relationship Id="rId2" Type="http://schemas.openxmlformats.org/officeDocument/2006/relationships/notesSlide" Target="../notesSlides/notesSlide56.xml"/><Relationship Id="rId16" Type="http://schemas.openxmlformats.org/officeDocument/2006/relationships/image" Target="../media/image265.png"/><Relationship Id="rId20" Type="http://schemas.openxmlformats.org/officeDocument/2006/relationships/image" Target="../media/image269.png"/><Relationship Id="rId29" Type="http://schemas.openxmlformats.org/officeDocument/2006/relationships/image" Target="../media/image278.png"/><Relationship Id="rId1" Type="http://schemas.openxmlformats.org/officeDocument/2006/relationships/slideLayout" Target="../slideLayouts/slideLayout7.xml"/><Relationship Id="rId6" Type="http://schemas.openxmlformats.org/officeDocument/2006/relationships/image" Target="../media/image255.png"/><Relationship Id="rId11" Type="http://schemas.openxmlformats.org/officeDocument/2006/relationships/image" Target="../media/image260.png"/><Relationship Id="rId24" Type="http://schemas.openxmlformats.org/officeDocument/2006/relationships/image" Target="../media/image273.png"/><Relationship Id="rId5" Type="http://schemas.openxmlformats.org/officeDocument/2006/relationships/image" Target="../media/image254.png"/><Relationship Id="rId15" Type="http://schemas.openxmlformats.org/officeDocument/2006/relationships/image" Target="../media/image264.png"/><Relationship Id="rId23" Type="http://schemas.openxmlformats.org/officeDocument/2006/relationships/image" Target="../media/image272.png"/><Relationship Id="rId28" Type="http://schemas.openxmlformats.org/officeDocument/2006/relationships/image" Target="../media/image277.jpeg"/><Relationship Id="rId10" Type="http://schemas.openxmlformats.org/officeDocument/2006/relationships/image" Target="../media/image259.png"/><Relationship Id="rId19" Type="http://schemas.openxmlformats.org/officeDocument/2006/relationships/image" Target="../media/image268.png"/><Relationship Id="rId31" Type="http://schemas.openxmlformats.org/officeDocument/2006/relationships/image" Target="../media/image280.png"/><Relationship Id="rId4" Type="http://schemas.openxmlformats.org/officeDocument/2006/relationships/image" Target="../media/image253.png"/><Relationship Id="rId9" Type="http://schemas.openxmlformats.org/officeDocument/2006/relationships/image" Target="../media/image258.png"/><Relationship Id="rId14" Type="http://schemas.openxmlformats.org/officeDocument/2006/relationships/image" Target="../media/image263.png"/><Relationship Id="rId22" Type="http://schemas.openxmlformats.org/officeDocument/2006/relationships/image" Target="../media/image271.png"/><Relationship Id="rId27" Type="http://schemas.openxmlformats.org/officeDocument/2006/relationships/image" Target="../media/image276.jpeg"/><Relationship Id="rId30" Type="http://schemas.openxmlformats.org/officeDocument/2006/relationships/image" Target="../media/image279.png"/></Relationships>
</file>

<file path=ppt/slides/_rels/slide93.xml.rels><?xml version="1.0" encoding="UTF-8" standalone="yes"?>
<Relationships xmlns="http://schemas.openxmlformats.org/package/2006/relationships"><Relationship Id="rId8" Type="http://schemas.openxmlformats.org/officeDocument/2006/relationships/image" Target="../media/image286.png"/><Relationship Id="rId13" Type="http://schemas.microsoft.com/office/2007/relationships/hdphoto" Target="../media/hdphoto5.wdp"/><Relationship Id="rId3" Type="http://schemas.openxmlformats.org/officeDocument/2006/relationships/image" Target="../media/image281.png"/><Relationship Id="rId7" Type="http://schemas.openxmlformats.org/officeDocument/2006/relationships/image" Target="../media/image285.png"/><Relationship Id="rId12" Type="http://schemas.openxmlformats.org/officeDocument/2006/relationships/image" Target="../media/image290.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284.png"/><Relationship Id="rId11" Type="http://schemas.openxmlformats.org/officeDocument/2006/relationships/image" Target="../media/image289.png"/><Relationship Id="rId5" Type="http://schemas.openxmlformats.org/officeDocument/2006/relationships/image" Target="../media/image283.png"/><Relationship Id="rId15" Type="http://schemas.microsoft.com/office/2007/relationships/hdphoto" Target="../media/hdphoto6.wdp"/><Relationship Id="rId10" Type="http://schemas.openxmlformats.org/officeDocument/2006/relationships/image" Target="../media/image288.png"/><Relationship Id="rId4" Type="http://schemas.openxmlformats.org/officeDocument/2006/relationships/image" Target="../media/image282.png"/><Relationship Id="rId9" Type="http://schemas.openxmlformats.org/officeDocument/2006/relationships/image" Target="../media/image287.png"/><Relationship Id="rId14" Type="http://schemas.openxmlformats.org/officeDocument/2006/relationships/image" Target="../media/image291.png"/></Relationships>
</file>

<file path=ppt/slides/_rels/slide94.xml.rels><?xml version="1.0" encoding="UTF-8" standalone="yes"?>
<Relationships xmlns="http://schemas.openxmlformats.org/package/2006/relationships"><Relationship Id="rId8" Type="http://schemas.openxmlformats.org/officeDocument/2006/relationships/image" Target="../media/image279.png"/><Relationship Id="rId3" Type="http://schemas.openxmlformats.org/officeDocument/2006/relationships/image" Target="../media/image292.png"/><Relationship Id="rId7" Type="http://schemas.openxmlformats.org/officeDocument/2006/relationships/image" Target="../media/image296.pn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295.png"/><Relationship Id="rId11" Type="http://schemas.openxmlformats.org/officeDocument/2006/relationships/image" Target="../media/image298.png"/><Relationship Id="rId5" Type="http://schemas.openxmlformats.org/officeDocument/2006/relationships/image" Target="../media/image294.png"/><Relationship Id="rId10" Type="http://schemas.microsoft.com/office/2007/relationships/hdphoto" Target="../media/hdphoto7.wdp"/><Relationship Id="rId4" Type="http://schemas.openxmlformats.org/officeDocument/2006/relationships/image" Target="../media/image293.png"/><Relationship Id="rId9" Type="http://schemas.openxmlformats.org/officeDocument/2006/relationships/image" Target="../media/image297.png"/></Relationships>
</file>

<file path=ppt/slides/_rels/slide95.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299.png"/><Relationship Id="rId7" Type="http://schemas.openxmlformats.org/officeDocument/2006/relationships/image" Target="../media/image302.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301.png"/><Relationship Id="rId10" Type="http://schemas.openxmlformats.org/officeDocument/2006/relationships/image" Target="../media/image304.png"/><Relationship Id="rId4" Type="http://schemas.openxmlformats.org/officeDocument/2006/relationships/image" Target="../media/image300.png"/><Relationship Id="rId9" Type="http://schemas.openxmlformats.org/officeDocument/2006/relationships/image" Target="../media/image303.png"/></Relationships>
</file>

<file path=ppt/slides/_rels/slide96.xml.rels><?xml version="1.0" encoding="UTF-8" standalone="yes"?>
<Relationships xmlns="http://schemas.openxmlformats.org/package/2006/relationships"><Relationship Id="rId8" Type="http://schemas.openxmlformats.org/officeDocument/2006/relationships/image" Target="../media/image310.png"/><Relationship Id="rId3" Type="http://schemas.openxmlformats.org/officeDocument/2006/relationships/image" Target="../media/image305.png"/><Relationship Id="rId7" Type="http://schemas.openxmlformats.org/officeDocument/2006/relationships/image" Target="../media/image309.pn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image" Target="../media/image308.png"/><Relationship Id="rId5" Type="http://schemas.openxmlformats.org/officeDocument/2006/relationships/image" Target="../media/image307.png"/><Relationship Id="rId4" Type="http://schemas.openxmlformats.org/officeDocument/2006/relationships/image" Target="../media/image306.png"/></Relationships>
</file>

<file path=ppt/slides/_rels/slide97.xml.rels><?xml version="1.0" encoding="UTF-8" standalone="yes"?>
<Relationships xmlns="http://schemas.openxmlformats.org/package/2006/relationships"><Relationship Id="rId13" Type="http://schemas.openxmlformats.org/officeDocument/2006/relationships/image" Target="../media/image318.png"/><Relationship Id="rId18" Type="http://schemas.openxmlformats.org/officeDocument/2006/relationships/image" Target="../media/image323.png"/><Relationship Id="rId26" Type="http://schemas.openxmlformats.org/officeDocument/2006/relationships/image" Target="../media/image331.png"/><Relationship Id="rId39" Type="http://schemas.microsoft.com/office/2007/relationships/hdphoto" Target="../media/hdphoto14.wdp"/><Relationship Id="rId21" Type="http://schemas.openxmlformats.org/officeDocument/2006/relationships/image" Target="../media/image326.png"/><Relationship Id="rId34" Type="http://schemas.openxmlformats.org/officeDocument/2006/relationships/image" Target="../media/image339.png"/><Relationship Id="rId7" Type="http://schemas.openxmlformats.org/officeDocument/2006/relationships/image" Target="../media/image313.png"/><Relationship Id="rId2" Type="http://schemas.openxmlformats.org/officeDocument/2006/relationships/notesSlide" Target="../notesSlides/notesSlide61.xml"/><Relationship Id="rId16" Type="http://schemas.openxmlformats.org/officeDocument/2006/relationships/image" Target="../media/image321.png"/><Relationship Id="rId20" Type="http://schemas.openxmlformats.org/officeDocument/2006/relationships/image" Target="../media/image325.png"/><Relationship Id="rId29" Type="http://schemas.openxmlformats.org/officeDocument/2006/relationships/image" Target="../media/image334.png"/><Relationship Id="rId41" Type="http://schemas.microsoft.com/office/2007/relationships/hdphoto" Target="../media/hdphoto15.wdp"/><Relationship Id="rId1" Type="http://schemas.openxmlformats.org/officeDocument/2006/relationships/slideLayout" Target="../slideLayouts/slideLayout7.xml"/><Relationship Id="rId6" Type="http://schemas.microsoft.com/office/2007/relationships/hdphoto" Target="../media/hdphoto11.wdp"/><Relationship Id="rId11" Type="http://schemas.openxmlformats.org/officeDocument/2006/relationships/image" Target="../media/image316.png"/><Relationship Id="rId24" Type="http://schemas.openxmlformats.org/officeDocument/2006/relationships/image" Target="../media/image329.png"/><Relationship Id="rId32" Type="http://schemas.openxmlformats.org/officeDocument/2006/relationships/image" Target="../media/image337.png"/><Relationship Id="rId37" Type="http://schemas.microsoft.com/office/2007/relationships/hdphoto" Target="../media/hdphoto13.wdp"/><Relationship Id="rId40" Type="http://schemas.openxmlformats.org/officeDocument/2006/relationships/image" Target="../media/image343.png"/><Relationship Id="rId5" Type="http://schemas.openxmlformats.org/officeDocument/2006/relationships/image" Target="../media/image312.png"/><Relationship Id="rId15" Type="http://schemas.openxmlformats.org/officeDocument/2006/relationships/image" Target="../media/image320.png"/><Relationship Id="rId23" Type="http://schemas.openxmlformats.org/officeDocument/2006/relationships/image" Target="../media/image328.png"/><Relationship Id="rId28" Type="http://schemas.openxmlformats.org/officeDocument/2006/relationships/image" Target="../media/image333.png"/><Relationship Id="rId36" Type="http://schemas.openxmlformats.org/officeDocument/2006/relationships/image" Target="../media/image341.png"/><Relationship Id="rId10" Type="http://schemas.openxmlformats.org/officeDocument/2006/relationships/image" Target="../media/image315.png"/><Relationship Id="rId19" Type="http://schemas.openxmlformats.org/officeDocument/2006/relationships/image" Target="../media/image324.png"/><Relationship Id="rId31" Type="http://schemas.openxmlformats.org/officeDocument/2006/relationships/image" Target="../media/image336.png"/><Relationship Id="rId4" Type="http://schemas.microsoft.com/office/2007/relationships/hdphoto" Target="../media/hdphoto10.wdp"/><Relationship Id="rId9" Type="http://schemas.openxmlformats.org/officeDocument/2006/relationships/image" Target="../media/image314.png"/><Relationship Id="rId14" Type="http://schemas.openxmlformats.org/officeDocument/2006/relationships/image" Target="../media/image319.png"/><Relationship Id="rId22" Type="http://schemas.openxmlformats.org/officeDocument/2006/relationships/image" Target="../media/image327.png"/><Relationship Id="rId27" Type="http://schemas.openxmlformats.org/officeDocument/2006/relationships/image" Target="../media/image332.png"/><Relationship Id="rId30" Type="http://schemas.openxmlformats.org/officeDocument/2006/relationships/image" Target="../media/image335.png"/><Relationship Id="rId35" Type="http://schemas.openxmlformats.org/officeDocument/2006/relationships/image" Target="../media/image340.png"/><Relationship Id="rId8" Type="http://schemas.microsoft.com/office/2007/relationships/hdphoto" Target="../media/hdphoto12.wdp"/><Relationship Id="rId3" Type="http://schemas.openxmlformats.org/officeDocument/2006/relationships/image" Target="../media/image311.png"/><Relationship Id="rId12" Type="http://schemas.openxmlformats.org/officeDocument/2006/relationships/image" Target="../media/image317.png"/><Relationship Id="rId17" Type="http://schemas.openxmlformats.org/officeDocument/2006/relationships/image" Target="../media/image322.png"/><Relationship Id="rId25" Type="http://schemas.openxmlformats.org/officeDocument/2006/relationships/image" Target="../media/image330.png"/><Relationship Id="rId33" Type="http://schemas.openxmlformats.org/officeDocument/2006/relationships/image" Target="../media/image338.png"/><Relationship Id="rId38" Type="http://schemas.openxmlformats.org/officeDocument/2006/relationships/image" Target="../media/image342.png"/></Relationships>
</file>

<file path=ppt/slides/_rels/slide98.xml.rels><?xml version="1.0" encoding="UTF-8" standalone="yes"?>
<Relationships xmlns="http://schemas.openxmlformats.org/package/2006/relationships"><Relationship Id="rId8" Type="http://schemas.openxmlformats.org/officeDocument/2006/relationships/image" Target="../media/image349.png"/><Relationship Id="rId13" Type="http://schemas.openxmlformats.org/officeDocument/2006/relationships/image" Target="../media/image354.png"/><Relationship Id="rId18" Type="http://schemas.openxmlformats.org/officeDocument/2006/relationships/image" Target="../media/image359.png"/><Relationship Id="rId26" Type="http://schemas.openxmlformats.org/officeDocument/2006/relationships/image" Target="../media/image367.png"/><Relationship Id="rId3" Type="http://schemas.openxmlformats.org/officeDocument/2006/relationships/image" Target="../media/image344.png"/><Relationship Id="rId21" Type="http://schemas.openxmlformats.org/officeDocument/2006/relationships/image" Target="../media/image362.png"/><Relationship Id="rId7" Type="http://schemas.openxmlformats.org/officeDocument/2006/relationships/image" Target="../media/image348.png"/><Relationship Id="rId12" Type="http://schemas.openxmlformats.org/officeDocument/2006/relationships/image" Target="../media/image353.png"/><Relationship Id="rId17" Type="http://schemas.openxmlformats.org/officeDocument/2006/relationships/image" Target="../media/image358.png"/><Relationship Id="rId25" Type="http://schemas.openxmlformats.org/officeDocument/2006/relationships/image" Target="../media/image366.png"/><Relationship Id="rId2" Type="http://schemas.openxmlformats.org/officeDocument/2006/relationships/notesSlide" Target="../notesSlides/notesSlide62.xml"/><Relationship Id="rId16" Type="http://schemas.openxmlformats.org/officeDocument/2006/relationships/image" Target="../media/image357.png"/><Relationship Id="rId20" Type="http://schemas.openxmlformats.org/officeDocument/2006/relationships/image" Target="../media/image361.png"/><Relationship Id="rId29" Type="http://schemas.openxmlformats.org/officeDocument/2006/relationships/image" Target="../media/image369.png"/><Relationship Id="rId1" Type="http://schemas.openxmlformats.org/officeDocument/2006/relationships/slideLayout" Target="../slideLayouts/slideLayout2.xml"/><Relationship Id="rId6" Type="http://schemas.openxmlformats.org/officeDocument/2006/relationships/image" Target="../media/image347.png"/><Relationship Id="rId11" Type="http://schemas.openxmlformats.org/officeDocument/2006/relationships/image" Target="../media/image352.png"/><Relationship Id="rId24" Type="http://schemas.openxmlformats.org/officeDocument/2006/relationships/image" Target="../media/image365.png"/><Relationship Id="rId5" Type="http://schemas.openxmlformats.org/officeDocument/2006/relationships/image" Target="../media/image346.png"/><Relationship Id="rId15" Type="http://schemas.openxmlformats.org/officeDocument/2006/relationships/image" Target="../media/image356.png"/><Relationship Id="rId23" Type="http://schemas.openxmlformats.org/officeDocument/2006/relationships/image" Target="../media/image364.png"/><Relationship Id="rId28" Type="http://schemas.microsoft.com/office/2007/relationships/hdphoto" Target="../media/hdphoto16.wdp"/><Relationship Id="rId10" Type="http://schemas.openxmlformats.org/officeDocument/2006/relationships/image" Target="../media/image351.png"/><Relationship Id="rId19" Type="http://schemas.openxmlformats.org/officeDocument/2006/relationships/image" Target="../media/image360.png"/><Relationship Id="rId4" Type="http://schemas.openxmlformats.org/officeDocument/2006/relationships/image" Target="../media/image345.png"/><Relationship Id="rId9" Type="http://schemas.openxmlformats.org/officeDocument/2006/relationships/image" Target="../media/image350.png"/><Relationship Id="rId14" Type="http://schemas.openxmlformats.org/officeDocument/2006/relationships/image" Target="../media/image355.png"/><Relationship Id="rId22" Type="http://schemas.openxmlformats.org/officeDocument/2006/relationships/image" Target="../media/image363.png"/><Relationship Id="rId27" Type="http://schemas.openxmlformats.org/officeDocument/2006/relationships/image" Target="../media/image368.png"/><Relationship Id="rId30" Type="http://schemas.microsoft.com/office/2007/relationships/hdphoto" Target="../media/hdphoto17.wdp"/></Relationships>
</file>

<file path=ppt/slides/_rels/slide99.xml.rels><?xml version="1.0" encoding="UTF-8" standalone="yes"?>
<Relationships xmlns="http://schemas.openxmlformats.org/package/2006/relationships"><Relationship Id="rId8" Type="http://schemas.openxmlformats.org/officeDocument/2006/relationships/image" Target="../media/image375.png"/><Relationship Id="rId13" Type="http://schemas.openxmlformats.org/officeDocument/2006/relationships/image" Target="../media/image278.png"/><Relationship Id="rId18" Type="http://schemas.openxmlformats.org/officeDocument/2006/relationships/image" Target="../media/image384.png"/><Relationship Id="rId3" Type="http://schemas.openxmlformats.org/officeDocument/2006/relationships/image" Target="../media/image370.png"/><Relationship Id="rId7" Type="http://schemas.openxmlformats.org/officeDocument/2006/relationships/image" Target="../media/image374.png"/><Relationship Id="rId12" Type="http://schemas.openxmlformats.org/officeDocument/2006/relationships/image" Target="../media/image379.png"/><Relationship Id="rId17" Type="http://schemas.openxmlformats.org/officeDocument/2006/relationships/image" Target="../media/image383.png"/><Relationship Id="rId2" Type="http://schemas.openxmlformats.org/officeDocument/2006/relationships/notesSlide" Target="../notesSlides/notesSlide63.xml"/><Relationship Id="rId16" Type="http://schemas.openxmlformats.org/officeDocument/2006/relationships/image" Target="../media/image382.png"/><Relationship Id="rId20" Type="http://schemas.openxmlformats.org/officeDocument/2006/relationships/image" Target="../media/image386.png"/><Relationship Id="rId1" Type="http://schemas.openxmlformats.org/officeDocument/2006/relationships/slideLayout" Target="../slideLayouts/slideLayout2.xml"/><Relationship Id="rId6" Type="http://schemas.openxmlformats.org/officeDocument/2006/relationships/image" Target="../media/image373.png"/><Relationship Id="rId11" Type="http://schemas.openxmlformats.org/officeDocument/2006/relationships/image" Target="../media/image378.png"/><Relationship Id="rId5" Type="http://schemas.openxmlformats.org/officeDocument/2006/relationships/image" Target="../media/image372.png"/><Relationship Id="rId15" Type="http://schemas.openxmlformats.org/officeDocument/2006/relationships/image" Target="../media/image381.png"/><Relationship Id="rId10" Type="http://schemas.openxmlformats.org/officeDocument/2006/relationships/image" Target="../media/image377.png"/><Relationship Id="rId19" Type="http://schemas.openxmlformats.org/officeDocument/2006/relationships/image" Target="../media/image385.png"/><Relationship Id="rId4" Type="http://schemas.openxmlformats.org/officeDocument/2006/relationships/image" Target="../media/image371.png"/><Relationship Id="rId9" Type="http://schemas.openxmlformats.org/officeDocument/2006/relationships/image" Target="../media/image376.png"/><Relationship Id="rId14" Type="http://schemas.openxmlformats.org/officeDocument/2006/relationships/image" Target="../media/image38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FFE2572-B4C4-470C-8C96-FD5B4059E893}"/>
              </a:ext>
            </a:extLst>
          </p:cNvPr>
          <p:cNvSpPr>
            <a:spLocks noGrp="1"/>
          </p:cNvSpPr>
          <p:nvPr>
            <p:ph type="ctrTitle"/>
          </p:nvPr>
        </p:nvSpPr>
        <p:spPr>
          <a:xfrm>
            <a:off x="972206" y="1122363"/>
            <a:ext cx="10347727" cy="2387600"/>
          </a:xfrm>
        </p:spPr>
        <p:txBody>
          <a:bodyPr>
            <a:normAutofit/>
          </a:bodyPr>
          <a:lstStyle/>
          <a:p>
            <a:r>
              <a:rPr kumimoji="1" lang="ja-JP" altLang="en-US" sz="4000" dirty="0">
                <a:solidFill>
                  <a:schemeClr val="tx1">
                    <a:lumMod val="75000"/>
                    <a:lumOff val="25000"/>
                  </a:schemeClr>
                </a:solidFill>
              </a:rPr>
              <a:t>コンピュータグラフィックス研究からの学び</a:t>
            </a:r>
          </a:p>
        </p:txBody>
      </p:sp>
      <p:sp>
        <p:nvSpPr>
          <p:cNvPr id="3" name="字幕 2">
            <a:extLst>
              <a:ext uri="{FF2B5EF4-FFF2-40B4-BE49-F238E27FC236}">
                <a16:creationId xmlns:a16="http://schemas.microsoft.com/office/drawing/2014/main" id="{065970C9-09F8-4A01-9698-7FB4C6FFFFC7}"/>
              </a:ext>
            </a:extLst>
          </p:cNvPr>
          <p:cNvSpPr>
            <a:spLocks noGrp="1"/>
          </p:cNvSpPr>
          <p:nvPr>
            <p:ph type="subTitle" idx="1"/>
          </p:nvPr>
        </p:nvSpPr>
        <p:spPr/>
        <p:txBody>
          <a:bodyPr/>
          <a:lstStyle/>
          <a:p>
            <a:endParaRPr kumimoji="1" lang="en-US" altLang="ja-JP" dirty="0">
              <a:solidFill>
                <a:schemeClr val="tx1">
                  <a:lumMod val="75000"/>
                  <a:lumOff val="25000"/>
                </a:schemeClr>
              </a:solidFill>
            </a:endParaRPr>
          </a:p>
          <a:p>
            <a:r>
              <a:rPr lang="ja-JP" altLang="en-US" dirty="0">
                <a:solidFill>
                  <a:schemeClr val="tx1">
                    <a:lumMod val="75000"/>
                    <a:lumOff val="25000"/>
                  </a:schemeClr>
                </a:solidFill>
              </a:rPr>
              <a:t>近藤邦雄</a:t>
            </a:r>
            <a:endParaRPr lang="en-US" altLang="ja-JP" dirty="0">
              <a:solidFill>
                <a:schemeClr val="tx1">
                  <a:lumMod val="75000"/>
                  <a:lumOff val="25000"/>
                </a:schemeClr>
              </a:solidFill>
            </a:endParaRPr>
          </a:p>
          <a:p>
            <a:r>
              <a:rPr kumimoji="1" lang="en-US" altLang="ja-JP" dirty="0">
                <a:solidFill>
                  <a:schemeClr val="tx1">
                    <a:lumMod val="75000"/>
                    <a:lumOff val="25000"/>
                  </a:schemeClr>
                </a:solidFill>
              </a:rPr>
              <a:t>2020</a:t>
            </a:r>
            <a:r>
              <a:rPr kumimoji="1" lang="ja-JP" altLang="en-US" dirty="0">
                <a:solidFill>
                  <a:schemeClr val="tx1">
                    <a:lumMod val="75000"/>
                    <a:lumOff val="25000"/>
                  </a:schemeClr>
                </a:solidFill>
              </a:rPr>
              <a:t>年</a:t>
            </a:r>
            <a:r>
              <a:rPr kumimoji="1" lang="en-US" altLang="ja-JP" dirty="0">
                <a:solidFill>
                  <a:schemeClr val="tx1">
                    <a:lumMod val="75000"/>
                    <a:lumOff val="25000"/>
                  </a:schemeClr>
                </a:solidFill>
              </a:rPr>
              <a:t>1</a:t>
            </a:r>
            <a:r>
              <a:rPr kumimoji="1" lang="ja-JP" altLang="en-US" dirty="0">
                <a:solidFill>
                  <a:schemeClr val="tx1">
                    <a:lumMod val="75000"/>
                    <a:lumOff val="25000"/>
                  </a:schemeClr>
                </a:solidFill>
              </a:rPr>
              <a:t>月</a:t>
            </a:r>
            <a:r>
              <a:rPr kumimoji="1" lang="en-US" altLang="ja-JP" dirty="0">
                <a:solidFill>
                  <a:schemeClr val="tx1">
                    <a:lumMod val="75000"/>
                    <a:lumOff val="25000"/>
                  </a:schemeClr>
                </a:solidFill>
              </a:rPr>
              <a:t>20</a:t>
            </a:r>
            <a:r>
              <a:rPr kumimoji="1" lang="ja-JP" altLang="en-US" dirty="0">
                <a:solidFill>
                  <a:schemeClr val="tx1">
                    <a:lumMod val="75000"/>
                    <a:lumOff val="25000"/>
                  </a:schemeClr>
                </a:solidFill>
              </a:rPr>
              <a:t>日</a:t>
            </a:r>
          </a:p>
        </p:txBody>
      </p:sp>
      <p:pic>
        <p:nvPicPr>
          <p:cNvPr id="5" name="図 4">
            <a:extLst>
              <a:ext uri="{FF2B5EF4-FFF2-40B4-BE49-F238E27FC236}">
                <a16:creationId xmlns:a16="http://schemas.microsoft.com/office/drawing/2014/main" id="{CA410848-99DC-46DF-87E2-5FD3A2D170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523" y="-698090"/>
            <a:ext cx="2173472" cy="3068134"/>
          </a:xfrm>
          <a:prstGeom prst="rect">
            <a:avLst/>
          </a:prstGeom>
        </p:spPr>
      </p:pic>
      <p:grpSp>
        <p:nvGrpSpPr>
          <p:cNvPr id="6" name="グループ化 5">
            <a:extLst>
              <a:ext uri="{FF2B5EF4-FFF2-40B4-BE49-F238E27FC236}">
                <a16:creationId xmlns:a16="http://schemas.microsoft.com/office/drawing/2014/main" id="{E9E3B80B-F1AD-4F31-A29D-9DA0F609B808}"/>
              </a:ext>
            </a:extLst>
          </p:cNvPr>
          <p:cNvGrpSpPr/>
          <p:nvPr/>
        </p:nvGrpSpPr>
        <p:grpSpPr>
          <a:xfrm>
            <a:off x="8836090" y="4170784"/>
            <a:ext cx="2680734" cy="2320891"/>
            <a:chOff x="8904312" y="4509120"/>
            <a:chExt cx="2468496" cy="2126571"/>
          </a:xfrm>
        </p:grpSpPr>
        <p:pic>
          <p:nvPicPr>
            <p:cNvPr id="7" name="図 6">
              <a:extLst>
                <a:ext uri="{FF2B5EF4-FFF2-40B4-BE49-F238E27FC236}">
                  <a16:creationId xmlns:a16="http://schemas.microsoft.com/office/drawing/2014/main" id="{61ADBC46-DF01-4F7A-BC1E-8D15B38E77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8368" y="4509120"/>
              <a:ext cx="1872208" cy="1872208"/>
            </a:xfrm>
            <a:prstGeom prst="rect">
              <a:avLst/>
            </a:prstGeom>
          </p:spPr>
        </p:pic>
        <p:sp>
          <p:nvSpPr>
            <p:cNvPr id="8" name="正方形/長方形 7">
              <a:extLst>
                <a:ext uri="{FF2B5EF4-FFF2-40B4-BE49-F238E27FC236}">
                  <a16:creationId xmlns:a16="http://schemas.microsoft.com/office/drawing/2014/main" id="{1578D091-058B-4FFC-9288-9900D06A41C8}"/>
                </a:ext>
              </a:extLst>
            </p:cNvPr>
            <p:cNvSpPr/>
            <p:nvPr/>
          </p:nvSpPr>
          <p:spPr>
            <a:xfrm>
              <a:off x="8904312" y="6309320"/>
              <a:ext cx="2468496" cy="326371"/>
            </a:xfrm>
            <a:prstGeom prst="rect">
              <a:avLst/>
            </a:prstGeom>
          </p:spPr>
          <p:txBody>
            <a:bodyPr wrap="none">
              <a:spAutoFit/>
            </a:bodyPr>
            <a:lstStyle/>
            <a:p>
              <a:pPr eaLnBrk="1" hangingPunct="1">
                <a:lnSpc>
                  <a:spcPts val="1800"/>
                </a:lnSpc>
                <a:defRPr/>
              </a:pPr>
              <a:r>
                <a:rPr lang="en-US" altLang="ja-JP" b="1" dirty="0"/>
                <a:t>https://kondolab.org/</a:t>
              </a:r>
              <a:r>
                <a:rPr lang="ja-JP" altLang="en-US" b="1" dirty="0"/>
                <a:t>   </a:t>
              </a:r>
            </a:p>
          </p:txBody>
        </p:sp>
      </p:grpSp>
      <p:sp>
        <p:nvSpPr>
          <p:cNvPr id="4" name="スライド番号プレースホルダー 3">
            <a:extLst>
              <a:ext uri="{FF2B5EF4-FFF2-40B4-BE49-F238E27FC236}">
                <a16:creationId xmlns:a16="http://schemas.microsoft.com/office/drawing/2014/main" id="{49FAAC57-ACE5-4CB0-90B1-C7B867BD84B9}"/>
              </a:ext>
            </a:extLst>
          </p:cNvPr>
          <p:cNvSpPr>
            <a:spLocks noGrp="1"/>
          </p:cNvSpPr>
          <p:nvPr>
            <p:ph type="sldNum" sz="quarter" idx="12"/>
          </p:nvPr>
        </p:nvSpPr>
        <p:spPr>
          <a:xfrm>
            <a:off x="9314607" y="6388719"/>
            <a:ext cx="2743200" cy="365125"/>
          </a:xfrm>
        </p:spPr>
        <p:txBody>
          <a:bodyPr/>
          <a:lstStyle/>
          <a:p>
            <a:fld id="{011825E6-0B3D-4B55-894C-2300E3F058C0}" type="slidenum">
              <a:rPr kumimoji="1" lang="ja-JP" altLang="en-US" smtClean="0"/>
              <a:t>1</a:t>
            </a:fld>
            <a:endParaRPr kumimoji="1" lang="ja-JP" altLang="en-US" dirty="0"/>
          </a:p>
        </p:txBody>
      </p:sp>
    </p:spTree>
    <p:extLst>
      <p:ext uri="{BB962C8B-B14F-4D97-AF65-F5344CB8AC3E}">
        <p14:creationId xmlns:p14="http://schemas.microsoft.com/office/powerpoint/2010/main" val="2534686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2438400" y="203200"/>
            <a:ext cx="7772400" cy="1143000"/>
          </a:xfrm>
        </p:spPr>
        <p:txBody>
          <a:bodyPr>
            <a:normAutofit fontScale="90000"/>
          </a:bodyPr>
          <a:lstStyle/>
          <a:p>
            <a:r>
              <a:rPr lang="en-US" altLang="ja-JP" dirty="0"/>
              <a:t>Soft Shading algorithm for painting</a:t>
            </a:r>
          </a:p>
        </p:txBody>
      </p:sp>
      <p:pic>
        <p:nvPicPr>
          <p:cNvPr id="61443" name="Picture 3" descr="D:\images\kondo\img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679360"/>
            <a:ext cx="7143750" cy="4049713"/>
          </a:xfrm>
          <a:prstGeom prst="rect">
            <a:avLst/>
          </a:prstGeom>
          <a:noFill/>
          <a:extLst>
            <a:ext uri="{909E8E84-426E-40DD-AFC4-6F175D3DCCD1}">
              <a14:hiddenFill xmlns:a14="http://schemas.microsoft.com/office/drawing/2010/main">
                <a:solidFill>
                  <a:srgbClr val="FFFFFF"/>
                </a:solidFill>
              </a14:hiddenFill>
            </a:ext>
          </a:extLst>
        </p:spPr>
      </p:pic>
      <p:sp>
        <p:nvSpPr>
          <p:cNvPr id="61444" name="Text Box 4"/>
          <p:cNvSpPr txBox="1">
            <a:spLocks noChangeArrowheads="1"/>
          </p:cNvSpPr>
          <p:nvPr/>
        </p:nvSpPr>
        <p:spPr bwMode="auto">
          <a:xfrm>
            <a:off x="4531311" y="5834850"/>
            <a:ext cx="3409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800" dirty="0"/>
              <a:t>Air Brush Simulation</a:t>
            </a:r>
          </a:p>
        </p:txBody>
      </p:sp>
      <p:sp>
        <p:nvSpPr>
          <p:cNvPr id="5" name="テキスト ボックス 1">
            <a:extLst>
              <a:ext uri="{FF2B5EF4-FFF2-40B4-BE49-F238E27FC236}">
                <a16:creationId xmlns:a16="http://schemas.microsoft.com/office/drawing/2014/main" id="{95EA058A-BC05-483C-A83B-771AC685D5E4}"/>
              </a:ext>
            </a:extLst>
          </p:cNvPr>
          <p:cNvSpPr txBox="1">
            <a:spLocks noChangeArrowheads="1"/>
          </p:cNvSpPr>
          <p:nvPr/>
        </p:nvSpPr>
        <p:spPr bwMode="auto">
          <a:xfrm>
            <a:off x="151554" y="64558"/>
            <a:ext cx="9557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b="1" dirty="0">
                <a:solidFill>
                  <a:srgbClr val="C00000"/>
                </a:solidFill>
              </a:rPr>
              <a:t>1985</a:t>
            </a:r>
            <a:r>
              <a:rPr lang="en-US" altLang="ja-JP" sz="2400" dirty="0"/>
              <a:t> </a:t>
            </a:r>
            <a:endParaRPr lang="ja-JP" altLang="en-US" sz="2400" dirty="0"/>
          </a:p>
        </p:txBody>
      </p:sp>
      <p:sp>
        <p:nvSpPr>
          <p:cNvPr id="2" name="スライド番号プレースホルダー 1">
            <a:extLst>
              <a:ext uri="{FF2B5EF4-FFF2-40B4-BE49-F238E27FC236}">
                <a16:creationId xmlns:a16="http://schemas.microsoft.com/office/drawing/2014/main" id="{CA92C647-4C5F-4275-85E4-277EBE871116}"/>
              </a:ext>
            </a:extLst>
          </p:cNvPr>
          <p:cNvSpPr>
            <a:spLocks noGrp="1"/>
          </p:cNvSpPr>
          <p:nvPr>
            <p:ph type="sldNum" sz="quarter" idx="12"/>
          </p:nvPr>
        </p:nvSpPr>
        <p:spPr>
          <a:xfrm>
            <a:off x="9310376" y="6372534"/>
            <a:ext cx="2743200" cy="365125"/>
          </a:xfrm>
        </p:spPr>
        <p:txBody>
          <a:bodyPr/>
          <a:lstStyle/>
          <a:p>
            <a:fld id="{011825E6-0B3D-4B55-894C-2300E3F058C0}" type="slidenum">
              <a:rPr kumimoji="1" lang="ja-JP" altLang="en-US" smtClean="0"/>
              <a:t>10</a:t>
            </a:fld>
            <a:endParaRPr kumimoji="1" lang="ja-JP" altLang="en-US"/>
          </a:p>
        </p:txBody>
      </p:sp>
    </p:spTree>
    <p:extLst>
      <p:ext uri="{BB962C8B-B14F-4D97-AF65-F5344CB8AC3E}">
        <p14:creationId xmlns:p14="http://schemas.microsoft.com/office/powerpoint/2010/main" val="3557664182"/>
      </p:ext>
    </p:extLst>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12"/>
          </p:nvPr>
        </p:nvSpPr>
        <p:spPr>
          <a:xfrm>
            <a:off x="9310376" y="641299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037B76-6745-4828-9279-ACF050607E2B}" type="slidenum">
              <a:rPr kumimoji="1" lang="ja-JP" altLang="en-US" sz="1400" b="0" i="0" u="none" strike="noStrike" kern="1200" cap="none" spc="0" normalizeH="0" baseline="0" noProof="0" smtClean="0">
                <a:ln>
                  <a:noFill/>
                </a:ln>
                <a:solidFill>
                  <a:srgbClr val="000000"/>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1" lang="ja-JP" altLang="en-US" sz="1400" b="0" i="0" u="none" strike="noStrike" kern="1200" cap="none" spc="0" normalizeH="0" baseline="0" noProof="0">
              <a:ln>
                <a:noFill/>
              </a:ln>
              <a:solidFill>
                <a:srgbClr val="000000"/>
              </a:solidFill>
              <a:effectLst/>
              <a:uLnTx/>
              <a:uFillTx/>
              <a:latin typeface="Arial"/>
              <a:ea typeface="ＭＳ Ｐゴシック"/>
              <a:cs typeface="+mn-cs"/>
            </a:endParaRPr>
          </a:p>
        </p:txBody>
      </p:sp>
      <p:pic>
        <p:nvPicPr>
          <p:cNvPr id="7" name="図 6" descr="result_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8640" y="1946353"/>
            <a:ext cx="1193021" cy="3764913"/>
          </a:xfrm>
          <a:prstGeom prst="rect">
            <a:avLst/>
          </a:prstGeom>
        </p:spPr>
      </p:pic>
      <p:pic>
        <p:nvPicPr>
          <p:cNvPr id="8" name="図 7" descr="result_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173" y="1909234"/>
            <a:ext cx="1057144" cy="3764915"/>
          </a:xfrm>
          <a:prstGeom prst="rect">
            <a:avLst/>
          </a:prstGeom>
        </p:spPr>
      </p:pic>
      <p:pic>
        <p:nvPicPr>
          <p:cNvPr id="9" name="図 8" descr="result_3.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98994" y="1880720"/>
            <a:ext cx="1778284" cy="3764915"/>
          </a:xfrm>
          <a:prstGeom prst="rect">
            <a:avLst/>
          </a:prstGeom>
        </p:spPr>
      </p:pic>
      <p:pic>
        <p:nvPicPr>
          <p:cNvPr id="10" name="図 9" descr="result_4.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01359" y="1952231"/>
            <a:ext cx="1706420" cy="3764913"/>
          </a:xfrm>
          <a:prstGeom prst="rect">
            <a:avLst/>
          </a:prstGeom>
        </p:spPr>
      </p:pic>
      <p:pic>
        <p:nvPicPr>
          <p:cNvPr id="11" name="図 10" descr="result_1.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64803" y="1918808"/>
            <a:ext cx="1201751" cy="3792458"/>
          </a:xfrm>
          <a:prstGeom prst="rect">
            <a:avLst/>
          </a:prstGeom>
        </p:spPr>
      </p:pic>
      <p:pic>
        <p:nvPicPr>
          <p:cNvPr id="12" name="図 11" descr="result_3.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92370" y="1849977"/>
            <a:ext cx="1817313" cy="3847547"/>
          </a:xfrm>
          <a:prstGeom prst="rect">
            <a:avLst/>
          </a:prstGeom>
        </p:spPr>
      </p:pic>
      <p:pic>
        <p:nvPicPr>
          <p:cNvPr id="14" name="図 13" descr="result_2.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23111" y="1918808"/>
            <a:ext cx="1041692" cy="3709886"/>
          </a:xfrm>
          <a:prstGeom prst="rect">
            <a:avLst/>
          </a:prstGeom>
        </p:spPr>
      </p:pic>
      <p:pic>
        <p:nvPicPr>
          <p:cNvPr id="15" name="図 14" descr="result_4.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44126" y="1824041"/>
            <a:ext cx="1737630" cy="3833776"/>
          </a:xfrm>
          <a:prstGeom prst="rect">
            <a:avLst/>
          </a:prstGeom>
        </p:spPr>
      </p:pic>
      <p:sp>
        <p:nvSpPr>
          <p:cNvPr id="13" name="タイトル 1">
            <a:extLst>
              <a:ext uri="{FF2B5EF4-FFF2-40B4-BE49-F238E27FC236}">
                <a16:creationId xmlns:a16="http://schemas.microsoft.com/office/drawing/2014/main" id="{BFBF33DF-6FC9-478C-BC54-4B1D2969E32B}"/>
              </a:ext>
            </a:extLst>
          </p:cNvPr>
          <p:cNvSpPr>
            <a:spLocks noGrp="1"/>
          </p:cNvSpPr>
          <p:nvPr>
            <p:ph type="title"/>
          </p:nvPr>
        </p:nvSpPr>
        <p:spPr>
          <a:xfrm>
            <a:off x="2152650" y="5"/>
            <a:ext cx="7886700" cy="1325563"/>
          </a:xfrm>
        </p:spPr>
        <p:txBody>
          <a:bodyPr>
            <a:normAutofit/>
          </a:bodyPr>
          <a:lstStyle/>
          <a:p>
            <a:r>
              <a:rPr lang="en-US" altLang="ja-JP" dirty="0"/>
              <a:t>Examples of result by simulation</a:t>
            </a:r>
            <a:endParaRPr kumimoji="1" lang="ja-JP" altLang="en-US" dirty="0"/>
          </a:p>
        </p:txBody>
      </p:sp>
      <p:sp>
        <p:nvSpPr>
          <p:cNvPr id="16" name="テキスト ボックス 15">
            <a:extLst>
              <a:ext uri="{FF2B5EF4-FFF2-40B4-BE49-F238E27FC236}">
                <a16:creationId xmlns:a16="http://schemas.microsoft.com/office/drawing/2014/main" id="{14640EE6-05C6-4442-80F3-1FD3B512A206}"/>
              </a:ext>
            </a:extLst>
          </p:cNvPr>
          <p:cNvSpPr txBox="1"/>
          <p:nvPr/>
        </p:nvSpPr>
        <p:spPr>
          <a:xfrm rot="21139591">
            <a:off x="10285282" y="438940"/>
            <a:ext cx="1612064" cy="300082"/>
          </a:xfrm>
          <a:prstGeom prst="rect">
            <a:avLst/>
          </a:prstGeom>
          <a:solidFill>
            <a:srgbClr val="FFFF9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350" b="0" i="0" u="none" strike="noStrike" kern="1200" cap="none" spc="0" normalizeH="0" baseline="0" noProof="0" dirty="0">
                <a:ln>
                  <a:noFill/>
                </a:ln>
                <a:solidFill>
                  <a:srgbClr val="000000"/>
                </a:solidFill>
                <a:effectLst/>
                <a:uLnTx/>
                <a:uFillTx/>
                <a:latin typeface="Arial"/>
                <a:ea typeface="ＭＳ Ｐゴシック"/>
                <a:cs typeface="+mn-cs"/>
              </a:rPr>
              <a:t>TUT student Work</a:t>
            </a:r>
            <a:endParaRPr kumimoji="1" lang="ja-JP" altLang="en-US" sz="135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17" name="テキスト ボックス 1">
            <a:extLst>
              <a:ext uri="{FF2B5EF4-FFF2-40B4-BE49-F238E27FC236}">
                <a16:creationId xmlns:a16="http://schemas.microsoft.com/office/drawing/2014/main" id="{F6113165-16F7-4BF9-9FB6-F9CA29C2B13F}"/>
              </a:ext>
            </a:extLst>
          </p:cNvPr>
          <p:cNvSpPr txBox="1">
            <a:spLocks noChangeArrowheads="1"/>
          </p:cNvSpPr>
          <p:nvPr/>
        </p:nvSpPr>
        <p:spPr bwMode="auto">
          <a:xfrm>
            <a:off x="151554" y="64558"/>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b="1" dirty="0">
                <a:solidFill>
                  <a:srgbClr val="C00000"/>
                </a:solidFill>
              </a:rPr>
              <a:t>2016</a:t>
            </a:r>
            <a:endParaRPr lang="ja-JP" altLang="en-US" sz="2400" dirty="0"/>
          </a:p>
        </p:txBody>
      </p:sp>
    </p:spTree>
    <p:extLst>
      <p:ext uri="{BB962C8B-B14F-4D97-AF65-F5344CB8AC3E}">
        <p14:creationId xmlns:p14="http://schemas.microsoft.com/office/powerpoint/2010/main" val="135896749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4557C9-90C9-4944-88F0-92B17BD8854A}"/>
              </a:ext>
            </a:extLst>
          </p:cNvPr>
          <p:cNvSpPr>
            <a:spLocks noGrp="1"/>
          </p:cNvSpPr>
          <p:nvPr>
            <p:ph type="title"/>
          </p:nvPr>
        </p:nvSpPr>
        <p:spPr/>
        <p:txBody>
          <a:bodyPr/>
          <a:lstStyle/>
          <a:p>
            <a:r>
              <a:rPr kumimoji="1" lang="ja-JP" altLang="en-US" dirty="0">
                <a:solidFill>
                  <a:schemeClr val="tx1">
                    <a:lumMod val="75000"/>
                    <a:lumOff val="25000"/>
                  </a:schemeClr>
                </a:solidFill>
              </a:rPr>
              <a:t>学び　その</a:t>
            </a:r>
            <a:r>
              <a:rPr lang="ja-JP" altLang="en-US" dirty="0">
                <a:solidFill>
                  <a:schemeClr val="tx1">
                    <a:lumMod val="75000"/>
                    <a:lumOff val="25000"/>
                  </a:schemeClr>
                </a:solidFill>
              </a:rPr>
              <a:t>９</a:t>
            </a:r>
            <a:endParaRPr kumimoji="1" lang="ja-JP" altLang="en-US" dirty="0">
              <a:solidFill>
                <a:schemeClr val="tx1">
                  <a:lumMod val="75000"/>
                  <a:lumOff val="25000"/>
                </a:schemeClr>
              </a:solidFill>
            </a:endParaRPr>
          </a:p>
        </p:txBody>
      </p:sp>
      <p:sp>
        <p:nvSpPr>
          <p:cNvPr id="3" name="コンテンツ プレースホルダー 2">
            <a:extLst>
              <a:ext uri="{FF2B5EF4-FFF2-40B4-BE49-F238E27FC236}">
                <a16:creationId xmlns:a16="http://schemas.microsoft.com/office/drawing/2014/main" id="{985A13AE-D9C2-4DDD-8B5A-492828B0FC61}"/>
              </a:ext>
            </a:extLst>
          </p:cNvPr>
          <p:cNvSpPr>
            <a:spLocks noGrp="1"/>
          </p:cNvSpPr>
          <p:nvPr>
            <p:ph idx="1"/>
          </p:nvPr>
        </p:nvSpPr>
        <p:spPr/>
        <p:txBody>
          <a:bodyPr>
            <a:normAutofit/>
          </a:bodyPr>
          <a:lstStyle/>
          <a:p>
            <a:r>
              <a:rPr lang="ja-JP" altLang="en-US" b="1" dirty="0">
                <a:solidFill>
                  <a:schemeClr val="tx1">
                    <a:lumMod val="75000"/>
                    <a:lumOff val="25000"/>
                  </a:schemeClr>
                </a:solidFill>
              </a:rPr>
              <a:t>研究の積み重ね</a:t>
            </a:r>
            <a:r>
              <a:rPr lang="ja-JP" altLang="en-US" dirty="0">
                <a:solidFill>
                  <a:schemeClr val="tx1">
                    <a:lumMod val="75000"/>
                    <a:lumOff val="25000"/>
                  </a:schemeClr>
                </a:solidFill>
              </a:rPr>
              <a:t>　</a:t>
            </a:r>
            <a:endParaRPr lang="en-US" altLang="ja-JP" dirty="0">
              <a:solidFill>
                <a:schemeClr val="tx1">
                  <a:lumMod val="75000"/>
                  <a:lumOff val="25000"/>
                </a:schemeClr>
              </a:solidFill>
            </a:endParaRPr>
          </a:p>
          <a:p>
            <a:pPr marL="0" indent="0">
              <a:buNone/>
            </a:pPr>
            <a:r>
              <a:rPr lang="ja-JP" altLang="en-US" dirty="0">
                <a:solidFill>
                  <a:schemeClr val="tx1">
                    <a:lumMod val="75000"/>
                    <a:lumOff val="25000"/>
                  </a:schemeClr>
                </a:solidFill>
              </a:rPr>
              <a:t>　　配色デザインの研究からキャラクターの配色デザインへ発展</a:t>
            </a:r>
            <a:endParaRPr lang="en-US" altLang="ja-JP" dirty="0">
              <a:solidFill>
                <a:schemeClr val="tx1">
                  <a:lumMod val="75000"/>
                  <a:lumOff val="25000"/>
                </a:schemeClr>
              </a:solidFill>
            </a:endParaRPr>
          </a:p>
          <a:p>
            <a:pPr marL="0" indent="0">
              <a:buNone/>
            </a:pPr>
            <a:r>
              <a:rPr lang="ja-JP" altLang="en-US" dirty="0">
                <a:solidFill>
                  <a:schemeClr val="tx1">
                    <a:lumMod val="75000"/>
                    <a:lumOff val="25000"/>
                  </a:schemeClr>
                </a:solidFill>
              </a:rPr>
              <a:t>　　学生らの研究成果を、興味ある学生の研究テーマに。</a:t>
            </a:r>
            <a:endParaRPr lang="en-US" altLang="ja-JP" dirty="0">
              <a:solidFill>
                <a:schemeClr val="tx1">
                  <a:lumMod val="75000"/>
                  <a:lumOff val="25000"/>
                </a:schemeClr>
              </a:solidFill>
            </a:endParaRPr>
          </a:p>
          <a:p>
            <a:pPr marL="0" indent="0">
              <a:buNone/>
            </a:pPr>
            <a:endParaRPr lang="en-US" altLang="ja-JP" dirty="0">
              <a:solidFill>
                <a:schemeClr val="tx1">
                  <a:lumMod val="75000"/>
                  <a:lumOff val="25000"/>
                </a:schemeClr>
              </a:solidFill>
            </a:endParaRPr>
          </a:p>
          <a:p>
            <a:pPr marL="0" indent="0">
              <a:buNone/>
            </a:pPr>
            <a:r>
              <a:rPr lang="ja-JP" altLang="en-US" dirty="0">
                <a:solidFill>
                  <a:schemeClr val="tx1">
                    <a:lumMod val="75000"/>
                    <a:lumOff val="25000"/>
                  </a:schemeClr>
                </a:solidFill>
              </a:rPr>
              <a:t>　　小さな成果が、大きな成果につながる。</a:t>
            </a:r>
            <a:br>
              <a:rPr lang="en-US" altLang="ja-JP" dirty="0">
                <a:solidFill>
                  <a:schemeClr val="tx1">
                    <a:lumMod val="75000"/>
                    <a:lumOff val="25000"/>
                  </a:schemeClr>
                </a:solidFill>
              </a:rPr>
            </a:br>
            <a:r>
              <a:rPr lang="ja-JP" altLang="en-US" dirty="0">
                <a:solidFill>
                  <a:schemeClr val="tx1">
                    <a:lumMod val="75000"/>
                    <a:lumOff val="25000"/>
                  </a:schemeClr>
                </a:solidFill>
              </a:rPr>
              <a:t>　　</a:t>
            </a:r>
            <a:endParaRPr kumimoji="1" lang="ja-JP" altLang="en-US" dirty="0">
              <a:solidFill>
                <a:schemeClr val="tx1">
                  <a:lumMod val="75000"/>
                  <a:lumOff val="25000"/>
                </a:schemeClr>
              </a:solidFill>
            </a:endParaRPr>
          </a:p>
        </p:txBody>
      </p:sp>
      <p:sp>
        <p:nvSpPr>
          <p:cNvPr id="4" name="スライド番号プレースホルダー 3">
            <a:extLst>
              <a:ext uri="{FF2B5EF4-FFF2-40B4-BE49-F238E27FC236}">
                <a16:creationId xmlns:a16="http://schemas.microsoft.com/office/drawing/2014/main" id="{72D0EF1B-4D63-48A9-A9F6-10E3C34E53E7}"/>
              </a:ext>
            </a:extLst>
          </p:cNvPr>
          <p:cNvSpPr>
            <a:spLocks noGrp="1"/>
          </p:cNvSpPr>
          <p:nvPr>
            <p:ph type="sldNum" sz="quarter" idx="12"/>
          </p:nvPr>
        </p:nvSpPr>
        <p:spPr>
          <a:xfrm>
            <a:off x="9342744" y="6396811"/>
            <a:ext cx="2743200" cy="365125"/>
          </a:xfrm>
        </p:spPr>
        <p:txBody>
          <a:bodyPr/>
          <a:lstStyle/>
          <a:p>
            <a:fld id="{011825E6-0B3D-4B55-894C-2300E3F058C0}" type="slidenum">
              <a:rPr kumimoji="1" lang="ja-JP" altLang="en-US" smtClean="0"/>
              <a:t>101</a:t>
            </a:fld>
            <a:endParaRPr kumimoji="1" lang="ja-JP" altLang="en-US" dirty="0"/>
          </a:p>
        </p:txBody>
      </p:sp>
    </p:spTree>
    <p:extLst>
      <p:ext uri="{BB962C8B-B14F-4D97-AF65-F5344CB8AC3E}">
        <p14:creationId xmlns:p14="http://schemas.microsoft.com/office/powerpoint/2010/main" val="304489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0" y="0"/>
            <a:ext cx="12192000" cy="6858000"/>
          </a:xfrm>
          <a:prstGeom prst="rect">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1506" name="タイトル 1"/>
          <p:cNvSpPr>
            <a:spLocks noGrp="1"/>
          </p:cNvSpPr>
          <p:nvPr>
            <p:ph type="ctrTitle"/>
          </p:nvPr>
        </p:nvSpPr>
        <p:spPr>
          <a:xfrm>
            <a:off x="2438400" y="2693988"/>
            <a:ext cx="7772400" cy="1470025"/>
          </a:xfrm>
        </p:spPr>
        <p:txBody>
          <a:bodyPr>
            <a:normAutofit fontScale="90000"/>
          </a:bodyPr>
          <a:lstStyle/>
          <a:p>
            <a:pPr eaLnBrk="1" hangingPunct="1"/>
            <a:r>
              <a:rPr lang="en-US" altLang="ja-JP" sz="3600" dirty="0">
                <a:latin typeface="+mn-lt"/>
                <a:ea typeface="Arial Unicode MS" pitchFamily="50" charset="-128"/>
                <a:cs typeface="Arial Unicode MS" pitchFamily="50" charset="-128"/>
              </a:rPr>
              <a:t>Research on </a:t>
            </a:r>
            <a:br>
              <a:rPr lang="en-US" altLang="ja-JP" sz="3600" dirty="0">
                <a:latin typeface="+mn-lt"/>
                <a:ea typeface="Arial Unicode MS" pitchFamily="50" charset="-128"/>
                <a:cs typeface="Arial Unicode MS" pitchFamily="50" charset="-128"/>
              </a:rPr>
            </a:br>
            <a:r>
              <a:rPr lang="en-US" altLang="ja-JP" sz="3600" dirty="0">
                <a:latin typeface="+mn-lt"/>
                <a:ea typeface="Arial Unicode MS" pitchFamily="50" charset="-128"/>
                <a:cs typeface="Arial Unicode MS" pitchFamily="50" charset="-128"/>
              </a:rPr>
              <a:t>Robot Making and Simulation</a:t>
            </a:r>
            <a:br>
              <a:rPr lang="en-US" altLang="ja-JP" sz="3600" dirty="0">
                <a:latin typeface="+mn-lt"/>
                <a:ea typeface="Arial Unicode MS" pitchFamily="50" charset="-128"/>
                <a:cs typeface="Arial Unicode MS" pitchFamily="50" charset="-128"/>
              </a:rPr>
            </a:br>
            <a:br>
              <a:rPr lang="en-US" altLang="ja-JP" sz="3600" dirty="0">
                <a:latin typeface="+mn-lt"/>
                <a:ea typeface="Arial Unicode MS" pitchFamily="50" charset="-128"/>
                <a:cs typeface="Arial Unicode MS" pitchFamily="50" charset="-128"/>
              </a:rPr>
            </a:br>
            <a:r>
              <a:rPr lang="en-US" altLang="ja-JP" sz="2800" dirty="0">
                <a:latin typeface="+mn-lt"/>
                <a:ea typeface="Arial Unicode MS" pitchFamily="50" charset="-128"/>
                <a:cs typeface="Arial Unicode MS" pitchFamily="50" charset="-128"/>
              </a:rPr>
              <a:t>3D Collage</a:t>
            </a:r>
            <a:endParaRPr lang="ja-JP" altLang="en-US" sz="3600" dirty="0">
              <a:latin typeface="+mn-lt"/>
              <a:ea typeface="Arial Unicode MS" pitchFamily="50" charset="-128"/>
              <a:cs typeface="Arial Unicode MS" pitchFamily="50" charset="-128"/>
            </a:endParaRPr>
          </a:p>
        </p:txBody>
      </p:sp>
      <p:sp>
        <p:nvSpPr>
          <p:cNvPr id="4" name="スライド番号プレースホルダー 3"/>
          <p:cNvSpPr>
            <a:spLocks noGrp="1"/>
          </p:cNvSpPr>
          <p:nvPr>
            <p:ph type="sldNum" sz="quarter" idx="12"/>
          </p:nvPr>
        </p:nvSpPr>
        <p:spPr>
          <a:xfrm>
            <a:off x="9298423" y="636444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7F8220-AFDC-471A-A57A-33739003E2DD}" type="slidenum">
              <a:rPr kumimoji="1" lang="ja-JP" altLang="en-US" sz="1400" b="0" i="0" u="none" strike="noStrike" kern="1200" cap="none" spc="0" normalizeH="0" baseline="0" noProof="0">
                <a:ln>
                  <a:noFill/>
                </a:ln>
                <a:solidFill>
                  <a:srgbClr val="000000"/>
                </a:solidFill>
                <a:effectLst/>
                <a:uLnTx/>
                <a:uFillTx/>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1" lang="ja-JP" altLang="en-US" sz="1400" b="0" i="0" u="none" strike="noStrike" kern="1200" cap="none" spc="0" normalizeH="0" baseline="0" noProof="0" dirty="0">
              <a:ln>
                <a:noFill/>
              </a:ln>
              <a:solidFill>
                <a:srgbClr val="000000"/>
              </a:solidFill>
              <a:effectLst/>
              <a:uLnTx/>
              <a:uFillTx/>
              <a:ea typeface="ＭＳ Ｐゴシック"/>
              <a:cs typeface="+mn-cs"/>
            </a:endParaRPr>
          </a:p>
        </p:txBody>
      </p:sp>
      <p:sp>
        <p:nvSpPr>
          <p:cNvPr id="6" name="テキスト ボックス 5">
            <a:extLst>
              <a:ext uri="{FF2B5EF4-FFF2-40B4-BE49-F238E27FC236}">
                <a16:creationId xmlns:a16="http://schemas.microsoft.com/office/drawing/2014/main" id="{C9434177-7FE7-4A0A-B0E1-E4DF5B3F9F60}"/>
              </a:ext>
            </a:extLst>
          </p:cNvPr>
          <p:cNvSpPr txBox="1"/>
          <p:nvPr/>
        </p:nvSpPr>
        <p:spPr>
          <a:xfrm>
            <a:off x="2936174" y="5015554"/>
            <a:ext cx="798674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US" altLang="ja-JP" sz="1600" dirty="0">
                <a:solidFill>
                  <a:srgbClr val="000000"/>
                </a:solidFill>
                <a:ea typeface="ＭＳ Ｐゴシック"/>
              </a:rPr>
            </a:br>
            <a:r>
              <a:rPr lang="en-US" altLang="ja-JP" sz="1600" b="1" dirty="0" err="1">
                <a:solidFill>
                  <a:srgbClr val="000000"/>
                </a:solidFill>
                <a:ea typeface="ＭＳ Ｐゴシック"/>
              </a:rPr>
              <a:t>Motegi</a:t>
            </a:r>
            <a:r>
              <a:rPr lang="en-US" altLang="ja-JP" sz="1600" b="1" dirty="0">
                <a:solidFill>
                  <a:srgbClr val="000000"/>
                </a:solidFill>
                <a:ea typeface="ＭＳ Ｐゴシック"/>
              </a:rPr>
              <a:t> </a:t>
            </a:r>
            <a:r>
              <a:rPr lang="en-US" altLang="ja-JP" sz="1600" b="1" dirty="0" err="1">
                <a:solidFill>
                  <a:srgbClr val="000000"/>
                </a:solidFill>
                <a:ea typeface="ＭＳ Ｐゴシック"/>
              </a:rPr>
              <a:t>Ryuta</a:t>
            </a:r>
            <a:r>
              <a:rPr lang="en-US" altLang="ja-JP" sz="1600" dirty="0">
                <a:solidFill>
                  <a:srgbClr val="000000"/>
                </a:solidFill>
                <a:ea typeface="ＭＳ Ｐゴシック"/>
              </a:rPr>
              <a:t>, Tsuji Shota, Kanematsu Yoshihisa, </a:t>
            </a:r>
            <a:r>
              <a:rPr lang="en-US" altLang="ja-JP" sz="1600" dirty="0" err="1">
                <a:solidFill>
                  <a:srgbClr val="000000"/>
                </a:solidFill>
                <a:ea typeface="ＭＳ Ｐゴシック"/>
              </a:rPr>
              <a:t>Mikami</a:t>
            </a:r>
            <a:r>
              <a:rPr lang="en-US" altLang="ja-JP" sz="1600" dirty="0">
                <a:solidFill>
                  <a:srgbClr val="000000"/>
                </a:solidFill>
                <a:ea typeface="ＭＳ Ｐゴシック"/>
              </a:rPr>
              <a:t> Koji, Kondo Kunio.</a:t>
            </a:r>
            <a:r>
              <a:rPr lang="ja-JP" altLang="en-US" sz="1600" dirty="0">
                <a:solidFill>
                  <a:srgbClr val="000000"/>
                </a:solidFill>
                <a:ea typeface="ＭＳ Ｐゴシック"/>
              </a:rPr>
              <a:t>　</a:t>
            </a:r>
            <a:r>
              <a:rPr lang="en-US" altLang="ja-JP" sz="1600" dirty="0">
                <a:solidFill>
                  <a:srgbClr val="000000"/>
                </a:solidFill>
                <a:ea typeface="ＭＳ Ｐゴシック"/>
              </a:rPr>
              <a:t>ROBOT CHARACTER DESIGN SIMULATION SYSTEM USING 3D PARTS MODELS, International journal of Asia digital art and design, Vol.21, No.2, pp.81-86, 2017.11</a:t>
            </a:r>
            <a:endParaRPr kumimoji="1" lang="ja-JP" altLang="en-US" sz="1600" b="0" i="0" u="none" strike="noStrike" kern="1200" cap="none" spc="0" normalizeH="0" baseline="0" noProof="0" dirty="0">
              <a:ln>
                <a:noFill/>
              </a:ln>
              <a:solidFill>
                <a:srgbClr val="000000"/>
              </a:solidFill>
              <a:effectLst/>
              <a:uLnTx/>
              <a:uFillTx/>
              <a:ea typeface="ＭＳ Ｐゴシック"/>
              <a:cs typeface="+mn-cs"/>
            </a:endParaRPr>
          </a:p>
        </p:txBody>
      </p:sp>
      <p:pic>
        <p:nvPicPr>
          <p:cNvPr id="7" name="図 6">
            <a:extLst>
              <a:ext uri="{FF2B5EF4-FFF2-40B4-BE49-F238E27FC236}">
                <a16:creationId xmlns:a16="http://schemas.microsoft.com/office/drawing/2014/main" id="{32F23355-A2A7-4AF4-A274-BA4FAB269C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607" y="3429000"/>
            <a:ext cx="1858590" cy="3227576"/>
          </a:xfrm>
          <a:prstGeom prst="rect">
            <a:avLst/>
          </a:prstGeom>
        </p:spPr>
      </p:pic>
      <p:pic>
        <p:nvPicPr>
          <p:cNvPr id="10" name="図 9" descr="mac:Users:Kanematsu:Downloads:render1.png">
            <a:extLst>
              <a:ext uri="{FF2B5EF4-FFF2-40B4-BE49-F238E27FC236}">
                <a16:creationId xmlns:a16="http://schemas.microsoft.com/office/drawing/2014/main" id="{901AB2BA-86E7-4B11-9FEB-D6FE64715951}"/>
              </a:ext>
            </a:extLst>
          </p:cNvPr>
          <p:cNvPicPr/>
          <p:nvPr/>
        </p:nvPicPr>
        <p:blipFill rotWithShape="1">
          <a:blip r:embed="rId4" cstate="print">
            <a:extLst>
              <a:ext uri="{28A0092B-C50C-407E-A947-70E740481C1C}">
                <a14:useLocalDpi xmlns:a14="http://schemas.microsoft.com/office/drawing/2010/main" val="0"/>
              </a:ext>
            </a:extLst>
          </a:blip>
          <a:srcRect/>
          <a:stretch/>
        </p:blipFill>
        <p:spPr bwMode="auto">
          <a:xfrm>
            <a:off x="9302948" y="136520"/>
            <a:ext cx="2544110" cy="3211547"/>
          </a:xfrm>
          <a:prstGeom prst="rect">
            <a:avLst/>
          </a:prstGeom>
          <a:noFill/>
          <a:ln>
            <a:noFill/>
          </a:ln>
          <a:extLst>
            <a:ext uri="{53640926-AAD7-44d8-BBD7-CCE9431645EC}">
              <a14:shadowObscured xmlns:lc="http://schemas.openxmlformats.org/drawingml/2006/lockedCanvas" xmlns:a14="http://schemas.microsoft.com/office/drawing/2010/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v="urn:schemas-microsoft-com:mac:vml" xmlns:mc="http://schemas.openxmlformats.org/markup-compatibility/2006" xmlns:mo="http://schemas.microsoft.com/office/mac/office/2008/main" xmlns:wpc="http://schemas.microsoft.com/office/word/2010/wordprocessingCanvas" xmlns=""/>
            </a:ext>
          </a:extLst>
        </p:spPr>
      </p:pic>
      <p:sp>
        <p:nvSpPr>
          <p:cNvPr id="11" name="テキスト ボックス 1">
            <a:extLst>
              <a:ext uri="{FF2B5EF4-FFF2-40B4-BE49-F238E27FC236}">
                <a16:creationId xmlns:a16="http://schemas.microsoft.com/office/drawing/2014/main" id="{1F51076F-29ED-4CB2-B718-651CBAE1F375}"/>
              </a:ext>
            </a:extLst>
          </p:cNvPr>
          <p:cNvSpPr txBox="1">
            <a:spLocks noChangeArrowheads="1"/>
          </p:cNvSpPr>
          <p:nvPr/>
        </p:nvSpPr>
        <p:spPr bwMode="auto">
          <a:xfrm>
            <a:off x="151554" y="64558"/>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b="1" dirty="0">
                <a:solidFill>
                  <a:srgbClr val="C00000"/>
                </a:solidFill>
              </a:rPr>
              <a:t>2015</a:t>
            </a:r>
            <a:endParaRPr lang="ja-JP" altLang="en-US" sz="2400" dirty="0"/>
          </a:p>
        </p:txBody>
      </p:sp>
    </p:spTree>
    <p:extLst>
      <p:ext uri="{BB962C8B-B14F-4D97-AF65-F5344CB8AC3E}">
        <p14:creationId xmlns:p14="http://schemas.microsoft.com/office/powerpoint/2010/main" val="377277622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C4C7D81-93D0-4905-941C-77B900D6B92F}"/>
              </a:ext>
            </a:extLst>
          </p:cNvPr>
          <p:cNvSpPr/>
          <p:nvPr/>
        </p:nvSpPr>
        <p:spPr>
          <a:xfrm>
            <a:off x="1952447" y="2377514"/>
            <a:ext cx="2608660" cy="3907053"/>
          </a:xfrm>
          <a:prstGeom prst="rect">
            <a:avLst/>
          </a:prstGeom>
          <a:solidFill>
            <a:srgbClr val="FFFFE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mn-lt"/>
              <a:ea typeface="游ゴシック" panose="020B0400000000000000" pitchFamily="50" charset="-128"/>
              <a:cs typeface="Arial" panose="020B0604020202020204" pitchFamily="34" charset="0"/>
            </a:endParaRPr>
          </a:p>
        </p:txBody>
      </p:sp>
      <p:sp>
        <p:nvSpPr>
          <p:cNvPr id="5" name="正方形/長方形 4">
            <a:extLst>
              <a:ext uri="{FF2B5EF4-FFF2-40B4-BE49-F238E27FC236}">
                <a16:creationId xmlns:a16="http://schemas.microsoft.com/office/drawing/2014/main" id="{873C3908-70D2-4827-ADE6-A890D058EE66}"/>
              </a:ext>
            </a:extLst>
          </p:cNvPr>
          <p:cNvSpPr/>
          <p:nvPr/>
        </p:nvSpPr>
        <p:spPr>
          <a:xfrm>
            <a:off x="2218056" y="2672210"/>
            <a:ext cx="2053729" cy="551259"/>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Character Images</a:t>
            </a:r>
            <a:b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br>
            <a: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Collection</a:t>
            </a:r>
            <a:endParaRPr kumimoji="1" lang="ja-JP" altLang="en-US"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6" name="正方形/長方形 5">
            <a:extLst>
              <a:ext uri="{FF2B5EF4-FFF2-40B4-BE49-F238E27FC236}">
                <a16:creationId xmlns:a16="http://schemas.microsoft.com/office/drawing/2014/main" id="{FD143EE0-C9C0-47E9-A93F-956AEBEAF03C}"/>
              </a:ext>
            </a:extLst>
          </p:cNvPr>
          <p:cNvSpPr/>
          <p:nvPr/>
        </p:nvSpPr>
        <p:spPr>
          <a:xfrm>
            <a:off x="2218055" y="3986201"/>
            <a:ext cx="2053729" cy="632223"/>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lt"/>
                <a:cs typeface="Arial" panose="020B0604020202020204" pitchFamily="34" charset="0"/>
              </a:rPr>
              <a:t>Analysis</a:t>
            </a:r>
            <a:br>
              <a:rPr kumimoji="1" lang="en-US" altLang="ja-JP" sz="1800" b="0" i="0" u="none" strike="noStrike" kern="1200" cap="none" spc="0" normalizeH="0" baseline="0" noProof="0" dirty="0">
                <a:ln>
                  <a:noFill/>
                </a:ln>
                <a:solidFill>
                  <a:srgbClr val="000000"/>
                </a:solidFill>
                <a:effectLst/>
                <a:uLnTx/>
                <a:uFillTx/>
                <a:latin typeface="+mn-lt"/>
                <a:cs typeface="Arial" panose="020B0604020202020204" pitchFamily="34" charset="0"/>
              </a:rPr>
            </a:br>
            <a:r>
              <a:rPr kumimoji="0" lang="ja-JP" altLang="ja-JP" sz="1800" b="0" i="0" u="none" strike="noStrike" kern="1200" cap="none" spc="0" normalizeH="0" baseline="0" noProof="0" dirty="0">
                <a:ln>
                  <a:noFill/>
                </a:ln>
                <a:solidFill>
                  <a:srgbClr val="212121"/>
                </a:solidFill>
                <a:effectLst/>
                <a:uLnTx/>
                <a:uFillTx/>
                <a:latin typeface="+mn-lt"/>
                <a:ea typeface="inherit"/>
                <a:cs typeface="Arial" panose="020B0604020202020204" pitchFamily="34" charset="0"/>
              </a:rPr>
              <a:t>Categorized</a:t>
            </a:r>
            <a:endParaRPr kumimoji="1" lang="en-US" altLang="ja-JP" sz="1800" b="0" i="0" u="none" strike="noStrike" kern="1200" cap="none" spc="0" normalizeH="0" baseline="0" noProof="0" dirty="0">
              <a:ln>
                <a:noFill/>
              </a:ln>
              <a:solidFill>
                <a:srgbClr val="000000"/>
              </a:solidFill>
              <a:effectLst/>
              <a:uLnTx/>
              <a:uFillTx/>
              <a:latin typeface="+mn-lt"/>
              <a:cs typeface="Arial" panose="020B0604020202020204" pitchFamily="34" charset="0"/>
            </a:endParaRPr>
          </a:p>
        </p:txBody>
      </p:sp>
      <p:sp>
        <p:nvSpPr>
          <p:cNvPr id="7" name="下矢印 6">
            <a:extLst>
              <a:ext uri="{FF2B5EF4-FFF2-40B4-BE49-F238E27FC236}">
                <a16:creationId xmlns:a16="http://schemas.microsoft.com/office/drawing/2014/main" id="{934A125F-4425-4AC3-A85F-C663A984F0FD}"/>
              </a:ext>
            </a:extLst>
          </p:cNvPr>
          <p:cNvSpPr/>
          <p:nvPr/>
        </p:nvSpPr>
        <p:spPr>
          <a:xfrm>
            <a:off x="3063909" y="3425645"/>
            <a:ext cx="361950" cy="358378"/>
          </a:xfrm>
          <a:prstGeom prst="downArrow">
            <a:avLst/>
          </a:prstGeom>
          <a:solidFill>
            <a:schemeClr val="bg2">
              <a:lumMod val="90000"/>
            </a:schemeClr>
          </a:solidFill>
          <a:ln w="9525"/>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29700" name="テキスト ボックス 12">
            <a:extLst>
              <a:ext uri="{FF2B5EF4-FFF2-40B4-BE49-F238E27FC236}">
                <a16:creationId xmlns:a16="http://schemas.microsoft.com/office/drawing/2014/main" id="{80AC29F8-F375-473A-AD3E-656F3C059172}"/>
              </a:ext>
            </a:extLst>
          </p:cNvPr>
          <p:cNvSpPr txBox="1">
            <a:spLocks noChangeArrowheads="1"/>
          </p:cNvSpPr>
          <p:nvPr/>
        </p:nvSpPr>
        <p:spPr bwMode="auto">
          <a:xfrm>
            <a:off x="2159017" y="1992693"/>
            <a:ext cx="2188420"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游ゴシック" panose="020B0400000000000000" pitchFamily="50" charset="-128"/>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游ゴシック" panose="020B0400000000000000" pitchFamily="50" charset="-128"/>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游ゴシック" panose="020B0400000000000000" pitchFamily="50" charset="-128"/>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Explicit knowledge</a:t>
            </a:r>
            <a:endParaRPr kumimoji="1" lang="ja-JP" altLang="en-US"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29701" name="テキスト ボックス 14">
            <a:extLst>
              <a:ext uri="{FF2B5EF4-FFF2-40B4-BE49-F238E27FC236}">
                <a16:creationId xmlns:a16="http://schemas.microsoft.com/office/drawing/2014/main" id="{17762A99-0988-43CC-BB85-5A98EB179F3A}"/>
              </a:ext>
            </a:extLst>
          </p:cNvPr>
          <p:cNvSpPr txBox="1">
            <a:spLocks noChangeArrowheads="1"/>
          </p:cNvSpPr>
          <p:nvPr/>
        </p:nvSpPr>
        <p:spPr bwMode="auto">
          <a:xfrm>
            <a:off x="7312649" y="2006488"/>
            <a:ext cx="23102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游ゴシック" panose="020B0400000000000000" pitchFamily="50" charset="-128"/>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游ゴシック" panose="020B0400000000000000" pitchFamily="50" charset="-128"/>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游ゴシック" panose="020B0400000000000000" pitchFamily="50" charset="-128"/>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Draft Design Making</a:t>
            </a:r>
            <a:endParaRPr kumimoji="1" lang="ja-JP" altLang="en-US"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29703" name="テキスト ボックス 16">
            <a:extLst>
              <a:ext uri="{FF2B5EF4-FFF2-40B4-BE49-F238E27FC236}">
                <a16:creationId xmlns:a16="http://schemas.microsoft.com/office/drawing/2014/main" id="{F2D81077-369B-482E-867A-6D4465155FF8}"/>
              </a:ext>
            </a:extLst>
          </p:cNvPr>
          <p:cNvSpPr txBox="1">
            <a:spLocks noChangeArrowheads="1"/>
          </p:cNvSpPr>
          <p:nvPr/>
        </p:nvSpPr>
        <p:spPr bwMode="auto">
          <a:xfrm>
            <a:off x="3723483" y="935748"/>
            <a:ext cx="49215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游ゴシック" panose="020B0400000000000000" pitchFamily="50" charset="-128"/>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游ゴシック" panose="020B0400000000000000" pitchFamily="50" charset="-128"/>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游ゴシック" panose="020B0400000000000000" pitchFamily="50" charset="-128"/>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2800" b="0" i="0" u="none" strike="noStrike" kern="1200" cap="none" spc="0" normalizeH="0" baseline="0" noProof="0" dirty="0">
                <a:ln>
                  <a:noFill/>
                </a:ln>
                <a:solidFill>
                  <a:srgbClr val="000000"/>
                </a:solidFill>
                <a:effectLst/>
                <a:uLnTx/>
                <a:uFillTx/>
                <a:latin typeface="+mn-lt"/>
                <a:cs typeface="Arial" panose="020B0604020202020204" pitchFamily="34" charset="0"/>
              </a:rPr>
              <a:t>3D Robot parts &amp; 3D </a:t>
            </a:r>
            <a:r>
              <a:rPr kumimoji="1" lang="en-US" altLang="ja-JP" sz="2800" b="0" i="0" u="none" strike="noStrike" kern="1200" cap="none" spc="0" normalizeH="0" baseline="0" noProof="0" dirty="0">
                <a:ln>
                  <a:noFill/>
                </a:ln>
                <a:solidFill>
                  <a:srgbClr val="000000"/>
                </a:solidFill>
                <a:effectLst/>
                <a:uLnTx/>
                <a:uFillTx/>
                <a:latin typeface="+mn-lt"/>
                <a:ea typeface="Arial Unicode MS" pitchFamily="50" charset="-128"/>
                <a:cs typeface="Arial Unicode MS" pitchFamily="50" charset="-128"/>
              </a:rPr>
              <a:t>Collage</a:t>
            </a:r>
            <a:r>
              <a:rPr kumimoji="1" lang="en-US" altLang="ja-JP" sz="2800" b="0" i="0" u="none" strike="noStrike" kern="1200" cap="none" spc="0" normalizeH="0" baseline="0" noProof="0" dirty="0">
                <a:ln>
                  <a:noFill/>
                </a:ln>
                <a:solidFill>
                  <a:srgbClr val="000000"/>
                </a:solidFill>
                <a:effectLst/>
                <a:uLnTx/>
                <a:uFillTx/>
                <a:latin typeface="+mn-lt"/>
                <a:cs typeface="Arial" panose="020B0604020202020204" pitchFamily="34" charset="0"/>
              </a:rPr>
              <a:t> </a:t>
            </a:r>
            <a:endParaRPr kumimoji="1" lang="ja-JP" altLang="en-US" sz="2800" b="0" i="0" u="none" strike="noStrike" kern="1200" cap="none" spc="0" normalizeH="0" baseline="0" noProof="0" dirty="0">
              <a:ln>
                <a:noFill/>
              </a:ln>
              <a:solidFill>
                <a:srgbClr val="000000"/>
              </a:solidFill>
              <a:effectLst/>
              <a:uLnTx/>
              <a:uFillTx/>
              <a:latin typeface="+mn-lt"/>
              <a:cs typeface="Arial" panose="020B0604020202020204" pitchFamily="34" charset="0"/>
            </a:endParaRPr>
          </a:p>
        </p:txBody>
      </p:sp>
      <p:sp>
        <p:nvSpPr>
          <p:cNvPr id="18" name="正方形/長方形 17">
            <a:extLst>
              <a:ext uri="{FF2B5EF4-FFF2-40B4-BE49-F238E27FC236}">
                <a16:creationId xmlns:a16="http://schemas.microsoft.com/office/drawing/2014/main" id="{CC6CE5AE-6218-498D-9CAB-F52FD4796CDB}"/>
              </a:ext>
            </a:extLst>
          </p:cNvPr>
          <p:cNvSpPr/>
          <p:nvPr/>
        </p:nvSpPr>
        <p:spPr>
          <a:xfrm>
            <a:off x="7189216" y="2377514"/>
            <a:ext cx="2707481" cy="3907053"/>
          </a:xfrm>
          <a:prstGeom prst="rect">
            <a:avLst/>
          </a:prstGeom>
          <a:solidFill>
            <a:srgbClr val="FFFFE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n-lt"/>
              <a:ea typeface="游ゴシック" panose="020B0400000000000000" pitchFamily="50" charset="-128"/>
              <a:cs typeface="Arial" panose="020B0604020202020204" pitchFamily="34" charset="0"/>
            </a:endParaRPr>
          </a:p>
        </p:txBody>
      </p:sp>
      <p:sp>
        <p:nvSpPr>
          <p:cNvPr id="21" name="正方形/長方形 20">
            <a:extLst>
              <a:ext uri="{FF2B5EF4-FFF2-40B4-BE49-F238E27FC236}">
                <a16:creationId xmlns:a16="http://schemas.microsoft.com/office/drawing/2014/main" id="{3710316B-B49B-408F-9458-E0D95D382BEC}"/>
              </a:ext>
            </a:extLst>
          </p:cNvPr>
          <p:cNvSpPr/>
          <p:nvPr/>
        </p:nvSpPr>
        <p:spPr>
          <a:xfrm>
            <a:off x="2244250" y="5584478"/>
            <a:ext cx="2053729" cy="465534"/>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Component</a:t>
            </a:r>
            <a:endParaRPr kumimoji="1" lang="ja-JP" altLang="en-US"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29707" name="テキスト ボックス 12">
            <a:extLst>
              <a:ext uri="{FF2B5EF4-FFF2-40B4-BE49-F238E27FC236}">
                <a16:creationId xmlns:a16="http://schemas.microsoft.com/office/drawing/2014/main" id="{584EB583-8CA6-43E9-B184-05A07617F737}"/>
              </a:ext>
            </a:extLst>
          </p:cNvPr>
          <p:cNvSpPr txBox="1">
            <a:spLocks noChangeArrowheads="1"/>
          </p:cNvSpPr>
          <p:nvPr/>
        </p:nvSpPr>
        <p:spPr bwMode="auto">
          <a:xfrm>
            <a:off x="4753276" y="1992693"/>
            <a:ext cx="20794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游ゴシック" panose="020B0400000000000000" pitchFamily="50" charset="-128"/>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游ゴシック" panose="020B0400000000000000" pitchFamily="50" charset="-128"/>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游ゴシック" panose="020B0400000000000000" pitchFamily="50" charset="-128"/>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Digital Scrapbook</a:t>
            </a:r>
            <a:endParaRPr kumimoji="1" lang="ja-JP" altLang="en-US"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27" name="正方形/長方形 26">
            <a:extLst>
              <a:ext uri="{FF2B5EF4-FFF2-40B4-BE49-F238E27FC236}">
                <a16:creationId xmlns:a16="http://schemas.microsoft.com/office/drawing/2014/main" id="{4079C231-2F71-4F39-80FF-C023F0228001}"/>
              </a:ext>
            </a:extLst>
          </p:cNvPr>
          <p:cNvSpPr/>
          <p:nvPr/>
        </p:nvSpPr>
        <p:spPr>
          <a:xfrm>
            <a:off x="7605933" y="2489449"/>
            <a:ext cx="1843088" cy="519113"/>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Setting information</a:t>
            </a:r>
            <a:endParaRPr kumimoji="1" lang="ja-JP" altLang="en-US"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28" name="下矢印 27">
            <a:extLst>
              <a:ext uri="{FF2B5EF4-FFF2-40B4-BE49-F238E27FC236}">
                <a16:creationId xmlns:a16="http://schemas.microsoft.com/office/drawing/2014/main" id="{E02A59AD-BB52-4827-AEFD-03CE3125C3BF}"/>
              </a:ext>
            </a:extLst>
          </p:cNvPr>
          <p:cNvSpPr/>
          <p:nvPr/>
        </p:nvSpPr>
        <p:spPr>
          <a:xfrm>
            <a:off x="3075802" y="4889426"/>
            <a:ext cx="361950" cy="358379"/>
          </a:xfrm>
          <a:prstGeom prst="downArrow">
            <a:avLst/>
          </a:prstGeom>
          <a:solidFill>
            <a:schemeClr val="bg2">
              <a:lumMod val="90000"/>
            </a:schemeClr>
          </a:solidFill>
          <a:ln w="9525"/>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29" name="下矢印 28">
            <a:extLst>
              <a:ext uri="{FF2B5EF4-FFF2-40B4-BE49-F238E27FC236}">
                <a16:creationId xmlns:a16="http://schemas.microsoft.com/office/drawing/2014/main" id="{B6279663-B5C3-4951-8AD5-F6D90C6ED4B1}"/>
              </a:ext>
            </a:extLst>
          </p:cNvPr>
          <p:cNvSpPr/>
          <p:nvPr/>
        </p:nvSpPr>
        <p:spPr>
          <a:xfrm rot="16200000">
            <a:off x="4440287" y="5640680"/>
            <a:ext cx="361950" cy="357188"/>
          </a:xfrm>
          <a:prstGeom prst="downArrow">
            <a:avLst/>
          </a:prstGeom>
          <a:solidFill>
            <a:srgbClr val="FFC000"/>
          </a:solidFill>
          <a:ln w="6350"/>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30" name="正方形/長方形 29">
            <a:extLst>
              <a:ext uri="{FF2B5EF4-FFF2-40B4-BE49-F238E27FC236}">
                <a16:creationId xmlns:a16="http://schemas.microsoft.com/office/drawing/2014/main" id="{30D3CA72-0403-4FDE-A96F-C4F1925C99D7}"/>
              </a:ext>
            </a:extLst>
          </p:cNvPr>
          <p:cNvSpPr/>
          <p:nvPr/>
        </p:nvSpPr>
        <p:spPr>
          <a:xfrm>
            <a:off x="7605933" y="3964037"/>
            <a:ext cx="1843088" cy="414338"/>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Results</a:t>
            </a:r>
          </a:p>
        </p:txBody>
      </p:sp>
      <p:sp>
        <p:nvSpPr>
          <p:cNvPr id="31" name="正方形/長方形 30">
            <a:extLst>
              <a:ext uri="{FF2B5EF4-FFF2-40B4-BE49-F238E27FC236}">
                <a16:creationId xmlns:a16="http://schemas.microsoft.com/office/drawing/2014/main" id="{8A0B7AD4-CDAB-4A2E-B72C-40DB994171E0}"/>
              </a:ext>
            </a:extLst>
          </p:cNvPr>
          <p:cNvSpPr/>
          <p:nvPr/>
        </p:nvSpPr>
        <p:spPr>
          <a:xfrm>
            <a:off x="7605933" y="4837956"/>
            <a:ext cx="1843088" cy="414338"/>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Edit</a:t>
            </a:r>
          </a:p>
        </p:txBody>
      </p:sp>
      <p:sp>
        <p:nvSpPr>
          <p:cNvPr id="32" name="正方形/長方形 31">
            <a:extLst>
              <a:ext uri="{FF2B5EF4-FFF2-40B4-BE49-F238E27FC236}">
                <a16:creationId xmlns:a16="http://schemas.microsoft.com/office/drawing/2014/main" id="{8E64B2B3-6629-400E-BF4C-1D418661E813}"/>
              </a:ext>
            </a:extLst>
          </p:cNvPr>
          <p:cNvSpPr/>
          <p:nvPr/>
        </p:nvSpPr>
        <p:spPr>
          <a:xfrm>
            <a:off x="7605933" y="5713066"/>
            <a:ext cx="1843088" cy="414338"/>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Draft Design</a:t>
            </a:r>
          </a:p>
        </p:txBody>
      </p:sp>
      <p:sp>
        <p:nvSpPr>
          <p:cNvPr id="33" name="下矢印 32">
            <a:extLst>
              <a:ext uri="{FF2B5EF4-FFF2-40B4-BE49-F238E27FC236}">
                <a16:creationId xmlns:a16="http://schemas.microsoft.com/office/drawing/2014/main" id="{5D569D48-23D9-43A6-AF99-A9F85187E679}"/>
              </a:ext>
            </a:extLst>
          </p:cNvPr>
          <p:cNvSpPr/>
          <p:nvPr/>
        </p:nvSpPr>
        <p:spPr>
          <a:xfrm rot="16200000">
            <a:off x="7081577" y="4018211"/>
            <a:ext cx="361950" cy="358378"/>
          </a:xfrm>
          <a:prstGeom prst="downArrow">
            <a:avLst/>
          </a:prstGeom>
          <a:solidFill>
            <a:srgbClr val="FFC000"/>
          </a:solidFill>
          <a:ln w="9525"/>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36" name="下矢印 35">
            <a:extLst>
              <a:ext uri="{FF2B5EF4-FFF2-40B4-BE49-F238E27FC236}">
                <a16:creationId xmlns:a16="http://schemas.microsoft.com/office/drawing/2014/main" id="{3628DC52-794D-437B-B354-040DE685A238}"/>
              </a:ext>
            </a:extLst>
          </p:cNvPr>
          <p:cNvSpPr/>
          <p:nvPr/>
        </p:nvSpPr>
        <p:spPr>
          <a:xfrm>
            <a:off x="8285781" y="4429572"/>
            <a:ext cx="363140" cy="358378"/>
          </a:xfrm>
          <a:prstGeom prst="downArrow">
            <a:avLst/>
          </a:prstGeom>
          <a:solidFill>
            <a:schemeClr val="bg2">
              <a:lumMod val="90000"/>
            </a:schemeClr>
          </a:solidFill>
          <a:ln w="9525"/>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38" name="下矢印 37">
            <a:extLst>
              <a:ext uri="{FF2B5EF4-FFF2-40B4-BE49-F238E27FC236}">
                <a16:creationId xmlns:a16="http://schemas.microsoft.com/office/drawing/2014/main" id="{D40DEA35-1458-4299-B129-FD976F2C2879}"/>
              </a:ext>
            </a:extLst>
          </p:cNvPr>
          <p:cNvSpPr/>
          <p:nvPr/>
        </p:nvSpPr>
        <p:spPr>
          <a:xfrm>
            <a:off x="8285781" y="5303491"/>
            <a:ext cx="363140" cy="358378"/>
          </a:xfrm>
          <a:prstGeom prst="downArrow">
            <a:avLst/>
          </a:prstGeom>
          <a:solidFill>
            <a:schemeClr val="bg2">
              <a:lumMod val="90000"/>
            </a:schemeClr>
          </a:solidFill>
          <a:ln w="9525"/>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35" name="正方形/長方形 34">
            <a:extLst>
              <a:ext uri="{FF2B5EF4-FFF2-40B4-BE49-F238E27FC236}">
                <a16:creationId xmlns:a16="http://schemas.microsoft.com/office/drawing/2014/main" id="{89B33355-8E7E-483F-AAA3-EA75465867E2}"/>
              </a:ext>
            </a:extLst>
          </p:cNvPr>
          <p:cNvSpPr/>
          <p:nvPr/>
        </p:nvSpPr>
        <p:spPr>
          <a:xfrm>
            <a:off x="7605933" y="3498503"/>
            <a:ext cx="1843088" cy="414338"/>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Retrieval</a:t>
            </a:r>
            <a:endParaRPr kumimoji="1" lang="ja-JP" altLang="en-US"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39" name="下矢印 38">
            <a:extLst>
              <a:ext uri="{FF2B5EF4-FFF2-40B4-BE49-F238E27FC236}">
                <a16:creationId xmlns:a16="http://schemas.microsoft.com/office/drawing/2014/main" id="{6A8275B1-E291-40B2-B5DA-9EB93358ACF6}"/>
              </a:ext>
            </a:extLst>
          </p:cNvPr>
          <p:cNvSpPr/>
          <p:nvPr/>
        </p:nvSpPr>
        <p:spPr>
          <a:xfrm rot="5400000">
            <a:off x="6955314" y="3502795"/>
            <a:ext cx="361950" cy="358379"/>
          </a:xfrm>
          <a:prstGeom prst="downArrow">
            <a:avLst/>
          </a:prstGeom>
          <a:solidFill>
            <a:srgbClr val="FFC000"/>
          </a:solidFill>
          <a:ln w="9525"/>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40" name="下矢印 39">
            <a:extLst>
              <a:ext uri="{FF2B5EF4-FFF2-40B4-BE49-F238E27FC236}">
                <a16:creationId xmlns:a16="http://schemas.microsoft.com/office/drawing/2014/main" id="{08D47186-FD76-45AD-9B93-87E6B21884C6}"/>
              </a:ext>
            </a:extLst>
          </p:cNvPr>
          <p:cNvSpPr/>
          <p:nvPr/>
        </p:nvSpPr>
        <p:spPr>
          <a:xfrm>
            <a:off x="8285781" y="3088929"/>
            <a:ext cx="363140" cy="358378"/>
          </a:xfrm>
          <a:prstGeom prst="downArrow">
            <a:avLst/>
          </a:prstGeom>
          <a:solidFill>
            <a:schemeClr val="bg2">
              <a:lumMod val="90000"/>
            </a:schemeClr>
          </a:solidFill>
          <a:ln w="9525"/>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11" name="円柱 10">
            <a:extLst>
              <a:ext uri="{FF2B5EF4-FFF2-40B4-BE49-F238E27FC236}">
                <a16:creationId xmlns:a16="http://schemas.microsoft.com/office/drawing/2014/main" id="{1D713BBE-1D88-4E5B-92C4-8D3F6BF4E76E}"/>
              </a:ext>
            </a:extLst>
          </p:cNvPr>
          <p:cNvSpPr/>
          <p:nvPr/>
        </p:nvSpPr>
        <p:spPr>
          <a:xfrm>
            <a:off x="4852541" y="2470994"/>
            <a:ext cx="2021211" cy="3814763"/>
          </a:xfrm>
          <a:prstGeom prst="can">
            <a:avLst/>
          </a:prstGeom>
          <a:solidFill>
            <a:schemeClr val="bg2"/>
          </a:solidFill>
          <a:ln>
            <a:solidFill>
              <a:schemeClr val="tx1">
                <a:lumMod val="65000"/>
                <a:lumOff val="35000"/>
              </a:schemeClr>
            </a:solidFill>
          </a:ln>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pic>
        <p:nvPicPr>
          <p:cNvPr id="37" name="図 36">
            <a:extLst>
              <a:ext uri="{FF2B5EF4-FFF2-40B4-BE49-F238E27FC236}">
                <a16:creationId xmlns:a16="http://schemas.microsoft.com/office/drawing/2014/main" id="{BB74DD45-F054-49C8-9475-F181599F317E}"/>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PencilGrayscale/>
                    </a14:imgEffect>
                  </a14:imgLayer>
                </a14:imgProps>
              </a:ext>
              <a:ext uri="{28A0092B-C50C-407E-A947-70E740481C1C}">
                <a14:useLocalDpi xmlns:a14="http://schemas.microsoft.com/office/drawing/2010/main" val="0"/>
              </a:ext>
            </a:extLst>
          </a:blip>
          <a:stretch>
            <a:fillRect/>
          </a:stretch>
        </p:blipFill>
        <p:spPr>
          <a:xfrm>
            <a:off x="1071779" y="1976227"/>
            <a:ext cx="775749" cy="984122"/>
          </a:xfrm>
          <a:prstGeom prst="rect">
            <a:avLst/>
          </a:prstGeom>
        </p:spPr>
      </p:pic>
      <p:pic>
        <p:nvPicPr>
          <p:cNvPr id="41" name="図 40">
            <a:extLst>
              <a:ext uri="{FF2B5EF4-FFF2-40B4-BE49-F238E27FC236}">
                <a16:creationId xmlns:a16="http://schemas.microsoft.com/office/drawing/2014/main" id="{118F4DCE-A4A9-4971-B46D-D2BE6E002EAA}"/>
              </a:ext>
            </a:extLst>
          </p:cNvPr>
          <p:cNvPicPr/>
          <p:nvPr/>
        </p:nvPicPr>
        <p:blipFill>
          <a:blip r:embed="rId5" cstate="print">
            <a:extLst>
              <a:ext uri="{BEBA8EAE-BF5A-486C-A8C5-ECC9F3942E4B}">
                <a14:imgProps xmlns:a14="http://schemas.microsoft.com/office/drawing/2010/main">
                  <a14:imgLayer r:embed="rId6">
                    <a14:imgEffect>
                      <a14:artisticPencilGrayscale/>
                    </a14:imgEffect>
                  </a14:imgLayer>
                </a14:imgProps>
              </a:ext>
              <a:ext uri="{28A0092B-C50C-407E-A947-70E740481C1C}">
                <a14:useLocalDpi xmlns:a14="http://schemas.microsoft.com/office/drawing/2010/main" val="0"/>
              </a:ext>
            </a:extLst>
          </a:blip>
          <a:stretch>
            <a:fillRect/>
          </a:stretch>
        </p:blipFill>
        <p:spPr>
          <a:xfrm>
            <a:off x="419740" y="2790825"/>
            <a:ext cx="802534" cy="1179053"/>
          </a:xfrm>
          <a:prstGeom prst="rect">
            <a:avLst/>
          </a:prstGeom>
        </p:spPr>
      </p:pic>
      <p:pic>
        <p:nvPicPr>
          <p:cNvPr id="42" name="図 41">
            <a:extLst>
              <a:ext uri="{FF2B5EF4-FFF2-40B4-BE49-F238E27FC236}">
                <a16:creationId xmlns:a16="http://schemas.microsoft.com/office/drawing/2014/main" id="{9F5970FD-BDB5-44E4-98D2-FFEEE4611C3C}"/>
              </a:ext>
            </a:extLst>
          </p:cNvPr>
          <p:cNvPicPr>
            <a:picLocks noChangeAspect="1"/>
          </p:cNvPicPr>
          <p:nvPr/>
        </p:nvPicPr>
        <p:blipFill>
          <a:blip r:embed="rId7"/>
          <a:stretch>
            <a:fillRect/>
          </a:stretch>
        </p:blipFill>
        <p:spPr>
          <a:xfrm>
            <a:off x="4961950" y="3476366"/>
            <a:ext cx="1757695" cy="829727"/>
          </a:xfrm>
          <a:prstGeom prst="rect">
            <a:avLst/>
          </a:prstGeom>
        </p:spPr>
      </p:pic>
      <p:pic>
        <p:nvPicPr>
          <p:cNvPr id="43" name="図 42">
            <a:extLst>
              <a:ext uri="{FF2B5EF4-FFF2-40B4-BE49-F238E27FC236}">
                <a16:creationId xmlns:a16="http://schemas.microsoft.com/office/drawing/2014/main" id="{EBDD5E4B-4362-4D56-BCEE-AC3893B867B6}"/>
              </a:ext>
            </a:extLst>
          </p:cNvPr>
          <p:cNvPicPr>
            <a:picLocks noChangeAspect="1"/>
          </p:cNvPicPr>
          <p:nvPr/>
        </p:nvPicPr>
        <p:blipFill>
          <a:blip r:embed="rId8"/>
          <a:stretch>
            <a:fillRect/>
          </a:stretch>
        </p:blipFill>
        <p:spPr>
          <a:xfrm>
            <a:off x="4919452" y="4466727"/>
            <a:ext cx="1887387" cy="819028"/>
          </a:xfrm>
          <a:prstGeom prst="rect">
            <a:avLst/>
          </a:prstGeom>
        </p:spPr>
      </p:pic>
      <p:pic>
        <p:nvPicPr>
          <p:cNvPr id="44" name="図 43">
            <a:extLst>
              <a:ext uri="{FF2B5EF4-FFF2-40B4-BE49-F238E27FC236}">
                <a16:creationId xmlns:a16="http://schemas.microsoft.com/office/drawing/2014/main" id="{C79E90B0-8C6C-4CEB-992C-56F9E4A9C5C1}"/>
              </a:ext>
            </a:extLst>
          </p:cNvPr>
          <p:cNvPicPr>
            <a:picLocks noChangeAspect="1"/>
          </p:cNvPicPr>
          <p:nvPr/>
        </p:nvPicPr>
        <p:blipFill rotWithShape="1">
          <a:blip r:embed="rId9"/>
          <a:srcRect l="30363" r="43023"/>
          <a:stretch/>
        </p:blipFill>
        <p:spPr>
          <a:xfrm>
            <a:off x="10632504" y="4941168"/>
            <a:ext cx="1296144" cy="1648975"/>
          </a:xfrm>
          <a:prstGeom prst="rect">
            <a:avLst/>
          </a:prstGeom>
        </p:spPr>
      </p:pic>
      <p:pic>
        <p:nvPicPr>
          <p:cNvPr id="45" name="図 44">
            <a:extLst>
              <a:ext uri="{FF2B5EF4-FFF2-40B4-BE49-F238E27FC236}">
                <a16:creationId xmlns:a16="http://schemas.microsoft.com/office/drawing/2014/main" id="{B8E00170-DF02-4AEE-8ED7-A7605B626FD1}"/>
              </a:ext>
            </a:extLst>
          </p:cNvPr>
          <p:cNvPicPr>
            <a:picLocks noChangeAspect="1"/>
          </p:cNvPicPr>
          <p:nvPr/>
        </p:nvPicPr>
        <p:blipFill rotWithShape="1">
          <a:blip r:embed="rId9"/>
          <a:srcRect l="80096"/>
          <a:stretch/>
        </p:blipFill>
        <p:spPr>
          <a:xfrm>
            <a:off x="9984432" y="4149080"/>
            <a:ext cx="999804" cy="1700749"/>
          </a:xfrm>
          <a:prstGeom prst="rect">
            <a:avLst/>
          </a:prstGeom>
        </p:spPr>
      </p:pic>
      <p:pic>
        <p:nvPicPr>
          <p:cNvPr id="46" name="コンテンツ プレースホルダー 3">
            <a:extLst>
              <a:ext uri="{FF2B5EF4-FFF2-40B4-BE49-F238E27FC236}">
                <a16:creationId xmlns:a16="http://schemas.microsoft.com/office/drawing/2014/main" id="{5293A461-61B7-4ED1-A45F-D324AE5A9D4F}"/>
              </a:ext>
            </a:extLst>
          </p:cNvPr>
          <p:cNvPicPr>
            <a:picLocks/>
          </p:cNvPicPr>
          <p:nvPr/>
        </p:nvPicPr>
        <p:blipFill rotWithShape="1">
          <a:blip r:embed="rId10" cstate="print">
            <a:extLst>
              <a:ext uri="{28A0092B-C50C-407E-A947-70E740481C1C}">
                <a14:useLocalDpi xmlns:a14="http://schemas.microsoft.com/office/drawing/2010/main" val="0"/>
              </a:ext>
            </a:extLst>
          </a:blip>
          <a:srcRect/>
          <a:stretch/>
        </p:blipFill>
        <p:spPr bwMode="auto">
          <a:xfrm>
            <a:off x="10128448" y="2348880"/>
            <a:ext cx="1659613" cy="1584176"/>
          </a:xfrm>
          <a:prstGeom prst="rect">
            <a:avLst/>
          </a:prstGeom>
          <a:noFill/>
          <a:ln>
            <a:noFill/>
          </a:ln>
        </p:spPr>
      </p:pic>
      <p:sp>
        <p:nvSpPr>
          <p:cNvPr id="48" name="タイトル 1">
            <a:extLst>
              <a:ext uri="{FF2B5EF4-FFF2-40B4-BE49-F238E27FC236}">
                <a16:creationId xmlns:a16="http://schemas.microsoft.com/office/drawing/2014/main" id="{2C755C6A-AC39-45BB-940F-853A3BCB2672}"/>
              </a:ext>
            </a:extLst>
          </p:cNvPr>
          <p:cNvSpPr txBox="1">
            <a:spLocks/>
          </p:cNvSpPr>
          <p:nvPr/>
        </p:nvSpPr>
        <p:spPr>
          <a:xfrm>
            <a:off x="1981200" y="274638"/>
            <a:ext cx="8229600" cy="1143000"/>
          </a:xfrm>
          <a:prstGeom prst="rect">
            <a:avLst/>
          </a:prstGeom>
        </p:spPr>
        <p:txBody>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a:lstStyle>
          <a:p>
            <a:pPr marL="0" marR="0" lvl="0" indent="0" algn="ctr" defTabSz="914400" rtl="0" eaLnBrk="0" fontAlgn="base" latinLnBrk="0" hangingPunct="0">
              <a:lnSpc>
                <a:spcPts val="4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mn-lt"/>
                <a:ea typeface="ＭＳ Ｐゴシック"/>
                <a:cs typeface="Arial" panose="020B0604020202020204" pitchFamily="34" charset="0"/>
              </a:rPr>
              <a:t>Main Concept of Our Creation Research</a:t>
            </a:r>
            <a:endParaRPr kumimoji="1" lang="ja-JP" altLang="en-US" sz="2000" b="0" i="0" u="none" strike="noStrike" kern="1200" cap="none" spc="0" normalizeH="0" baseline="0" noProof="0" dirty="0">
              <a:ln>
                <a:noFill/>
              </a:ln>
              <a:solidFill>
                <a:srgbClr val="000000"/>
              </a:solidFill>
              <a:effectLst/>
              <a:uLnTx/>
              <a:uFillTx/>
              <a:latin typeface="+mn-lt"/>
              <a:ea typeface="ＭＳ Ｐゴシック"/>
              <a:cs typeface="Arial" panose="020B0604020202020204" pitchFamily="34" charset="0"/>
            </a:endParaRPr>
          </a:p>
        </p:txBody>
      </p:sp>
      <p:pic>
        <p:nvPicPr>
          <p:cNvPr id="34" name="図 33">
            <a:extLst>
              <a:ext uri="{FF2B5EF4-FFF2-40B4-BE49-F238E27FC236}">
                <a16:creationId xmlns:a16="http://schemas.microsoft.com/office/drawing/2014/main" id="{D67D376E-4402-4380-8C08-2F249C4664C3}"/>
              </a:ext>
            </a:extLst>
          </p:cNvPr>
          <p:cNvPicPr>
            <a:picLocks noChangeAspect="1"/>
          </p:cNvPicPr>
          <p:nvPr/>
        </p:nvPicPr>
        <p:blipFill>
          <a:blip r:embed="rId11" cstate="print">
            <a:extLst>
              <a:ext uri="{BEBA8EAE-BF5A-486C-A8C5-ECC9F3942E4B}">
                <a14:imgProps xmlns:a14="http://schemas.microsoft.com/office/drawing/2010/main">
                  <a14:imgLayer r:embed="rId12">
                    <a14:imgEffect>
                      <a14:artisticPencilGrayscale/>
                    </a14:imgEffect>
                  </a14:imgLayer>
                </a14:imgProps>
              </a:ext>
              <a:ext uri="{28A0092B-C50C-407E-A947-70E740481C1C}">
                <a14:useLocalDpi xmlns:a14="http://schemas.microsoft.com/office/drawing/2010/main" val="0"/>
              </a:ext>
            </a:extLst>
          </a:blip>
          <a:stretch>
            <a:fillRect/>
          </a:stretch>
        </p:blipFill>
        <p:spPr>
          <a:xfrm>
            <a:off x="1204460" y="2972672"/>
            <a:ext cx="588226" cy="1272115"/>
          </a:xfrm>
          <a:prstGeom prst="rect">
            <a:avLst/>
          </a:prstGeom>
        </p:spPr>
      </p:pic>
      <p:sp>
        <p:nvSpPr>
          <p:cNvPr id="3" name="スライド番号プレースホルダー 2">
            <a:extLst>
              <a:ext uri="{FF2B5EF4-FFF2-40B4-BE49-F238E27FC236}">
                <a16:creationId xmlns:a16="http://schemas.microsoft.com/office/drawing/2014/main" id="{5E7D57B5-9AC6-421D-8B4C-CD39B4775C1C}"/>
              </a:ext>
            </a:extLst>
          </p:cNvPr>
          <p:cNvSpPr>
            <a:spLocks noGrp="1"/>
          </p:cNvSpPr>
          <p:nvPr>
            <p:ph type="sldNum" sz="quarter" idx="12"/>
          </p:nvPr>
        </p:nvSpPr>
        <p:spPr>
          <a:xfrm>
            <a:off x="9314607" y="6404903"/>
            <a:ext cx="2743200" cy="365125"/>
          </a:xfrm>
        </p:spPr>
        <p:txBody>
          <a:bodyPr/>
          <a:lstStyle/>
          <a:p>
            <a:fld id="{011825E6-0B3D-4B55-894C-2300E3F058C0}" type="slidenum">
              <a:rPr kumimoji="1" lang="ja-JP" altLang="en-US" smtClean="0"/>
              <a:t>103</a:t>
            </a:fld>
            <a:endParaRPr kumimoji="1" lang="ja-JP" altLang="en-US" dirty="0"/>
          </a:p>
        </p:txBody>
      </p:sp>
      <p:sp>
        <p:nvSpPr>
          <p:cNvPr id="47" name="テキスト ボックス 1">
            <a:extLst>
              <a:ext uri="{FF2B5EF4-FFF2-40B4-BE49-F238E27FC236}">
                <a16:creationId xmlns:a16="http://schemas.microsoft.com/office/drawing/2014/main" id="{C9810778-6393-4F6B-9D54-D2EC9F473372}"/>
              </a:ext>
            </a:extLst>
          </p:cNvPr>
          <p:cNvSpPr txBox="1">
            <a:spLocks noChangeArrowheads="1"/>
          </p:cNvSpPr>
          <p:nvPr/>
        </p:nvSpPr>
        <p:spPr bwMode="auto">
          <a:xfrm>
            <a:off x="151554" y="64558"/>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b="1" dirty="0">
                <a:solidFill>
                  <a:srgbClr val="C00000"/>
                </a:solidFill>
              </a:rPr>
              <a:t>2015</a:t>
            </a:r>
            <a:endParaRPr lang="ja-JP" altLang="en-US" sz="2400" dirty="0"/>
          </a:p>
        </p:txBody>
      </p:sp>
    </p:spTree>
    <p:extLst>
      <p:ext uri="{BB962C8B-B14F-4D97-AF65-F5344CB8AC3E}">
        <p14:creationId xmlns:p14="http://schemas.microsoft.com/office/powerpoint/2010/main" val="302969172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28560" y="176011"/>
            <a:ext cx="8229600" cy="1143000"/>
          </a:xfrm>
        </p:spPr>
        <p:txBody>
          <a:bodyPr/>
          <a:lstStyle/>
          <a:p>
            <a:r>
              <a:rPr lang="en-US" altLang="ja-JP" dirty="0"/>
              <a:t>Result of Analysis</a:t>
            </a:r>
            <a:endParaRPr kumimoji="1" lang="ja-JP" altLang="en-US" dirty="0"/>
          </a:p>
        </p:txBody>
      </p:sp>
      <p:pic>
        <p:nvPicPr>
          <p:cNvPr id="6" name="コンテンツ プレースホルダー 3"/>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4439817" y="2307924"/>
            <a:ext cx="6101153" cy="1556889"/>
          </a:xfrm>
          <a:prstGeom prst="rect">
            <a:avLst/>
          </a:prstGeom>
          <a:noFill/>
          <a:ln>
            <a:noFill/>
          </a:ln>
        </p:spPr>
      </p:pic>
      <p:sp>
        <p:nvSpPr>
          <p:cNvPr id="7" name="テキスト ボックス 6"/>
          <p:cNvSpPr txBox="1"/>
          <p:nvPr/>
        </p:nvSpPr>
        <p:spPr>
          <a:xfrm>
            <a:off x="4227169" y="1778797"/>
            <a:ext cx="679540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Arial"/>
                <a:ea typeface="ＭＳ Ｐゴシック"/>
                <a:cs typeface="+mn-cs"/>
              </a:rPr>
              <a:t>Example of head parts.</a:t>
            </a:r>
            <a:endParaRPr kumimoji="1" lang="ja-JP" altLang="en-US" sz="2000" b="0" i="0" u="none" strike="noStrike" kern="1200" cap="none" spc="0" normalizeH="0" baseline="0" noProof="0" dirty="0">
              <a:ln>
                <a:noFill/>
              </a:ln>
              <a:solidFill>
                <a:srgbClr val="000000"/>
              </a:solidFill>
              <a:effectLst/>
              <a:uLnTx/>
              <a:uFillTx/>
              <a:latin typeface="Arial"/>
              <a:ea typeface="ＭＳ Ｐゴシック"/>
              <a:cs typeface="+mn-cs"/>
            </a:endParaRPr>
          </a:p>
        </p:txBody>
      </p:sp>
      <p:pic>
        <p:nvPicPr>
          <p:cNvPr id="11" name="図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22276" y="4583718"/>
            <a:ext cx="6098768" cy="1725600"/>
          </a:xfrm>
          <a:prstGeom prst="rect">
            <a:avLst/>
          </a:prstGeom>
          <a:noFill/>
          <a:ln>
            <a:noFill/>
          </a:ln>
        </p:spPr>
      </p:pic>
      <p:sp>
        <p:nvSpPr>
          <p:cNvPr id="12" name="テキスト ボックス 11"/>
          <p:cNvSpPr txBox="1"/>
          <p:nvPr/>
        </p:nvSpPr>
        <p:spPr>
          <a:xfrm>
            <a:off x="4174937" y="4054592"/>
            <a:ext cx="62048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Arial"/>
                <a:ea typeface="ＭＳ Ｐゴシック"/>
                <a:cs typeface="+mn-cs"/>
              </a:rPr>
              <a:t>Example of thorax parts.</a:t>
            </a:r>
          </a:p>
        </p:txBody>
      </p:sp>
      <p:sp>
        <p:nvSpPr>
          <p:cNvPr id="13" name="テキスト ボックス 12"/>
          <p:cNvSpPr txBox="1"/>
          <p:nvPr/>
        </p:nvSpPr>
        <p:spPr>
          <a:xfrm>
            <a:off x="1928790" y="1067026"/>
            <a:ext cx="42747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en-US" sz="1800" b="0" i="0" u="none" strike="noStrike" kern="1200" cap="none" spc="0" normalizeH="0" baseline="0" noProof="0" dirty="0">
                <a:ln>
                  <a:noFill/>
                </a:ln>
                <a:solidFill>
                  <a:srgbClr val="000000"/>
                </a:solidFill>
                <a:effectLst/>
                <a:uLnTx/>
                <a:uFillTx/>
                <a:latin typeface="Arial"/>
                <a:ea typeface="ＭＳ Ｐゴシック"/>
                <a:cs typeface="+mn-cs"/>
              </a:rPr>
              <a:t>Parts of robot to</a:t>
            </a:r>
            <a:r>
              <a:rPr kumimoji="1" lang="en-US" altLang="ja-JP" sz="3600" b="0" i="0" u="none" strike="noStrike" kern="1200" cap="none" spc="0" normalizeH="0" baseline="0" noProof="0" dirty="0">
                <a:ln>
                  <a:noFill/>
                </a:ln>
                <a:solidFill>
                  <a:srgbClr val="FF0000"/>
                </a:solidFill>
                <a:effectLst/>
                <a:uLnTx/>
                <a:uFillTx/>
                <a:latin typeface="Arial"/>
                <a:ea typeface="ＭＳ Ｐゴシック"/>
                <a:cs typeface="+mn-cs"/>
              </a:rPr>
              <a:t>75types</a:t>
            </a:r>
            <a:endPar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graphicFrame>
        <p:nvGraphicFramePr>
          <p:cNvPr id="3" name="表 2"/>
          <p:cNvGraphicFramePr>
            <a:graphicFrameLocks noGrp="1"/>
          </p:cNvGraphicFramePr>
          <p:nvPr/>
        </p:nvGraphicFramePr>
        <p:xfrm>
          <a:off x="1919536" y="1987604"/>
          <a:ext cx="2255400" cy="4321715"/>
        </p:xfrm>
        <a:graphic>
          <a:graphicData uri="http://schemas.openxmlformats.org/drawingml/2006/table">
            <a:tbl>
              <a:tblPr/>
              <a:tblGrid>
                <a:gridCol w="1486162">
                  <a:extLst>
                    <a:ext uri="{9D8B030D-6E8A-4147-A177-3AD203B41FA5}">
                      <a16:colId xmlns:a16="http://schemas.microsoft.com/office/drawing/2014/main" val="20000"/>
                    </a:ext>
                  </a:extLst>
                </a:gridCol>
                <a:gridCol w="769238">
                  <a:extLst>
                    <a:ext uri="{9D8B030D-6E8A-4147-A177-3AD203B41FA5}">
                      <a16:colId xmlns:a16="http://schemas.microsoft.com/office/drawing/2014/main" val="20001"/>
                    </a:ext>
                  </a:extLst>
                </a:gridCol>
              </a:tblGrid>
              <a:tr h="362560">
                <a:tc>
                  <a:txBody>
                    <a:bodyPr/>
                    <a:lstStyle/>
                    <a:p>
                      <a:pPr algn="l" fontAlgn="b"/>
                      <a:r>
                        <a:rPr lang="en-US" sz="1800" b="1" i="0" u="none" strike="noStrike" dirty="0">
                          <a:solidFill>
                            <a:srgbClr val="000000"/>
                          </a:solidFill>
                          <a:effectLst/>
                          <a:latin typeface="Arial" panose="020B0604020202020204" pitchFamily="34" charset="0"/>
                          <a:cs typeface="Arial" panose="020B0604020202020204" pitchFamily="34" charset="0"/>
                        </a:rPr>
                        <a:t>Body Region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Type</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62560">
                <a:tc>
                  <a:txBody>
                    <a:bodyPr/>
                    <a:lstStyle/>
                    <a:p>
                      <a:pPr algn="l" fontAlgn="b"/>
                      <a:r>
                        <a:rPr lang="en-US" sz="1800" b="0" i="0" u="none" strike="noStrike" dirty="0">
                          <a:solidFill>
                            <a:srgbClr val="000000"/>
                          </a:solidFill>
                          <a:effectLst/>
                          <a:latin typeface="Arial" panose="020B0604020202020204" pitchFamily="34" charset="0"/>
                          <a:cs typeface="Arial" panose="020B0604020202020204" pitchFamily="34" charset="0"/>
                        </a:rPr>
                        <a:t>Head</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600" b="0" i="0" u="none" strike="noStrike" dirty="0">
                          <a:solidFill>
                            <a:srgbClr val="000000"/>
                          </a:solidFill>
                          <a:effectLst/>
                          <a:latin typeface="Arial" panose="020B0604020202020204" pitchFamily="34" charset="0"/>
                          <a:cs typeface="Arial" panose="020B0604020202020204" pitchFamily="34" charset="0"/>
                        </a:rPr>
                        <a:t>7</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62560">
                <a:tc>
                  <a:txBody>
                    <a:bodyPr/>
                    <a:lstStyle/>
                    <a:p>
                      <a:pPr algn="l" fontAlgn="b"/>
                      <a:r>
                        <a:rPr lang="en-US" sz="1800" b="0" i="0" u="none" strike="noStrike" dirty="0">
                          <a:solidFill>
                            <a:srgbClr val="000000"/>
                          </a:solidFill>
                          <a:effectLst/>
                          <a:latin typeface="Arial" panose="020B0604020202020204" pitchFamily="34" charset="0"/>
                          <a:cs typeface="Arial" panose="020B0604020202020204" pitchFamily="34" charset="0"/>
                        </a:rPr>
                        <a:t>Thorax</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600" b="0" i="0" u="none" strike="noStrike">
                          <a:solidFill>
                            <a:srgbClr val="000000"/>
                          </a:solidFill>
                          <a:effectLst/>
                          <a:latin typeface="Arial" panose="020B0604020202020204" pitchFamily="34" charset="0"/>
                          <a:cs typeface="Arial" panose="020B0604020202020204" pitchFamily="34" charset="0"/>
                        </a:rPr>
                        <a:t>11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62560">
                <a:tc>
                  <a:txBody>
                    <a:bodyPr/>
                    <a:lstStyle/>
                    <a:p>
                      <a:pPr algn="l" fontAlgn="b"/>
                      <a:r>
                        <a:rPr lang="en-US" sz="1800" b="0" i="0" u="none" strike="noStrike">
                          <a:solidFill>
                            <a:srgbClr val="000000"/>
                          </a:solidFill>
                          <a:effectLst/>
                          <a:latin typeface="Arial" panose="020B0604020202020204" pitchFamily="34" charset="0"/>
                          <a:cs typeface="Arial" panose="020B0604020202020204" pitchFamily="34" charset="0"/>
                        </a:rPr>
                        <a:t>Shoulder</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600" b="0" i="0" u="none" strike="noStrike">
                          <a:solidFill>
                            <a:srgbClr val="000000"/>
                          </a:solidFill>
                          <a:effectLst/>
                          <a:latin typeface="Arial" panose="020B0604020202020204" pitchFamily="34" charset="0"/>
                          <a:cs typeface="Arial" panose="020B0604020202020204" pitchFamily="34" charset="0"/>
                        </a:rPr>
                        <a:t>11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62560">
                <a:tc>
                  <a:txBody>
                    <a:bodyPr/>
                    <a:lstStyle/>
                    <a:p>
                      <a:pPr algn="l" fontAlgn="b"/>
                      <a:r>
                        <a:rPr lang="en-US" sz="1800" b="0" i="0" u="none" strike="noStrike">
                          <a:solidFill>
                            <a:srgbClr val="000000"/>
                          </a:solidFill>
                          <a:effectLst/>
                          <a:latin typeface="Arial" panose="020B0604020202020204" pitchFamily="34" charset="0"/>
                          <a:cs typeface="Arial" panose="020B0604020202020204" pitchFamily="34" charset="0"/>
                        </a:rPr>
                        <a:t>Upper arm</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600" b="0" i="0" u="none" strike="noStrike">
                          <a:solidFill>
                            <a:srgbClr val="000000"/>
                          </a:solidFill>
                          <a:effectLst/>
                          <a:latin typeface="Arial" panose="020B0604020202020204" pitchFamily="34" charset="0"/>
                          <a:cs typeface="Arial" panose="020B0604020202020204" pitchFamily="34" charset="0"/>
                        </a:rPr>
                        <a:t>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62560">
                <a:tc>
                  <a:txBody>
                    <a:bodyPr/>
                    <a:lstStyle/>
                    <a:p>
                      <a:pPr algn="l" fontAlgn="b"/>
                      <a:r>
                        <a:rPr lang="en-US" sz="1800" b="0" i="0" u="none" strike="noStrike">
                          <a:solidFill>
                            <a:srgbClr val="000000"/>
                          </a:solidFill>
                          <a:effectLst/>
                          <a:latin typeface="Arial" panose="020B0604020202020204" pitchFamily="34" charset="0"/>
                          <a:cs typeface="Arial" panose="020B0604020202020204" pitchFamily="34" charset="0"/>
                        </a:rPr>
                        <a:t>Forearm</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600" b="0" i="0" u="none" strike="noStrike">
                          <a:solidFill>
                            <a:srgbClr val="000000"/>
                          </a:solidFill>
                          <a:effectLst/>
                          <a:latin typeface="Arial" panose="020B0604020202020204" pitchFamily="34" charset="0"/>
                          <a:cs typeface="Arial" panose="020B0604020202020204" pitchFamily="34" charset="0"/>
                        </a:rPr>
                        <a:t>9</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62560">
                <a:tc>
                  <a:txBody>
                    <a:bodyPr/>
                    <a:lstStyle/>
                    <a:p>
                      <a:pPr algn="l" fontAlgn="b"/>
                      <a:r>
                        <a:rPr lang="en-US" sz="1800" b="0" i="0" u="none" strike="noStrike">
                          <a:solidFill>
                            <a:srgbClr val="000000"/>
                          </a:solidFill>
                          <a:effectLst/>
                          <a:latin typeface="Arial" panose="020B0604020202020204" pitchFamily="34" charset="0"/>
                          <a:cs typeface="Arial" panose="020B0604020202020204" pitchFamily="34" charset="0"/>
                        </a:rPr>
                        <a:t>Hand</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600" b="0" i="0" u="none" strike="noStrike">
                          <a:solidFill>
                            <a:srgbClr val="000000"/>
                          </a:solidFill>
                          <a:effectLst/>
                          <a:latin typeface="Arial" panose="020B0604020202020204" pitchFamily="34" charset="0"/>
                          <a:cs typeface="Arial" panose="020B0604020202020204" pitchFamily="34" charset="0"/>
                        </a:rPr>
                        <a:t>6</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62560">
                <a:tc>
                  <a:txBody>
                    <a:bodyPr/>
                    <a:lstStyle/>
                    <a:p>
                      <a:pPr algn="l" fontAlgn="b"/>
                      <a:r>
                        <a:rPr lang="en-US" sz="1800" b="0" i="0" u="none" strike="noStrike">
                          <a:solidFill>
                            <a:srgbClr val="000000"/>
                          </a:solidFill>
                          <a:effectLst/>
                          <a:latin typeface="Arial" panose="020B0604020202020204" pitchFamily="34" charset="0"/>
                          <a:cs typeface="Arial" panose="020B0604020202020204" pitchFamily="34" charset="0"/>
                        </a:rPr>
                        <a:t>Lumber</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600" b="0" i="0" u="none" strike="noStrike">
                          <a:solidFill>
                            <a:srgbClr val="000000"/>
                          </a:solidFill>
                          <a:effectLst/>
                          <a:latin typeface="Arial" panose="020B0604020202020204" pitchFamily="34" charset="0"/>
                          <a:cs typeface="Arial" panose="020B0604020202020204" pitchFamily="34" charset="0"/>
                        </a:rPr>
                        <a:t>8</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62560">
                <a:tc>
                  <a:txBody>
                    <a:bodyPr/>
                    <a:lstStyle/>
                    <a:p>
                      <a:pPr algn="l" fontAlgn="b"/>
                      <a:r>
                        <a:rPr lang="en-US" sz="1800" b="0" i="0" u="none" strike="noStrike">
                          <a:solidFill>
                            <a:srgbClr val="000000"/>
                          </a:solidFill>
                          <a:effectLst/>
                          <a:latin typeface="Arial" panose="020B0604020202020204" pitchFamily="34" charset="0"/>
                          <a:cs typeface="Arial" panose="020B0604020202020204" pitchFamily="34" charset="0"/>
                        </a:rPr>
                        <a:t>Thigh</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600" b="0" i="0" u="none" strike="noStrike">
                          <a:solidFill>
                            <a:srgbClr val="000000"/>
                          </a:solidFill>
                          <a:effectLst/>
                          <a:latin typeface="Arial" panose="020B0604020202020204" pitchFamily="34" charset="0"/>
                          <a:cs typeface="Arial" panose="020B0604020202020204" pitchFamily="34" charset="0"/>
                        </a:rPr>
                        <a:t>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62560">
                <a:tc>
                  <a:txBody>
                    <a:bodyPr/>
                    <a:lstStyle/>
                    <a:p>
                      <a:pPr algn="l" fontAlgn="b"/>
                      <a:r>
                        <a:rPr lang="en-US" sz="1800" b="0" i="0" u="none" strike="noStrike">
                          <a:solidFill>
                            <a:srgbClr val="000000"/>
                          </a:solidFill>
                          <a:effectLst/>
                          <a:latin typeface="Arial" panose="020B0604020202020204" pitchFamily="34" charset="0"/>
                          <a:cs typeface="Arial" panose="020B0604020202020204" pitchFamily="34" charset="0"/>
                        </a:rPr>
                        <a:t>Lower leg</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600" b="0" i="0" u="none" strike="noStrike">
                          <a:solidFill>
                            <a:srgbClr val="000000"/>
                          </a:solidFill>
                          <a:effectLst/>
                          <a:latin typeface="Arial" panose="020B0604020202020204" pitchFamily="34" charset="0"/>
                          <a:cs typeface="Arial" panose="020B0604020202020204" pitchFamily="34" charset="0"/>
                        </a:rPr>
                        <a:t>7</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62560">
                <a:tc>
                  <a:txBody>
                    <a:bodyPr/>
                    <a:lstStyle/>
                    <a:p>
                      <a:pPr algn="l" fontAlgn="b"/>
                      <a:r>
                        <a:rPr lang="en-US" sz="1800" b="0" i="0" u="none" strike="noStrike">
                          <a:solidFill>
                            <a:srgbClr val="000000"/>
                          </a:solidFill>
                          <a:effectLst/>
                          <a:latin typeface="Arial" panose="020B0604020202020204" pitchFamily="34" charset="0"/>
                          <a:cs typeface="Arial" panose="020B0604020202020204" pitchFamily="34" charset="0"/>
                        </a:rPr>
                        <a:t>Foot</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600" b="0" i="0" u="none" strike="noStrike">
                          <a:solidFill>
                            <a:srgbClr val="000000"/>
                          </a:solidFill>
                          <a:effectLst/>
                          <a:latin typeface="Arial" panose="020B0604020202020204" pitchFamily="34" charset="0"/>
                          <a:cs typeface="Arial" panose="020B0604020202020204" pitchFamily="34" charset="0"/>
                        </a:rPr>
                        <a:t>9</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333555">
                <a:tc>
                  <a:txBody>
                    <a:bodyPr/>
                    <a:lstStyle/>
                    <a:p>
                      <a:pPr algn="l" fontAlgn="b"/>
                      <a:r>
                        <a:rPr lang="en-US" sz="1800" b="1" i="0" u="none" strike="noStrike" dirty="0">
                          <a:solidFill>
                            <a:srgbClr val="000000"/>
                          </a:solidFill>
                          <a:effectLst/>
                          <a:latin typeface="Arial" panose="020B0604020202020204" pitchFamily="34" charset="0"/>
                          <a:cs typeface="Arial" panose="020B0604020202020204" pitchFamily="34" charset="0"/>
                        </a:rPr>
                        <a:t>total</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600" b="1" i="0" u="none" strike="noStrike" dirty="0">
                          <a:solidFill>
                            <a:srgbClr val="FF0000"/>
                          </a:solidFill>
                          <a:effectLst/>
                          <a:latin typeface="Arial" panose="020B0604020202020204" pitchFamily="34" charset="0"/>
                          <a:cs typeface="Arial" panose="020B0604020202020204" pitchFamily="34" charset="0"/>
                        </a:rPr>
                        <a:t>75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4" name="正方形/長方形 3">
            <a:extLst>
              <a:ext uri="{FF2B5EF4-FFF2-40B4-BE49-F238E27FC236}">
                <a16:creationId xmlns:a16="http://schemas.microsoft.com/office/drawing/2014/main" id="{F2E2E617-528D-480D-A9EA-1CD64333C869}"/>
              </a:ext>
            </a:extLst>
          </p:cNvPr>
          <p:cNvSpPr/>
          <p:nvPr/>
        </p:nvSpPr>
        <p:spPr>
          <a:xfrm>
            <a:off x="6437458" y="625697"/>
            <a:ext cx="339067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From </a:t>
            </a:r>
            <a:r>
              <a:rPr kumimoji="1" lang="en-US" altLang="ja-JP" sz="1800" b="1" i="0" u="none" strike="noStrike" kern="1200" cap="none" spc="0" normalizeH="0" baseline="0" noProof="0" dirty="0">
                <a:ln>
                  <a:noFill/>
                </a:ln>
                <a:solidFill>
                  <a:srgbClr val="FF0000"/>
                </a:solidFill>
                <a:effectLst/>
                <a:uLnTx/>
                <a:uFillTx/>
                <a:latin typeface="Arial"/>
                <a:ea typeface="ＭＳ Ｐゴシック"/>
                <a:cs typeface="+mn-cs"/>
              </a:rPr>
              <a:t>2260</a:t>
            </a:r>
            <a:r>
              <a:rPr kumimoji="1" lang="en-US" altLang="ja-JP" sz="1800" b="0" i="0" u="none" strike="noStrike" kern="1200" cap="none" spc="0" normalizeH="0" baseline="0" noProof="0" dirty="0">
                <a:ln>
                  <a:noFill/>
                </a:ln>
                <a:solidFill>
                  <a:srgbClr val="FF0000"/>
                </a:solidFill>
                <a:effectLst/>
                <a:uLnTx/>
                <a:uFillTx/>
                <a:latin typeface="Arial"/>
                <a:ea typeface="ＭＳ Ｐゴシック"/>
                <a:cs typeface="+mn-cs"/>
              </a:rPr>
              <a:t> </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parts</a:t>
            </a:r>
            <a:r>
              <a:rPr kumimoji="1" lang="en-US" altLang="ja-JP" sz="1800" b="0" i="0" u="none" strike="noStrike" kern="1200" cap="none" spc="0" normalizeH="0" baseline="0" noProof="0" dirty="0">
                <a:ln>
                  <a:noFill/>
                </a:ln>
                <a:solidFill>
                  <a:srgbClr val="FF0000"/>
                </a:solidFill>
                <a:effectLst/>
                <a:uLnTx/>
                <a:uFillTx/>
                <a:latin typeface="Arial"/>
                <a:ea typeface="ＭＳ Ｐゴシック"/>
                <a:cs typeface="+mn-cs"/>
              </a:rPr>
              <a:t> </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of</a:t>
            </a:r>
            <a:r>
              <a:rPr kumimoji="1" lang="en-US" altLang="ja-JP" sz="1800" b="0" i="0" u="none" strike="noStrike" kern="1200" cap="none" spc="0" normalizeH="0" baseline="0" noProof="0" dirty="0">
                <a:ln>
                  <a:noFill/>
                </a:ln>
                <a:solidFill>
                  <a:srgbClr val="FF0000"/>
                </a:solidFill>
                <a:effectLst/>
                <a:uLnTx/>
                <a:uFillTx/>
                <a:latin typeface="Arial"/>
                <a:ea typeface="ＭＳ Ｐゴシック"/>
                <a:cs typeface="+mn-cs"/>
              </a:rPr>
              <a:t> </a:t>
            </a:r>
            <a:r>
              <a:rPr kumimoji="1" lang="en-US" altLang="ja-JP" sz="1800" b="1" i="0" u="none" strike="noStrike" kern="1200" cap="none" spc="0" normalizeH="0" baseline="0" noProof="0" dirty="0">
                <a:ln>
                  <a:noFill/>
                </a:ln>
                <a:solidFill>
                  <a:srgbClr val="FF0000"/>
                </a:solidFill>
                <a:effectLst/>
                <a:uLnTx/>
                <a:uFillTx/>
                <a:latin typeface="Arial"/>
                <a:ea typeface="ＭＳ Ｐゴシック"/>
                <a:cs typeface="+mn-cs"/>
              </a:rPr>
              <a:t>226</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 bodies</a:t>
            </a:r>
            <a:endPar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10" name="テキスト ボックス 1">
            <a:extLst>
              <a:ext uri="{FF2B5EF4-FFF2-40B4-BE49-F238E27FC236}">
                <a16:creationId xmlns:a16="http://schemas.microsoft.com/office/drawing/2014/main" id="{92717E68-3899-4CAD-A6F6-1AF802B9E00D}"/>
              </a:ext>
            </a:extLst>
          </p:cNvPr>
          <p:cNvSpPr txBox="1">
            <a:spLocks noChangeArrowheads="1"/>
          </p:cNvSpPr>
          <p:nvPr/>
        </p:nvSpPr>
        <p:spPr bwMode="auto">
          <a:xfrm>
            <a:off x="151554" y="64558"/>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b="1" dirty="0">
                <a:solidFill>
                  <a:srgbClr val="C00000"/>
                </a:solidFill>
              </a:rPr>
              <a:t>2015</a:t>
            </a:r>
            <a:endParaRPr lang="ja-JP" altLang="en-US" sz="2400" dirty="0"/>
          </a:p>
        </p:txBody>
      </p:sp>
      <p:sp>
        <p:nvSpPr>
          <p:cNvPr id="5" name="スライド番号プレースホルダー 4">
            <a:extLst>
              <a:ext uri="{FF2B5EF4-FFF2-40B4-BE49-F238E27FC236}">
                <a16:creationId xmlns:a16="http://schemas.microsoft.com/office/drawing/2014/main" id="{3D58433C-6F5E-4F06-B09A-515FFB580C55}"/>
              </a:ext>
            </a:extLst>
          </p:cNvPr>
          <p:cNvSpPr>
            <a:spLocks noGrp="1"/>
          </p:cNvSpPr>
          <p:nvPr>
            <p:ph type="sldNum" sz="quarter" idx="12"/>
          </p:nvPr>
        </p:nvSpPr>
        <p:spPr/>
        <p:txBody>
          <a:bodyPr/>
          <a:lstStyle/>
          <a:p>
            <a:fld id="{011825E6-0B3D-4B55-894C-2300E3F058C0}" type="slidenum">
              <a:rPr kumimoji="1" lang="ja-JP" altLang="en-US" smtClean="0"/>
              <a:t>104</a:t>
            </a:fld>
            <a:endParaRPr kumimoji="1" lang="ja-JP" altLang="en-US"/>
          </a:p>
        </p:txBody>
      </p:sp>
    </p:spTree>
    <p:extLst>
      <p:ext uri="{BB962C8B-B14F-4D97-AF65-F5344CB8AC3E}">
        <p14:creationId xmlns:p14="http://schemas.microsoft.com/office/powerpoint/2010/main" val="227159284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063552" y="72121"/>
            <a:ext cx="7923312" cy="950598"/>
          </a:xfrm>
        </p:spPr>
        <p:txBody>
          <a:bodyPr>
            <a:normAutofit/>
          </a:bodyPr>
          <a:lstStyle/>
          <a:p>
            <a:r>
              <a:rPr lang="en-US" altLang="ja-JP" dirty="0"/>
              <a:t>2D Parts and 3D Parts list </a:t>
            </a:r>
            <a:endParaRPr kumimoji="1" lang="ja-JP" altLang="en-US" dirty="0"/>
          </a:p>
        </p:txBody>
      </p:sp>
      <p:pic>
        <p:nvPicPr>
          <p:cNvPr id="11" name="図 10"/>
          <p:cNvPicPr/>
          <p:nvPr/>
        </p:nvPicPr>
        <p:blipFill>
          <a:blip r:embed="rId3">
            <a:extLst>
              <a:ext uri="{28A0092B-C50C-407E-A947-70E740481C1C}">
                <a14:useLocalDpi xmlns:a14="http://schemas.microsoft.com/office/drawing/2010/main" val="0"/>
              </a:ext>
            </a:extLst>
          </a:blip>
          <a:stretch>
            <a:fillRect/>
          </a:stretch>
        </p:blipFill>
        <p:spPr bwMode="auto">
          <a:xfrm>
            <a:off x="335360" y="1509744"/>
            <a:ext cx="5904656" cy="4755509"/>
          </a:xfrm>
          <a:prstGeom prst="rect">
            <a:avLst/>
          </a:prstGeom>
          <a:noFill/>
          <a:ln>
            <a:noFill/>
          </a:ln>
        </p:spPr>
      </p:pic>
      <p:sp>
        <p:nvSpPr>
          <p:cNvPr id="10" name="テキスト ボックス 9"/>
          <p:cNvSpPr txBox="1"/>
          <p:nvPr/>
        </p:nvSpPr>
        <p:spPr>
          <a:xfrm>
            <a:off x="479376" y="823458"/>
            <a:ext cx="29553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Total</a:t>
            </a: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 </a:t>
            </a: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parts</a:t>
            </a:r>
            <a:r>
              <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rPr>
              <a:t>　</a:t>
            </a:r>
            <a:r>
              <a:rPr kumimoji="1" lang="en-US" altLang="ja-JP" sz="3600" b="0" i="0" u="none" strike="noStrike" kern="1200" cap="none" spc="0" normalizeH="0" baseline="0" noProof="0" dirty="0">
                <a:ln>
                  <a:noFill/>
                </a:ln>
                <a:solidFill>
                  <a:srgbClr val="FF0000"/>
                </a:solidFill>
                <a:effectLst/>
                <a:uLnTx/>
                <a:uFillTx/>
                <a:latin typeface="Arial"/>
                <a:ea typeface="ＭＳ Ｐゴシック"/>
                <a:cs typeface="+mn-cs"/>
              </a:rPr>
              <a:t>75</a:t>
            </a:r>
            <a:endPar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pic>
        <p:nvPicPr>
          <p:cNvPr id="7" name="図 6">
            <a:extLst>
              <a:ext uri="{FF2B5EF4-FFF2-40B4-BE49-F238E27FC236}">
                <a16:creationId xmlns:a16="http://schemas.microsoft.com/office/drawing/2014/main" id="{39C45CE7-444A-4AA5-AD6B-6B2F661C0D9B}"/>
              </a:ext>
            </a:extLst>
          </p:cNvPr>
          <p:cNvPicPr>
            <a:picLocks noChangeAspect="1"/>
          </p:cNvPicPr>
          <p:nvPr/>
        </p:nvPicPr>
        <p:blipFill>
          <a:blip r:embed="rId4"/>
          <a:stretch>
            <a:fillRect/>
          </a:stretch>
        </p:blipFill>
        <p:spPr>
          <a:xfrm>
            <a:off x="6718139" y="1409732"/>
            <a:ext cx="4944236" cy="2333947"/>
          </a:xfrm>
          <a:prstGeom prst="rect">
            <a:avLst/>
          </a:prstGeom>
        </p:spPr>
      </p:pic>
      <p:pic>
        <p:nvPicPr>
          <p:cNvPr id="8" name="図 7">
            <a:extLst>
              <a:ext uri="{FF2B5EF4-FFF2-40B4-BE49-F238E27FC236}">
                <a16:creationId xmlns:a16="http://schemas.microsoft.com/office/drawing/2014/main" id="{83FFCC02-278F-4F6B-8AC9-A0F39D82E7BE}"/>
              </a:ext>
            </a:extLst>
          </p:cNvPr>
          <p:cNvPicPr>
            <a:picLocks noChangeAspect="1"/>
          </p:cNvPicPr>
          <p:nvPr/>
        </p:nvPicPr>
        <p:blipFill>
          <a:blip r:embed="rId5"/>
          <a:stretch>
            <a:fillRect/>
          </a:stretch>
        </p:blipFill>
        <p:spPr>
          <a:xfrm>
            <a:off x="6727613" y="4283719"/>
            <a:ext cx="4934762" cy="2141432"/>
          </a:xfrm>
          <a:prstGeom prst="rect">
            <a:avLst/>
          </a:prstGeom>
        </p:spPr>
      </p:pic>
      <p:sp>
        <p:nvSpPr>
          <p:cNvPr id="12" name="テキスト ボックス 11">
            <a:extLst>
              <a:ext uri="{FF2B5EF4-FFF2-40B4-BE49-F238E27FC236}">
                <a16:creationId xmlns:a16="http://schemas.microsoft.com/office/drawing/2014/main" id="{AB820786-25CC-4E4A-A096-8FA7263299F3}"/>
              </a:ext>
            </a:extLst>
          </p:cNvPr>
          <p:cNvSpPr txBox="1"/>
          <p:nvPr/>
        </p:nvSpPr>
        <p:spPr>
          <a:xfrm>
            <a:off x="6646132" y="3887499"/>
            <a:ext cx="28342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Example of foot parts</a:t>
            </a:r>
            <a:endPar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13" name="テキスト ボックス 12">
            <a:extLst>
              <a:ext uri="{FF2B5EF4-FFF2-40B4-BE49-F238E27FC236}">
                <a16:creationId xmlns:a16="http://schemas.microsoft.com/office/drawing/2014/main" id="{6D1B10AF-657D-483F-B289-FA0D52DF435C}"/>
              </a:ext>
            </a:extLst>
          </p:cNvPr>
          <p:cNvSpPr txBox="1"/>
          <p:nvPr/>
        </p:nvSpPr>
        <p:spPr>
          <a:xfrm>
            <a:off x="6297343" y="1022476"/>
            <a:ext cx="318654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Example of shoulder parts </a:t>
            </a:r>
            <a:endPar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14" name="正方形/長方形 13">
            <a:extLst>
              <a:ext uri="{FF2B5EF4-FFF2-40B4-BE49-F238E27FC236}">
                <a16:creationId xmlns:a16="http://schemas.microsoft.com/office/drawing/2014/main" id="{F80C17FB-DAA0-4D08-B7B4-2D0CB7EB8C39}"/>
              </a:ext>
            </a:extLst>
          </p:cNvPr>
          <p:cNvSpPr/>
          <p:nvPr/>
        </p:nvSpPr>
        <p:spPr>
          <a:xfrm>
            <a:off x="354088" y="2556992"/>
            <a:ext cx="1800200" cy="46424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5" name="正方形/長方形 14">
            <a:extLst>
              <a:ext uri="{FF2B5EF4-FFF2-40B4-BE49-F238E27FC236}">
                <a16:creationId xmlns:a16="http://schemas.microsoft.com/office/drawing/2014/main" id="{9EC59855-5351-4048-B84D-C587FCB0F9E3}"/>
              </a:ext>
            </a:extLst>
          </p:cNvPr>
          <p:cNvSpPr/>
          <p:nvPr/>
        </p:nvSpPr>
        <p:spPr>
          <a:xfrm>
            <a:off x="354088" y="5810458"/>
            <a:ext cx="1800200" cy="45479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 name="正方形/長方形 2">
            <a:extLst>
              <a:ext uri="{FF2B5EF4-FFF2-40B4-BE49-F238E27FC236}">
                <a16:creationId xmlns:a16="http://schemas.microsoft.com/office/drawing/2014/main" id="{E7043963-E42B-4C6E-B843-EE6F16CE40A5}"/>
              </a:ext>
            </a:extLst>
          </p:cNvPr>
          <p:cNvSpPr/>
          <p:nvPr/>
        </p:nvSpPr>
        <p:spPr>
          <a:xfrm>
            <a:off x="7176120" y="1509744"/>
            <a:ext cx="864096" cy="223393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6" name="正方形/長方形 15">
            <a:extLst>
              <a:ext uri="{FF2B5EF4-FFF2-40B4-BE49-F238E27FC236}">
                <a16:creationId xmlns:a16="http://schemas.microsoft.com/office/drawing/2014/main" id="{61AF623F-D7C5-4D5C-8664-B679EAD685E1}"/>
              </a:ext>
            </a:extLst>
          </p:cNvPr>
          <p:cNvSpPr/>
          <p:nvPr/>
        </p:nvSpPr>
        <p:spPr>
          <a:xfrm>
            <a:off x="7176121" y="4400652"/>
            <a:ext cx="864096" cy="20245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7" name="テキスト ボックス 1">
            <a:extLst>
              <a:ext uri="{FF2B5EF4-FFF2-40B4-BE49-F238E27FC236}">
                <a16:creationId xmlns:a16="http://schemas.microsoft.com/office/drawing/2014/main" id="{6CEA4BE5-0357-49CC-B7A8-1E4D1B1F29C3}"/>
              </a:ext>
            </a:extLst>
          </p:cNvPr>
          <p:cNvSpPr txBox="1">
            <a:spLocks noChangeArrowheads="1"/>
          </p:cNvSpPr>
          <p:nvPr/>
        </p:nvSpPr>
        <p:spPr bwMode="auto">
          <a:xfrm>
            <a:off x="151554" y="64558"/>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b="1" dirty="0">
                <a:solidFill>
                  <a:srgbClr val="C00000"/>
                </a:solidFill>
              </a:rPr>
              <a:t>2015</a:t>
            </a:r>
            <a:endParaRPr lang="ja-JP" altLang="en-US" sz="2400" dirty="0"/>
          </a:p>
        </p:txBody>
      </p:sp>
      <p:sp>
        <p:nvSpPr>
          <p:cNvPr id="4" name="スライド番号プレースホルダー 3">
            <a:extLst>
              <a:ext uri="{FF2B5EF4-FFF2-40B4-BE49-F238E27FC236}">
                <a16:creationId xmlns:a16="http://schemas.microsoft.com/office/drawing/2014/main" id="{A37891D8-25CC-4FBF-98F8-64750673DEF5}"/>
              </a:ext>
            </a:extLst>
          </p:cNvPr>
          <p:cNvSpPr>
            <a:spLocks noGrp="1"/>
          </p:cNvSpPr>
          <p:nvPr>
            <p:ph type="sldNum" sz="quarter" idx="12"/>
          </p:nvPr>
        </p:nvSpPr>
        <p:spPr>
          <a:xfrm>
            <a:off x="9318469" y="6388718"/>
            <a:ext cx="2743200" cy="365125"/>
          </a:xfrm>
        </p:spPr>
        <p:txBody>
          <a:bodyPr/>
          <a:lstStyle/>
          <a:p>
            <a:fld id="{011825E6-0B3D-4B55-894C-2300E3F058C0}" type="slidenum">
              <a:rPr kumimoji="1" lang="ja-JP" altLang="en-US" smtClean="0"/>
              <a:t>105</a:t>
            </a:fld>
            <a:endParaRPr kumimoji="1" lang="ja-JP" altLang="en-US"/>
          </a:p>
        </p:txBody>
      </p:sp>
    </p:spTree>
    <p:extLst>
      <p:ext uri="{BB962C8B-B14F-4D97-AF65-F5344CB8AC3E}">
        <p14:creationId xmlns:p14="http://schemas.microsoft.com/office/powerpoint/2010/main" val="1225165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ircle(in)">
                                      <p:cBhvr>
                                        <p:cTn id="10" dur="2000"/>
                                        <p:tgtEl>
                                          <p:spTgt spid="1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in)">
                                      <p:cBhvr>
                                        <p:cTn id="16"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3" grpId="0" animBg="1"/>
      <p:bldP spid="16"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円柱 45"/>
          <p:cNvSpPr/>
          <p:nvPr/>
        </p:nvSpPr>
        <p:spPr>
          <a:xfrm>
            <a:off x="6697251" y="1339324"/>
            <a:ext cx="1816731" cy="3139833"/>
          </a:xfrm>
          <a:prstGeom prst="can">
            <a:avLst/>
          </a:prstGeom>
          <a:noFill/>
          <a:ln w="12700" cmpd="sng">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 name="テキスト ボックス 3"/>
          <p:cNvSpPr txBox="1"/>
          <p:nvPr/>
        </p:nvSpPr>
        <p:spPr>
          <a:xfrm>
            <a:off x="1119354" y="2410346"/>
            <a:ext cx="1038284" cy="646331"/>
          </a:xfrm>
          <a:prstGeom prst="rect">
            <a:avLst/>
          </a:prstGeom>
          <a:noFill/>
          <a:ln w="12700" cmpd="sng">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User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input</a:t>
            </a:r>
            <a:endPar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9" name="右矢印 8"/>
          <p:cNvSpPr/>
          <p:nvPr/>
        </p:nvSpPr>
        <p:spPr>
          <a:xfrm>
            <a:off x="8688288" y="2420888"/>
            <a:ext cx="347907" cy="648072"/>
          </a:xfrm>
          <a:prstGeom prst="rightArrow">
            <a:avLst/>
          </a:prstGeom>
          <a:solidFill>
            <a:schemeClr val="bg2">
              <a:lumMod val="50000"/>
            </a:schemeClr>
          </a:solidFill>
          <a:ln w="6350" cmpd="sng">
            <a:solidFill>
              <a:schemeClr val="bg2">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10" name="図 9"/>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9192344" y="1700808"/>
            <a:ext cx="1304486" cy="2908461"/>
          </a:xfrm>
          <a:prstGeom prst="rect">
            <a:avLst/>
          </a:prstGeom>
          <a:noFill/>
          <a:ln>
            <a:noFill/>
          </a:ln>
        </p:spPr>
      </p:pic>
      <p:sp>
        <p:nvSpPr>
          <p:cNvPr id="11" name="テキスト ボックス 10"/>
          <p:cNvSpPr txBox="1"/>
          <p:nvPr/>
        </p:nvSpPr>
        <p:spPr>
          <a:xfrm>
            <a:off x="2271914" y="396243"/>
            <a:ext cx="755828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srgbClr val="000000"/>
                </a:solidFill>
                <a:effectLst/>
                <a:uLnTx/>
                <a:uFillTx/>
                <a:latin typeface="Arial"/>
                <a:ea typeface="ＭＳ Ｐゴシック"/>
                <a:cs typeface="+mn-cs"/>
              </a:rPr>
              <a:t>Our Proposed system ( Plug-in for 3dsMAX )</a:t>
            </a:r>
            <a:r>
              <a:rPr kumimoji="1" lang="ja-JP" altLang="en-US" sz="3200" b="0" i="0" u="none" strike="noStrike" kern="1200" cap="none" spc="0" normalizeH="0" baseline="0" noProof="0" dirty="0">
                <a:ln>
                  <a:noFill/>
                </a:ln>
                <a:solidFill>
                  <a:srgbClr val="000000"/>
                </a:solidFill>
                <a:effectLst/>
                <a:uLnTx/>
                <a:uFillTx/>
                <a:latin typeface="Arial"/>
                <a:ea typeface="ＭＳ Ｐゴシック"/>
                <a:cs typeface="+mn-cs"/>
              </a:rPr>
              <a:t> </a:t>
            </a:r>
          </a:p>
        </p:txBody>
      </p:sp>
      <p:grpSp>
        <p:nvGrpSpPr>
          <p:cNvPr id="14" name="グループ化 122"/>
          <p:cNvGrpSpPr>
            <a:grpSpLocks/>
          </p:cNvGrpSpPr>
          <p:nvPr/>
        </p:nvGrpSpPr>
        <p:grpSpPr bwMode="auto">
          <a:xfrm>
            <a:off x="3143672" y="1628800"/>
            <a:ext cx="2808312" cy="2625591"/>
            <a:chOff x="-4287233" y="2927198"/>
            <a:chExt cx="8030304" cy="5817595"/>
          </a:xfrm>
        </p:grpSpPr>
        <p:pic>
          <p:nvPicPr>
            <p:cNvPr id="15" name="図 12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7233" y="2927198"/>
              <a:ext cx="3490595" cy="5580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テキスト ボックス 143"/>
            <p:cNvSpPr txBox="1"/>
            <p:nvPr/>
          </p:nvSpPr>
          <p:spPr>
            <a:xfrm>
              <a:off x="-561020" y="3050131"/>
              <a:ext cx="4304091" cy="714989"/>
            </a:xfrm>
            <a:prstGeom prst="rect">
              <a:avLst/>
            </a:prstGeom>
            <a:solidFill>
              <a:schemeClr val="lt1"/>
            </a:solidFill>
            <a:ln w="12700" cmpd="sng">
              <a:solidFill>
                <a:prstClr val="black"/>
              </a:solidFill>
            </a:ln>
            <a:effectLst/>
          </p:spPr>
          <p:style>
            <a:lnRef idx="0">
              <a:schemeClr val="accent1"/>
            </a:lnRef>
            <a:fillRef idx="0">
              <a:schemeClr val="accent1"/>
            </a:fillRef>
            <a:effectRef idx="0">
              <a:schemeClr val="accent1"/>
            </a:effectRef>
            <a:fontRef idx="minor">
              <a:schemeClr val="dk1"/>
            </a:fontRef>
          </p:style>
          <p:txBody>
            <a:bodyPr anchor="ctr"/>
            <a:lstStyle>
              <a:lvl1pPr>
                <a:defRPr kumimoji="1" sz="5800">
                  <a:solidFill>
                    <a:schemeClr val="tx1"/>
                  </a:solidFill>
                  <a:latin typeface="Arial" charset="0"/>
                  <a:ea typeface="ＭＳ Ｐゴシック" charset="0"/>
                  <a:cs typeface="ＭＳ Ｐゴシック" charset="0"/>
                </a:defRPr>
              </a:lvl1pPr>
              <a:lvl2pPr marL="742950" indent="-285750">
                <a:defRPr kumimoji="1" sz="5800">
                  <a:solidFill>
                    <a:schemeClr val="tx1"/>
                  </a:solidFill>
                  <a:latin typeface="Arial" charset="0"/>
                  <a:ea typeface="ＭＳ Ｐゴシック" charset="0"/>
                </a:defRPr>
              </a:lvl2pPr>
              <a:lvl3pPr marL="1143000" indent="-228600">
                <a:defRPr kumimoji="1" sz="5800">
                  <a:solidFill>
                    <a:schemeClr val="tx1"/>
                  </a:solidFill>
                  <a:latin typeface="Arial" charset="0"/>
                  <a:ea typeface="ＭＳ Ｐゴシック" charset="0"/>
                </a:defRPr>
              </a:lvl3pPr>
              <a:lvl4pPr marL="1600200" indent="-228600">
                <a:defRPr kumimoji="1" sz="5800">
                  <a:solidFill>
                    <a:schemeClr val="tx1"/>
                  </a:solidFill>
                  <a:latin typeface="Arial" charset="0"/>
                  <a:ea typeface="ＭＳ Ｐゴシック" charset="0"/>
                </a:defRPr>
              </a:lvl4pPr>
              <a:lvl5pPr marL="2057400" indent="-228600">
                <a:defRPr kumimoji="1" sz="58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58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58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58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5800">
                  <a:solidFill>
                    <a:schemeClr val="tx1"/>
                  </a:solidFill>
                  <a:latin typeface="Arial" charset="0"/>
                  <a:ea typeface="ＭＳ Ｐゴシック"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000000"/>
                  </a:solidFill>
                  <a:effectLst/>
                  <a:uLnTx/>
                  <a:uFillTx/>
                  <a:latin typeface="Arial"/>
                  <a:ea typeface="ＭＳ 明朝" charset="0"/>
                  <a:cs typeface="Arial"/>
                </a:rPr>
                <a:t>1:Head</a:t>
              </a:r>
              <a:endParaRPr kumimoji="1" lang="en-US" altLang="ja-JP" sz="9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7" name="テキスト ボックス 144"/>
            <p:cNvSpPr txBox="1"/>
            <p:nvPr/>
          </p:nvSpPr>
          <p:spPr>
            <a:xfrm>
              <a:off x="-561020" y="3596968"/>
              <a:ext cx="4304091" cy="714989"/>
            </a:xfrm>
            <a:prstGeom prst="rect">
              <a:avLst/>
            </a:prstGeom>
            <a:solidFill>
              <a:schemeClr val="lt1"/>
            </a:solidFill>
            <a:ln w="12700" cmpd="sng">
              <a:solidFill>
                <a:srgbClr val="FF0000"/>
              </a:solidFill>
            </a:ln>
            <a:effectLst/>
          </p:spPr>
          <p:style>
            <a:lnRef idx="0">
              <a:schemeClr val="accent1"/>
            </a:lnRef>
            <a:fillRef idx="0">
              <a:schemeClr val="accent1"/>
            </a:fillRef>
            <a:effectRef idx="0">
              <a:schemeClr val="accent1"/>
            </a:effectRef>
            <a:fontRef idx="minor">
              <a:schemeClr val="dk1"/>
            </a:fontRef>
          </p:style>
          <p:txBody>
            <a:bodyPr anchor="ctr"/>
            <a:lstStyle>
              <a:lvl1pPr>
                <a:defRPr kumimoji="1" sz="5800">
                  <a:solidFill>
                    <a:schemeClr val="tx1"/>
                  </a:solidFill>
                  <a:latin typeface="Arial" charset="0"/>
                  <a:ea typeface="ＭＳ Ｐゴシック" charset="0"/>
                  <a:cs typeface="ＭＳ Ｐゴシック" charset="0"/>
                </a:defRPr>
              </a:lvl1pPr>
              <a:lvl2pPr marL="742950" indent="-285750">
                <a:defRPr kumimoji="1" sz="5800">
                  <a:solidFill>
                    <a:schemeClr val="tx1"/>
                  </a:solidFill>
                  <a:latin typeface="Arial" charset="0"/>
                  <a:ea typeface="ＭＳ Ｐゴシック" charset="0"/>
                </a:defRPr>
              </a:lvl2pPr>
              <a:lvl3pPr marL="1143000" indent="-228600">
                <a:defRPr kumimoji="1" sz="5800">
                  <a:solidFill>
                    <a:schemeClr val="tx1"/>
                  </a:solidFill>
                  <a:latin typeface="Arial" charset="0"/>
                  <a:ea typeface="ＭＳ Ｐゴシック" charset="0"/>
                </a:defRPr>
              </a:lvl3pPr>
              <a:lvl4pPr marL="1600200" indent="-228600">
                <a:defRPr kumimoji="1" sz="5800">
                  <a:solidFill>
                    <a:schemeClr val="tx1"/>
                  </a:solidFill>
                  <a:latin typeface="Arial" charset="0"/>
                  <a:ea typeface="ＭＳ Ｐゴシック" charset="0"/>
                </a:defRPr>
              </a:lvl4pPr>
              <a:lvl5pPr marL="2057400" indent="-228600">
                <a:defRPr kumimoji="1" sz="58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58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58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58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5800">
                  <a:solidFill>
                    <a:schemeClr val="tx1"/>
                  </a:solidFill>
                  <a:latin typeface="Arial" charset="0"/>
                  <a:ea typeface="ＭＳ Ｐゴシック"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000000"/>
                  </a:solidFill>
                  <a:effectLst/>
                  <a:uLnTx/>
                  <a:uFillTx/>
                  <a:latin typeface="Arial"/>
                  <a:ea typeface="ＭＳ 明朝" charset="0"/>
                  <a:cs typeface="Arial"/>
                </a:rPr>
                <a:t>2:Thorax</a:t>
              </a:r>
              <a:r>
                <a:rPr kumimoji="1" lang="en-US" sz="900" b="0" i="0" u="none" strike="noStrike" kern="1200" cap="none" spc="0" normalizeH="0" baseline="0" noProof="0" dirty="0">
                  <a:ln>
                    <a:noFill/>
                  </a:ln>
                  <a:solidFill>
                    <a:srgbClr val="000000"/>
                  </a:solidFill>
                  <a:effectLst/>
                  <a:uLnTx/>
                  <a:uFillTx/>
                  <a:latin typeface="Arial"/>
                  <a:ea typeface="ＭＳ 明朝" charset="0"/>
                  <a:cs typeface="Arial"/>
                </a:rPr>
                <a:t> </a:t>
              </a:r>
              <a:endParaRPr kumimoji="1" lang="en-US" altLang="ja-JP" sz="900" b="0" i="0" u="none" strike="noStrike" kern="1200" cap="none" spc="0" normalizeH="0" baseline="0" noProof="0" dirty="0">
                <a:ln>
                  <a:noFill/>
                </a:ln>
                <a:solidFill>
                  <a:srgbClr val="000000"/>
                </a:solidFill>
                <a:effectLst/>
                <a:uLnTx/>
                <a:uFillTx/>
                <a:latin typeface="Arial"/>
                <a:ea typeface="ＭＳ 明朝" charset="0"/>
                <a:cs typeface="Arial"/>
              </a:endParaRPr>
            </a:p>
          </p:txBody>
        </p:sp>
        <p:sp>
          <p:nvSpPr>
            <p:cNvPr id="18" name="テキスト ボックス 145"/>
            <p:cNvSpPr txBox="1"/>
            <p:nvPr/>
          </p:nvSpPr>
          <p:spPr>
            <a:xfrm>
              <a:off x="-561020" y="4156526"/>
              <a:ext cx="4304091" cy="721022"/>
            </a:xfrm>
            <a:prstGeom prst="rect">
              <a:avLst/>
            </a:prstGeom>
            <a:solidFill>
              <a:schemeClr val="lt1"/>
            </a:solidFill>
            <a:ln w="12700" cmpd="sng">
              <a:solidFill>
                <a:srgbClr val="6600CC"/>
              </a:solidFill>
            </a:ln>
            <a:effectLst/>
          </p:spPr>
          <p:style>
            <a:lnRef idx="0">
              <a:schemeClr val="accent1"/>
            </a:lnRef>
            <a:fillRef idx="0">
              <a:schemeClr val="accent1"/>
            </a:fillRef>
            <a:effectRef idx="0">
              <a:schemeClr val="accent1"/>
            </a:effectRef>
            <a:fontRef idx="minor">
              <a:schemeClr val="dk1"/>
            </a:fontRef>
          </p:style>
          <p:txBody>
            <a:bodyPr anchor="ctr"/>
            <a:lstStyle>
              <a:lvl1pPr>
                <a:defRPr kumimoji="1" sz="5800">
                  <a:solidFill>
                    <a:schemeClr val="tx1"/>
                  </a:solidFill>
                  <a:latin typeface="Arial" charset="0"/>
                  <a:ea typeface="ＭＳ Ｐゴシック" charset="0"/>
                  <a:cs typeface="ＭＳ Ｐゴシック" charset="0"/>
                </a:defRPr>
              </a:lvl1pPr>
              <a:lvl2pPr marL="742950" indent="-285750">
                <a:defRPr kumimoji="1" sz="5800">
                  <a:solidFill>
                    <a:schemeClr val="tx1"/>
                  </a:solidFill>
                  <a:latin typeface="Arial" charset="0"/>
                  <a:ea typeface="ＭＳ Ｐゴシック" charset="0"/>
                </a:defRPr>
              </a:lvl2pPr>
              <a:lvl3pPr marL="1143000" indent="-228600">
                <a:defRPr kumimoji="1" sz="5800">
                  <a:solidFill>
                    <a:schemeClr val="tx1"/>
                  </a:solidFill>
                  <a:latin typeface="Arial" charset="0"/>
                  <a:ea typeface="ＭＳ Ｐゴシック" charset="0"/>
                </a:defRPr>
              </a:lvl3pPr>
              <a:lvl4pPr marL="1600200" indent="-228600">
                <a:defRPr kumimoji="1" sz="5800">
                  <a:solidFill>
                    <a:schemeClr val="tx1"/>
                  </a:solidFill>
                  <a:latin typeface="Arial" charset="0"/>
                  <a:ea typeface="ＭＳ Ｐゴシック" charset="0"/>
                </a:defRPr>
              </a:lvl4pPr>
              <a:lvl5pPr marL="2057400" indent="-228600">
                <a:defRPr kumimoji="1" sz="58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58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58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58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5800">
                  <a:solidFill>
                    <a:schemeClr val="tx1"/>
                  </a:solidFill>
                  <a:latin typeface="Arial" charset="0"/>
                  <a:ea typeface="ＭＳ Ｐゴシック"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000000"/>
                  </a:solidFill>
                  <a:effectLst/>
                  <a:uLnTx/>
                  <a:uFillTx/>
                  <a:latin typeface="Arial"/>
                  <a:ea typeface="ＭＳ 明朝" charset="0"/>
                  <a:cs typeface="Arial"/>
                </a:rPr>
                <a:t>3:Shoulder</a:t>
              </a:r>
              <a:r>
                <a:rPr kumimoji="1" lang="en-US" altLang="en-US" sz="900" b="0" i="0" u="none" strike="noStrike" kern="1200" cap="none" spc="0" normalizeH="0" baseline="0" noProof="0" dirty="0">
                  <a:ln>
                    <a:noFill/>
                  </a:ln>
                  <a:solidFill>
                    <a:srgbClr val="000000"/>
                  </a:solidFill>
                  <a:effectLst/>
                  <a:uLnTx/>
                  <a:uFillTx/>
                  <a:latin typeface="Arial"/>
                  <a:ea typeface="ＭＳ 明朝" charset="0"/>
                  <a:cs typeface="Arial"/>
                </a:rPr>
                <a:t> (L or R)</a:t>
              </a:r>
              <a:r>
                <a:rPr kumimoji="1" lang="en-US" sz="900" b="0" i="0" u="none" strike="noStrike" kern="1200" cap="none" spc="0" normalizeH="0" baseline="0" noProof="0" dirty="0">
                  <a:ln>
                    <a:noFill/>
                  </a:ln>
                  <a:solidFill>
                    <a:srgbClr val="000000"/>
                  </a:solidFill>
                  <a:effectLst/>
                  <a:uLnTx/>
                  <a:uFillTx/>
                  <a:latin typeface="Arial"/>
                  <a:ea typeface="ＭＳ 明朝" charset="0"/>
                  <a:cs typeface="Arial"/>
                </a:rPr>
                <a:t> </a:t>
              </a:r>
              <a:endParaRPr kumimoji="1" lang="en-US" altLang="ja-JP" sz="900" b="0" i="0" u="none" strike="noStrike" kern="1200" cap="none" spc="0" normalizeH="0" baseline="0" noProof="0" dirty="0">
                <a:ln>
                  <a:noFill/>
                </a:ln>
                <a:solidFill>
                  <a:srgbClr val="000000"/>
                </a:solidFill>
                <a:effectLst/>
                <a:uLnTx/>
                <a:uFillTx/>
                <a:latin typeface="Arial"/>
                <a:ea typeface="ＭＳ 明朝" charset="0"/>
                <a:cs typeface="Arial"/>
              </a:endParaRPr>
            </a:p>
          </p:txBody>
        </p:sp>
        <p:sp>
          <p:nvSpPr>
            <p:cNvPr id="19" name="テキスト ボックス 146"/>
            <p:cNvSpPr txBox="1"/>
            <p:nvPr/>
          </p:nvSpPr>
          <p:spPr>
            <a:xfrm>
              <a:off x="-561020" y="4703363"/>
              <a:ext cx="4304091" cy="721022"/>
            </a:xfrm>
            <a:prstGeom prst="rect">
              <a:avLst/>
            </a:prstGeom>
            <a:solidFill>
              <a:schemeClr val="lt1"/>
            </a:solidFill>
            <a:ln w="12700" cmpd="sng">
              <a:solidFill>
                <a:srgbClr val="0000FF"/>
              </a:solidFill>
            </a:ln>
            <a:effectLst/>
          </p:spPr>
          <p:style>
            <a:lnRef idx="0">
              <a:schemeClr val="accent1"/>
            </a:lnRef>
            <a:fillRef idx="0">
              <a:schemeClr val="accent1"/>
            </a:fillRef>
            <a:effectRef idx="0">
              <a:schemeClr val="accent1"/>
            </a:effectRef>
            <a:fontRef idx="minor">
              <a:schemeClr val="dk1"/>
            </a:fontRef>
          </p:style>
          <p:txBody>
            <a:bodyPr anchor="ctr"/>
            <a:lstStyle>
              <a:lvl1pPr>
                <a:defRPr kumimoji="1" sz="5800">
                  <a:solidFill>
                    <a:schemeClr val="tx1"/>
                  </a:solidFill>
                  <a:latin typeface="Arial" charset="0"/>
                  <a:ea typeface="ＭＳ Ｐゴシック" charset="0"/>
                  <a:cs typeface="ＭＳ Ｐゴシック" charset="0"/>
                </a:defRPr>
              </a:lvl1pPr>
              <a:lvl2pPr marL="742950" indent="-285750">
                <a:defRPr kumimoji="1" sz="5800">
                  <a:solidFill>
                    <a:schemeClr val="tx1"/>
                  </a:solidFill>
                  <a:latin typeface="Arial" charset="0"/>
                  <a:ea typeface="ＭＳ Ｐゴシック" charset="0"/>
                </a:defRPr>
              </a:lvl2pPr>
              <a:lvl3pPr marL="1143000" indent="-228600">
                <a:defRPr kumimoji="1" sz="5800">
                  <a:solidFill>
                    <a:schemeClr val="tx1"/>
                  </a:solidFill>
                  <a:latin typeface="Arial" charset="0"/>
                  <a:ea typeface="ＭＳ Ｐゴシック" charset="0"/>
                </a:defRPr>
              </a:lvl3pPr>
              <a:lvl4pPr marL="1600200" indent="-228600">
                <a:defRPr kumimoji="1" sz="5800">
                  <a:solidFill>
                    <a:schemeClr val="tx1"/>
                  </a:solidFill>
                  <a:latin typeface="Arial" charset="0"/>
                  <a:ea typeface="ＭＳ Ｐゴシック" charset="0"/>
                </a:defRPr>
              </a:lvl4pPr>
              <a:lvl5pPr marL="2057400" indent="-228600">
                <a:defRPr kumimoji="1" sz="58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58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58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58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5800">
                  <a:solidFill>
                    <a:schemeClr val="tx1"/>
                  </a:solidFill>
                  <a:latin typeface="Arial" charset="0"/>
                  <a:ea typeface="ＭＳ Ｐゴシック"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rgbClr val="000000"/>
                  </a:solidFill>
                  <a:effectLst/>
                  <a:uLnTx/>
                  <a:uFillTx/>
                  <a:latin typeface="Arial"/>
                  <a:ea typeface="ＭＳ 明朝" charset="0"/>
                  <a:cs typeface="Arial"/>
                </a:rPr>
                <a:t>4:Upper arm</a:t>
              </a:r>
              <a:r>
                <a:rPr kumimoji="1" lang="en-US" sz="1000" b="0" i="0" u="none" strike="noStrike" kern="1200" cap="none" spc="0" normalizeH="0" baseline="0" noProof="0" dirty="0">
                  <a:ln>
                    <a:noFill/>
                  </a:ln>
                  <a:solidFill>
                    <a:srgbClr val="000000"/>
                  </a:solidFill>
                  <a:effectLst/>
                  <a:uLnTx/>
                  <a:uFillTx/>
                  <a:latin typeface="Arial"/>
                  <a:ea typeface="ＭＳ 明朝" charset="0"/>
                  <a:cs typeface="Arial"/>
                </a:rPr>
                <a:t> </a:t>
              </a:r>
              <a:r>
                <a:rPr kumimoji="1" lang="en-US" altLang="en-US" sz="1000" b="0" i="0" u="none" strike="noStrike" kern="1200" cap="none" spc="0" normalizeH="0" baseline="0" noProof="0" dirty="0">
                  <a:ln>
                    <a:noFill/>
                  </a:ln>
                  <a:solidFill>
                    <a:srgbClr val="000000"/>
                  </a:solidFill>
                  <a:effectLst/>
                  <a:uLnTx/>
                  <a:uFillTx/>
                  <a:latin typeface="Arial"/>
                  <a:ea typeface="ＭＳ 明朝" charset="0"/>
                  <a:cs typeface="Arial"/>
                </a:rPr>
                <a:t>(L or R)</a:t>
              </a:r>
              <a:r>
                <a:rPr kumimoji="1" lang="en-US" altLang="ja-JP" sz="1000" b="0" i="0" u="none" strike="noStrike" kern="1200" cap="none" spc="0" normalizeH="0" baseline="0" noProof="0" dirty="0">
                  <a:ln>
                    <a:noFill/>
                  </a:ln>
                  <a:solidFill>
                    <a:srgbClr val="000000"/>
                  </a:solidFill>
                  <a:effectLst/>
                  <a:uLnTx/>
                  <a:uFillTx/>
                  <a:latin typeface="Arial"/>
                  <a:ea typeface="ＭＳ 明朝" charset="0"/>
                  <a:cs typeface="Arial"/>
                </a:rPr>
                <a:t> </a:t>
              </a:r>
            </a:p>
          </p:txBody>
        </p:sp>
        <p:sp>
          <p:nvSpPr>
            <p:cNvPr id="20" name="テキスト ボックス 147"/>
            <p:cNvSpPr txBox="1"/>
            <p:nvPr/>
          </p:nvSpPr>
          <p:spPr>
            <a:xfrm>
              <a:off x="-561020" y="5258680"/>
              <a:ext cx="4304091" cy="714989"/>
            </a:xfrm>
            <a:prstGeom prst="rect">
              <a:avLst/>
            </a:prstGeom>
            <a:solidFill>
              <a:schemeClr val="lt1"/>
            </a:solidFill>
            <a:ln w="12700" cmpd="sng">
              <a:solidFill>
                <a:srgbClr val="0066FF"/>
              </a:solidFill>
            </a:ln>
            <a:effectLst/>
          </p:spPr>
          <p:style>
            <a:lnRef idx="0">
              <a:schemeClr val="accent1"/>
            </a:lnRef>
            <a:fillRef idx="0">
              <a:schemeClr val="accent1"/>
            </a:fillRef>
            <a:effectRef idx="0">
              <a:schemeClr val="accent1"/>
            </a:effectRef>
            <a:fontRef idx="minor">
              <a:schemeClr val="dk1"/>
            </a:fontRef>
          </p:style>
          <p:txBody>
            <a:bodyPr anchor="ctr"/>
            <a:lstStyle>
              <a:lvl1pPr>
                <a:defRPr kumimoji="1" sz="5800">
                  <a:solidFill>
                    <a:schemeClr val="tx1"/>
                  </a:solidFill>
                  <a:latin typeface="Arial" charset="0"/>
                  <a:ea typeface="ＭＳ Ｐゴシック" charset="0"/>
                  <a:cs typeface="ＭＳ Ｐゴシック" charset="0"/>
                </a:defRPr>
              </a:lvl1pPr>
              <a:lvl2pPr marL="742950" indent="-285750">
                <a:defRPr kumimoji="1" sz="5800">
                  <a:solidFill>
                    <a:schemeClr val="tx1"/>
                  </a:solidFill>
                  <a:latin typeface="Arial" charset="0"/>
                  <a:ea typeface="ＭＳ Ｐゴシック" charset="0"/>
                </a:defRPr>
              </a:lvl2pPr>
              <a:lvl3pPr marL="1143000" indent="-228600">
                <a:defRPr kumimoji="1" sz="5800">
                  <a:solidFill>
                    <a:schemeClr val="tx1"/>
                  </a:solidFill>
                  <a:latin typeface="Arial" charset="0"/>
                  <a:ea typeface="ＭＳ Ｐゴシック" charset="0"/>
                </a:defRPr>
              </a:lvl3pPr>
              <a:lvl4pPr marL="1600200" indent="-228600">
                <a:defRPr kumimoji="1" sz="5800">
                  <a:solidFill>
                    <a:schemeClr val="tx1"/>
                  </a:solidFill>
                  <a:latin typeface="Arial" charset="0"/>
                  <a:ea typeface="ＭＳ Ｐゴシック" charset="0"/>
                </a:defRPr>
              </a:lvl4pPr>
              <a:lvl5pPr marL="2057400" indent="-228600">
                <a:defRPr kumimoji="1" sz="58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58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58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58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58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000000"/>
                  </a:solidFill>
                  <a:effectLst/>
                  <a:uLnTx/>
                  <a:uFillTx/>
                  <a:latin typeface="Arial" charset="0"/>
                  <a:ea typeface="ＭＳ 明朝" charset="0"/>
                  <a:cs typeface="Times New Roman" charset="0"/>
                </a:rPr>
                <a:t>5:Forearm </a:t>
              </a:r>
              <a:r>
                <a:rPr kumimoji="1" lang="en-US" altLang="en-US" sz="900" b="0" i="0" u="none" strike="noStrike" kern="1200" cap="none" spc="0" normalizeH="0" baseline="0" noProof="0" dirty="0">
                  <a:ln>
                    <a:noFill/>
                  </a:ln>
                  <a:solidFill>
                    <a:srgbClr val="000000"/>
                  </a:solidFill>
                  <a:effectLst/>
                  <a:uLnTx/>
                  <a:uFillTx/>
                  <a:latin typeface="Arial"/>
                  <a:ea typeface="ＭＳ 明朝" charset="0"/>
                  <a:cs typeface="Arial"/>
                </a:rPr>
                <a:t>(L or R)</a:t>
              </a:r>
              <a:r>
                <a:rPr kumimoji="1" lang="en-US" altLang="ja-JP" sz="900" b="0" i="0" u="none" strike="noStrike" kern="1200" cap="none" spc="0" normalizeH="0" baseline="0" noProof="0" dirty="0">
                  <a:ln>
                    <a:noFill/>
                  </a:ln>
                  <a:solidFill>
                    <a:srgbClr val="000000"/>
                  </a:solidFill>
                  <a:effectLst/>
                  <a:uLnTx/>
                  <a:uFillTx/>
                  <a:latin typeface="Arial"/>
                  <a:ea typeface="ＭＳ 明朝" charset="0"/>
                  <a:cs typeface="Arial"/>
                </a:rPr>
                <a:t> </a:t>
              </a:r>
              <a:r>
                <a:rPr kumimoji="1" lang="en-US" sz="900" b="0" i="0" u="none" strike="noStrike" kern="1200" cap="none" spc="0" normalizeH="0" baseline="0" noProof="0" dirty="0">
                  <a:ln>
                    <a:noFill/>
                  </a:ln>
                  <a:solidFill>
                    <a:srgbClr val="000000"/>
                  </a:solidFill>
                  <a:effectLst/>
                  <a:uLnTx/>
                  <a:uFillTx/>
                  <a:latin typeface="Arial" charset="0"/>
                  <a:ea typeface="ＭＳ 明朝" charset="0"/>
                  <a:cs typeface="Times New Roman" charset="0"/>
                </a:rPr>
                <a:t> </a:t>
              </a:r>
              <a:endParaRPr kumimoji="1" lang="en-US" altLang="ja-JP" sz="900" b="0" i="0" u="none" strike="noStrike" kern="1200" cap="none" spc="0" normalizeH="0" baseline="0" noProof="0" dirty="0">
                <a:ln>
                  <a:noFill/>
                </a:ln>
                <a:solidFill>
                  <a:srgbClr val="000000"/>
                </a:solidFill>
                <a:effectLst/>
                <a:uLnTx/>
                <a:uFillTx/>
                <a:latin typeface="Arial" charset="0"/>
                <a:ea typeface="ＭＳ 明朝" charset="0"/>
                <a:cs typeface="Times New Roman" charset="0"/>
              </a:endParaRPr>
            </a:p>
          </p:txBody>
        </p:sp>
        <p:sp>
          <p:nvSpPr>
            <p:cNvPr id="21" name="テキスト ボックス 148"/>
            <p:cNvSpPr txBox="1"/>
            <p:nvPr/>
          </p:nvSpPr>
          <p:spPr>
            <a:xfrm>
              <a:off x="-561020" y="5803399"/>
              <a:ext cx="4304091" cy="714991"/>
            </a:xfrm>
            <a:prstGeom prst="rect">
              <a:avLst/>
            </a:prstGeom>
            <a:solidFill>
              <a:schemeClr val="lt1"/>
            </a:solidFill>
            <a:ln w="12700" cmpd="sng">
              <a:solidFill>
                <a:srgbClr val="3399FF"/>
              </a:solidFill>
            </a:ln>
            <a:effectLst/>
          </p:spPr>
          <p:style>
            <a:lnRef idx="0">
              <a:schemeClr val="accent1"/>
            </a:lnRef>
            <a:fillRef idx="0">
              <a:schemeClr val="accent1"/>
            </a:fillRef>
            <a:effectRef idx="0">
              <a:schemeClr val="accent1"/>
            </a:effectRef>
            <a:fontRef idx="minor">
              <a:schemeClr val="dk1"/>
            </a:fontRef>
          </p:style>
          <p:txBody>
            <a:bodyPr anchor="ctr"/>
            <a:lstStyle>
              <a:lvl1pPr>
                <a:defRPr kumimoji="1" sz="5800">
                  <a:solidFill>
                    <a:schemeClr val="tx1"/>
                  </a:solidFill>
                  <a:latin typeface="Arial" charset="0"/>
                  <a:ea typeface="ＭＳ Ｐゴシック" charset="0"/>
                  <a:cs typeface="ＭＳ Ｐゴシック" charset="0"/>
                </a:defRPr>
              </a:lvl1pPr>
              <a:lvl2pPr marL="742950" indent="-285750">
                <a:defRPr kumimoji="1" sz="5800">
                  <a:solidFill>
                    <a:schemeClr val="tx1"/>
                  </a:solidFill>
                  <a:latin typeface="Arial" charset="0"/>
                  <a:ea typeface="ＭＳ Ｐゴシック" charset="0"/>
                </a:defRPr>
              </a:lvl2pPr>
              <a:lvl3pPr marL="1143000" indent="-228600">
                <a:defRPr kumimoji="1" sz="5800">
                  <a:solidFill>
                    <a:schemeClr val="tx1"/>
                  </a:solidFill>
                  <a:latin typeface="Arial" charset="0"/>
                  <a:ea typeface="ＭＳ Ｐゴシック" charset="0"/>
                </a:defRPr>
              </a:lvl3pPr>
              <a:lvl4pPr marL="1600200" indent="-228600">
                <a:defRPr kumimoji="1" sz="5800">
                  <a:solidFill>
                    <a:schemeClr val="tx1"/>
                  </a:solidFill>
                  <a:latin typeface="Arial" charset="0"/>
                  <a:ea typeface="ＭＳ Ｐゴシック" charset="0"/>
                </a:defRPr>
              </a:lvl4pPr>
              <a:lvl5pPr marL="2057400" indent="-228600">
                <a:defRPr kumimoji="1" sz="58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58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58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58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5800">
                  <a:solidFill>
                    <a:schemeClr val="tx1"/>
                  </a:solidFill>
                  <a:latin typeface="Arial" charset="0"/>
                  <a:ea typeface="ＭＳ Ｐゴシック"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rgbClr val="000000"/>
                  </a:solidFill>
                  <a:effectLst/>
                  <a:uLnTx/>
                  <a:uFillTx/>
                  <a:latin typeface="Arial" charset="0"/>
                  <a:ea typeface="ＭＳ 明朝" charset="0"/>
                  <a:cs typeface="Times New Roman" charset="0"/>
                </a:rPr>
                <a:t>6:Hand </a:t>
              </a:r>
              <a:r>
                <a:rPr kumimoji="1" lang="en-US" altLang="en-US" sz="1000" b="0" i="0" u="none" strike="noStrike" kern="1200" cap="none" spc="0" normalizeH="0" baseline="0" noProof="0" dirty="0">
                  <a:ln>
                    <a:noFill/>
                  </a:ln>
                  <a:solidFill>
                    <a:srgbClr val="000000"/>
                  </a:solidFill>
                  <a:effectLst/>
                  <a:uLnTx/>
                  <a:uFillTx/>
                  <a:latin typeface="Arial"/>
                  <a:ea typeface="ＭＳ 明朝" charset="0"/>
                  <a:cs typeface="Arial"/>
                </a:rPr>
                <a:t>(L or R)</a:t>
              </a:r>
              <a:r>
                <a:rPr kumimoji="1" lang="en-US" altLang="ja-JP" sz="1000" b="0" i="0" u="none" strike="noStrike" kern="1200" cap="none" spc="0" normalizeH="0" baseline="0" noProof="0" dirty="0">
                  <a:ln>
                    <a:noFill/>
                  </a:ln>
                  <a:solidFill>
                    <a:srgbClr val="000000"/>
                  </a:solidFill>
                  <a:effectLst/>
                  <a:uLnTx/>
                  <a:uFillTx/>
                  <a:latin typeface="Arial"/>
                  <a:ea typeface="ＭＳ 明朝" charset="0"/>
                  <a:cs typeface="Arial"/>
                </a:rPr>
                <a:t> </a:t>
              </a:r>
              <a:r>
                <a:rPr kumimoji="1" lang="en-US" sz="1000" b="0" i="0" u="none" strike="noStrike" kern="1200" cap="none" spc="0" normalizeH="0" baseline="0" noProof="0" dirty="0">
                  <a:ln>
                    <a:noFill/>
                  </a:ln>
                  <a:solidFill>
                    <a:srgbClr val="000000"/>
                  </a:solidFill>
                  <a:effectLst/>
                  <a:uLnTx/>
                  <a:uFillTx/>
                  <a:latin typeface="Arial" charset="0"/>
                  <a:ea typeface="ＭＳ 明朝" charset="0"/>
                  <a:cs typeface="Times New Roman" charset="0"/>
                </a:rPr>
                <a:t> </a:t>
              </a:r>
              <a:endParaRPr kumimoji="1" lang="en-US" altLang="ja-JP" sz="1000" b="0" i="0" u="none" strike="noStrike" kern="1200" cap="none" spc="0" normalizeH="0" baseline="0" noProof="0" dirty="0">
                <a:ln>
                  <a:noFill/>
                </a:ln>
                <a:solidFill>
                  <a:srgbClr val="000000"/>
                </a:solidFill>
                <a:effectLst/>
                <a:uLnTx/>
                <a:uFillTx/>
                <a:latin typeface="Arial" charset="0"/>
                <a:ea typeface="ＭＳ 明朝" charset="0"/>
                <a:cs typeface="Times New Roman" charset="0"/>
              </a:endParaRPr>
            </a:p>
          </p:txBody>
        </p:sp>
        <p:sp>
          <p:nvSpPr>
            <p:cNvPr id="22" name="テキスト ボックス 149"/>
            <p:cNvSpPr txBox="1"/>
            <p:nvPr/>
          </p:nvSpPr>
          <p:spPr>
            <a:xfrm>
              <a:off x="-561020" y="6354477"/>
              <a:ext cx="4304091" cy="721024"/>
            </a:xfrm>
            <a:prstGeom prst="rect">
              <a:avLst/>
            </a:prstGeom>
            <a:solidFill>
              <a:schemeClr val="lt1"/>
            </a:solidFill>
            <a:ln w="12700" cmpd="sng">
              <a:solidFill>
                <a:srgbClr val="FFC000"/>
              </a:solidFill>
            </a:ln>
            <a:effectLst/>
          </p:spPr>
          <p:style>
            <a:lnRef idx="0">
              <a:schemeClr val="accent1"/>
            </a:lnRef>
            <a:fillRef idx="0">
              <a:schemeClr val="accent1"/>
            </a:fillRef>
            <a:effectRef idx="0">
              <a:schemeClr val="accent1"/>
            </a:effectRef>
            <a:fontRef idx="minor">
              <a:schemeClr val="dk1"/>
            </a:fontRef>
          </p:style>
          <p:txBody>
            <a:bodyPr anchor="ctr"/>
            <a:lstStyle>
              <a:lvl1pPr>
                <a:defRPr kumimoji="1" sz="5800">
                  <a:solidFill>
                    <a:schemeClr val="tx1"/>
                  </a:solidFill>
                  <a:latin typeface="Arial" charset="0"/>
                  <a:ea typeface="ＭＳ Ｐゴシック" charset="0"/>
                  <a:cs typeface="ＭＳ Ｐゴシック" charset="0"/>
                </a:defRPr>
              </a:lvl1pPr>
              <a:lvl2pPr marL="742950" indent="-285750">
                <a:defRPr kumimoji="1" sz="5800">
                  <a:solidFill>
                    <a:schemeClr val="tx1"/>
                  </a:solidFill>
                  <a:latin typeface="Arial" charset="0"/>
                  <a:ea typeface="ＭＳ Ｐゴシック" charset="0"/>
                </a:defRPr>
              </a:lvl2pPr>
              <a:lvl3pPr marL="1143000" indent="-228600">
                <a:defRPr kumimoji="1" sz="5800">
                  <a:solidFill>
                    <a:schemeClr val="tx1"/>
                  </a:solidFill>
                  <a:latin typeface="Arial" charset="0"/>
                  <a:ea typeface="ＭＳ Ｐゴシック" charset="0"/>
                </a:defRPr>
              </a:lvl3pPr>
              <a:lvl4pPr marL="1600200" indent="-228600">
                <a:defRPr kumimoji="1" sz="5800">
                  <a:solidFill>
                    <a:schemeClr val="tx1"/>
                  </a:solidFill>
                  <a:latin typeface="Arial" charset="0"/>
                  <a:ea typeface="ＭＳ Ｐゴシック" charset="0"/>
                </a:defRPr>
              </a:lvl4pPr>
              <a:lvl5pPr marL="2057400" indent="-228600">
                <a:defRPr kumimoji="1" sz="58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58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58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58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5800">
                  <a:solidFill>
                    <a:schemeClr val="tx1"/>
                  </a:solidFill>
                  <a:latin typeface="Arial" charset="0"/>
                  <a:ea typeface="ＭＳ Ｐゴシック"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000000"/>
                  </a:solidFill>
                  <a:effectLst/>
                  <a:uLnTx/>
                  <a:uFillTx/>
                  <a:latin typeface="Arial" charset="0"/>
                  <a:ea typeface="ＭＳ 明朝" charset="0"/>
                  <a:cs typeface="Times New Roman" charset="0"/>
                </a:rPr>
                <a:t>7:Lumbar</a:t>
              </a:r>
              <a:endParaRPr kumimoji="1" lang="en-US" altLang="ja-JP" sz="900" b="0" i="0" u="none" strike="noStrike" kern="1200" cap="none" spc="0" normalizeH="0" baseline="0" noProof="0" dirty="0">
                <a:ln>
                  <a:noFill/>
                </a:ln>
                <a:solidFill>
                  <a:srgbClr val="000000"/>
                </a:solidFill>
                <a:effectLst/>
                <a:uLnTx/>
                <a:uFillTx/>
                <a:latin typeface="Arial"/>
                <a:ea typeface="ＭＳ 明朝" charset="0"/>
                <a:cs typeface="Arial"/>
              </a:endParaRPr>
            </a:p>
          </p:txBody>
        </p:sp>
        <p:sp>
          <p:nvSpPr>
            <p:cNvPr id="23" name="テキスト ボックス 150"/>
            <p:cNvSpPr txBox="1"/>
            <p:nvPr/>
          </p:nvSpPr>
          <p:spPr>
            <a:xfrm>
              <a:off x="-561020" y="6901316"/>
              <a:ext cx="4304091" cy="721024"/>
            </a:xfrm>
            <a:prstGeom prst="rect">
              <a:avLst/>
            </a:prstGeom>
            <a:solidFill>
              <a:schemeClr val="lt1"/>
            </a:solidFill>
            <a:ln w="12700" cmpd="sng">
              <a:solidFill>
                <a:srgbClr val="008000"/>
              </a:solidFill>
            </a:ln>
            <a:effectLst/>
          </p:spPr>
          <p:style>
            <a:lnRef idx="0">
              <a:schemeClr val="accent1"/>
            </a:lnRef>
            <a:fillRef idx="0">
              <a:schemeClr val="accent1"/>
            </a:fillRef>
            <a:effectRef idx="0">
              <a:schemeClr val="accent1"/>
            </a:effectRef>
            <a:fontRef idx="minor">
              <a:schemeClr val="dk1"/>
            </a:fontRef>
          </p:style>
          <p:txBody>
            <a:bodyPr anchor="ctr"/>
            <a:lstStyle>
              <a:lvl1pPr>
                <a:defRPr kumimoji="1" sz="5800">
                  <a:solidFill>
                    <a:schemeClr val="tx1"/>
                  </a:solidFill>
                  <a:latin typeface="Arial" charset="0"/>
                  <a:ea typeface="ＭＳ Ｐゴシック" charset="0"/>
                  <a:cs typeface="ＭＳ Ｐゴシック" charset="0"/>
                </a:defRPr>
              </a:lvl1pPr>
              <a:lvl2pPr marL="742950" indent="-285750">
                <a:defRPr kumimoji="1" sz="5800">
                  <a:solidFill>
                    <a:schemeClr val="tx1"/>
                  </a:solidFill>
                  <a:latin typeface="Arial" charset="0"/>
                  <a:ea typeface="ＭＳ Ｐゴシック" charset="0"/>
                </a:defRPr>
              </a:lvl2pPr>
              <a:lvl3pPr marL="1143000" indent="-228600">
                <a:defRPr kumimoji="1" sz="5800">
                  <a:solidFill>
                    <a:schemeClr val="tx1"/>
                  </a:solidFill>
                  <a:latin typeface="Arial" charset="0"/>
                  <a:ea typeface="ＭＳ Ｐゴシック" charset="0"/>
                </a:defRPr>
              </a:lvl3pPr>
              <a:lvl4pPr marL="1600200" indent="-228600">
                <a:defRPr kumimoji="1" sz="5800">
                  <a:solidFill>
                    <a:schemeClr val="tx1"/>
                  </a:solidFill>
                  <a:latin typeface="Arial" charset="0"/>
                  <a:ea typeface="ＭＳ Ｐゴシック" charset="0"/>
                </a:defRPr>
              </a:lvl4pPr>
              <a:lvl5pPr marL="2057400" indent="-228600">
                <a:defRPr kumimoji="1" sz="58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58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58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58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5800">
                  <a:solidFill>
                    <a:schemeClr val="tx1"/>
                  </a:solidFill>
                  <a:latin typeface="Arial" charset="0"/>
                  <a:ea typeface="ＭＳ Ｐゴシック"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rgbClr val="000000"/>
                  </a:solidFill>
                  <a:effectLst/>
                  <a:uLnTx/>
                  <a:uFillTx/>
                  <a:latin typeface="Arial" charset="0"/>
                  <a:ea typeface="ＭＳ 明朝" charset="0"/>
                  <a:cs typeface="Times New Roman" charset="0"/>
                </a:rPr>
                <a:t>8:Thigh </a:t>
              </a:r>
              <a:r>
                <a:rPr kumimoji="1" lang="en-US" altLang="en-US" sz="1000" b="0" i="0" u="none" strike="noStrike" kern="1200" cap="none" spc="0" normalizeH="0" baseline="0" noProof="0" dirty="0">
                  <a:ln>
                    <a:noFill/>
                  </a:ln>
                  <a:solidFill>
                    <a:srgbClr val="000000"/>
                  </a:solidFill>
                  <a:effectLst/>
                  <a:uLnTx/>
                  <a:uFillTx/>
                  <a:latin typeface="Arial"/>
                  <a:ea typeface="ＭＳ 明朝" charset="0"/>
                  <a:cs typeface="Arial"/>
                </a:rPr>
                <a:t>(L or R)</a:t>
              </a:r>
              <a:r>
                <a:rPr kumimoji="1" lang="en-US" altLang="ja-JP" sz="1000" b="0" i="0" u="none" strike="noStrike" kern="1200" cap="none" spc="0" normalizeH="0" baseline="0" noProof="0" dirty="0">
                  <a:ln>
                    <a:noFill/>
                  </a:ln>
                  <a:solidFill>
                    <a:srgbClr val="000000"/>
                  </a:solidFill>
                  <a:effectLst/>
                  <a:uLnTx/>
                  <a:uFillTx/>
                  <a:latin typeface="Arial"/>
                  <a:ea typeface="ＭＳ 明朝" charset="0"/>
                  <a:cs typeface="Arial"/>
                </a:rPr>
                <a:t> </a:t>
              </a:r>
              <a:r>
                <a:rPr kumimoji="1" lang="en-US" sz="1000" b="0" i="0" u="none" strike="noStrike" kern="1200" cap="none" spc="0" normalizeH="0" baseline="0" noProof="0" dirty="0">
                  <a:ln>
                    <a:noFill/>
                  </a:ln>
                  <a:solidFill>
                    <a:srgbClr val="000000"/>
                  </a:solidFill>
                  <a:effectLst/>
                  <a:uLnTx/>
                  <a:uFillTx/>
                  <a:latin typeface="Arial" charset="0"/>
                  <a:ea typeface="ＭＳ 明朝" charset="0"/>
                  <a:cs typeface="Times New Roman" charset="0"/>
                </a:rPr>
                <a:t> </a:t>
              </a:r>
              <a:endParaRPr kumimoji="1" lang="en-US" altLang="ja-JP" sz="1000" b="0" i="0" u="none" strike="noStrike" kern="1200" cap="none" spc="0" normalizeH="0" baseline="0" noProof="0" dirty="0">
                <a:ln>
                  <a:noFill/>
                </a:ln>
                <a:solidFill>
                  <a:srgbClr val="000000"/>
                </a:solidFill>
                <a:effectLst/>
                <a:uLnTx/>
                <a:uFillTx/>
                <a:latin typeface="Arial" charset="0"/>
                <a:ea typeface="ＭＳ 明朝" charset="0"/>
                <a:cs typeface="Times New Roman" charset="0"/>
              </a:endParaRPr>
            </a:p>
          </p:txBody>
        </p:sp>
        <p:sp>
          <p:nvSpPr>
            <p:cNvPr id="24" name="テキスト ボックス 151"/>
            <p:cNvSpPr txBox="1"/>
            <p:nvPr/>
          </p:nvSpPr>
          <p:spPr>
            <a:xfrm>
              <a:off x="-561020" y="7462992"/>
              <a:ext cx="4304091" cy="718007"/>
            </a:xfrm>
            <a:prstGeom prst="rect">
              <a:avLst/>
            </a:prstGeom>
            <a:solidFill>
              <a:schemeClr val="lt1"/>
            </a:solidFill>
            <a:ln w="12700" cmpd="sng">
              <a:solidFill>
                <a:srgbClr val="33CC33"/>
              </a:solidFill>
            </a:ln>
            <a:effectLst/>
          </p:spPr>
          <p:style>
            <a:lnRef idx="0">
              <a:schemeClr val="accent1"/>
            </a:lnRef>
            <a:fillRef idx="0">
              <a:schemeClr val="accent1"/>
            </a:fillRef>
            <a:effectRef idx="0">
              <a:schemeClr val="accent1"/>
            </a:effectRef>
            <a:fontRef idx="minor">
              <a:schemeClr val="dk1"/>
            </a:fontRef>
          </p:style>
          <p:txBody>
            <a:bodyPr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sz="900" b="0" i="0" u="none" strike="noStrike" kern="1200" cap="none" spc="0" normalizeH="0" baseline="0" noProof="0" dirty="0">
                  <a:ln>
                    <a:noFill/>
                  </a:ln>
                  <a:solidFill>
                    <a:srgbClr val="000000"/>
                  </a:solidFill>
                  <a:effectLst/>
                  <a:uLnTx/>
                  <a:uFillTx/>
                  <a:latin typeface="Arial"/>
                  <a:ea typeface="ＭＳ 明朝" panose="02020609040205080304" pitchFamily="17" charset="-128"/>
                  <a:cs typeface="Arial"/>
                </a:rPr>
                <a:t>9:</a:t>
              </a:r>
              <a:r>
                <a:rPr kumimoji="1" lang="en-US" altLang="ja-JP" sz="900" b="0" i="0" u="none" strike="noStrike" kern="1200" cap="none" spc="0" normalizeH="0" baseline="0" noProof="0" dirty="0">
                  <a:ln>
                    <a:noFill/>
                  </a:ln>
                  <a:solidFill>
                    <a:srgbClr val="000000"/>
                  </a:solidFill>
                  <a:effectLst/>
                  <a:uLnTx/>
                  <a:uFillTx/>
                  <a:latin typeface="Arial"/>
                  <a:ea typeface="ＭＳ 明朝" panose="02020609040205080304" pitchFamily="17" charset="-128"/>
                  <a:cs typeface="Arial"/>
                </a:rPr>
                <a:t>Lower leg </a:t>
              </a:r>
              <a:r>
                <a:rPr kumimoji="1" lang="en-US" altLang="en-US" sz="900" b="0" i="0" u="none" strike="noStrike" kern="1200" cap="none" spc="0" normalizeH="0" baseline="0" noProof="0" dirty="0">
                  <a:ln>
                    <a:noFill/>
                  </a:ln>
                  <a:solidFill>
                    <a:srgbClr val="000000"/>
                  </a:solidFill>
                  <a:effectLst/>
                  <a:uLnTx/>
                  <a:uFillTx/>
                  <a:latin typeface="Arial"/>
                  <a:ea typeface="ＭＳ 明朝" charset="0"/>
                  <a:cs typeface="Arial"/>
                </a:rPr>
                <a:t>(L or R)</a:t>
              </a:r>
              <a:r>
                <a:rPr kumimoji="1" lang="en-US" altLang="ja-JP" sz="900" b="0" i="0" u="none" strike="noStrike" kern="1200" cap="none" spc="0" normalizeH="0" baseline="0" noProof="0" dirty="0">
                  <a:ln>
                    <a:noFill/>
                  </a:ln>
                  <a:solidFill>
                    <a:srgbClr val="000000"/>
                  </a:solidFill>
                  <a:effectLst/>
                  <a:uLnTx/>
                  <a:uFillTx/>
                  <a:latin typeface="Arial"/>
                  <a:ea typeface="ＭＳ 明朝" charset="0"/>
                  <a:cs typeface="Arial"/>
                </a:rPr>
                <a:t> </a:t>
              </a:r>
            </a:p>
          </p:txBody>
        </p:sp>
        <p:sp>
          <p:nvSpPr>
            <p:cNvPr id="25" name="テキスト ボックス 152"/>
            <p:cNvSpPr txBox="1"/>
            <p:nvPr/>
          </p:nvSpPr>
          <p:spPr>
            <a:xfrm>
              <a:off x="-561020" y="8026786"/>
              <a:ext cx="4304091" cy="718007"/>
            </a:xfrm>
            <a:prstGeom prst="rect">
              <a:avLst/>
            </a:prstGeom>
            <a:solidFill>
              <a:schemeClr val="lt1"/>
            </a:solidFill>
            <a:ln w="12700" cmpd="sng">
              <a:solidFill>
                <a:srgbClr val="66FF66"/>
              </a:solidFill>
            </a:ln>
            <a:effectLst/>
          </p:spPr>
          <p:style>
            <a:lnRef idx="0">
              <a:schemeClr val="accent1"/>
            </a:lnRef>
            <a:fillRef idx="0">
              <a:schemeClr val="accent1"/>
            </a:fillRef>
            <a:effectRef idx="0">
              <a:schemeClr val="accent1"/>
            </a:effectRef>
            <a:fontRef idx="minor">
              <a:schemeClr val="dk1"/>
            </a:fontRef>
          </p:style>
          <p:txBody>
            <a:bodyPr anchor="ctr"/>
            <a:lstStyle>
              <a:lvl1pPr>
                <a:defRPr kumimoji="1" sz="5800">
                  <a:solidFill>
                    <a:schemeClr val="tx1"/>
                  </a:solidFill>
                  <a:latin typeface="Arial" charset="0"/>
                  <a:ea typeface="ＭＳ Ｐゴシック" charset="0"/>
                  <a:cs typeface="ＭＳ Ｐゴシック" charset="0"/>
                </a:defRPr>
              </a:lvl1pPr>
              <a:lvl2pPr marL="742950" indent="-285750">
                <a:defRPr kumimoji="1" sz="5800">
                  <a:solidFill>
                    <a:schemeClr val="tx1"/>
                  </a:solidFill>
                  <a:latin typeface="Arial" charset="0"/>
                  <a:ea typeface="ＭＳ Ｐゴシック" charset="0"/>
                </a:defRPr>
              </a:lvl2pPr>
              <a:lvl3pPr marL="1143000" indent="-228600">
                <a:defRPr kumimoji="1" sz="5800">
                  <a:solidFill>
                    <a:schemeClr val="tx1"/>
                  </a:solidFill>
                  <a:latin typeface="Arial" charset="0"/>
                  <a:ea typeface="ＭＳ Ｐゴシック" charset="0"/>
                </a:defRPr>
              </a:lvl3pPr>
              <a:lvl4pPr marL="1600200" indent="-228600">
                <a:defRPr kumimoji="1" sz="5800">
                  <a:solidFill>
                    <a:schemeClr val="tx1"/>
                  </a:solidFill>
                  <a:latin typeface="Arial" charset="0"/>
                  <a:ea typeface="ＭＳ Ｐゴシック" charset="0"/>
                </a:defRPr>
              </a:lvl4pPr>
              <a:lvl5pPr marL="2057400" indent="-228600">
                <a:defRPr kumimoji="1" sz="58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58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58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58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5800">
                  <a:solidFill>
                    <a:schemeClr val="tx1"/>
                  </a:solidFill>
                  <a:latin typeface="Arial" charset="0"/>
                  <a:ea typeface="ＭＳ Ｐゴシック"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000000"/>
                  </a:solidFill>
                  <a:effectLst/>
                  <a:uLnTx/>
                  <a:uFillTx/>
                  <a:latin typeface="Arial" charset="0"/>
                  <a:ea typeface="ＭＳ 明朝" charset="0"/>
                  <a:cs typeface="Times New Roman" charset="0"/>
                </a:rPr>
                <a:t>10:</a:t>
              </a:r>
              <a:r>
                <a:rPr kumimoji="1" lang="en-US" altLang="en-US" sz="900" b="0" i="0" u="none" strike="noStrike" kern="1200" cap="none" spc="0" normalizeH="0" baseline="0" noProof="0" dirty="0">
                  <a:ln>
                    <a:noFill/>
                  </a:ln>
                  <a:solidFill>
                    <a:srgbClr val="000000"/>
                  </a:solidFill>
                  <a:effectLst/>
                  <a:uLnTx/>
                  <a:uFillTx/>
                  <a:latin typeface="Arial" charset="0"/>
                  <a:ea typeface="ＭＳ 明朝" charset="0"/>
                  <a:cs typeface="Times New Roman" charset="0"/>
                </a:rPr>
                <a:t>Foot</a:t>
              </a:r>
              <a:r>
                <a:rPr kumimoji="1" lang="en-US" sz="900" b="0" i="0" u="none" strike="noStrike" kern="1200" cap="none" spc="0" normalizeH="0" baseline="0" noProof="0" dirty="0">
                  <a:ln>
                    <a:noFill/>
                  </a:ln>
                  <a:solidFill>
                    <a:srgbClr val="000000"/>
                  </a:solidFill>
                  <a:effectLst/>
                  <a:uLnTx/>
                  <a:uFillTx/>
                  <a:latin typeface="Arial" charset="0"/>
                  <a:ea typeface="ＭＳ 明朝" charset="0"/>
                  <a:cs typeface="Times New Roman" charset="0"/>
                </a:rPr>
                <a:t>  </a:t>
              </a:r>
              <a:r>
                <a:rPr kumimoji="1" lang="en-US" altLang="en-US" sz="900" b="0" i="0" u="none" strike="noStrike" kern="1200" cap="none" spc="0" normalizeH="0" baseline="0" noProof="0" dirty="0">
                  <a:ln>
                    <a:noFill/>
                  </a:ln>
                  <a:solidFill>
                    <a:srgbClr val="000000"/>
                  </a:solidFill>
                  <a:effectLst/>
                  <a:uLnTx/>
                  <a:uFillTx/>
                  <a:latin typeface="Arial"/>
                  <a:ea typeface="ＭＳ 明朝" charset="0"/>
                  <a:cs typeface="Arial"/>
                </a:rPr>
                <a:t>(L or R)</a:t>
              </a:r>
              <a:r>
                <a:rPr kumimoji="1" lang="en-US" altLang="ja-JP" sz="900" b="0" i="0" u="none" strike="noStrike" kern="1200" cap="none" spc="0" normalizeH="0" baseline="0" noProof="0" dirty="0">
                  <a:ln>
                    <a:noFill/>
                  </a:ln>
                  <a:solidFill>
                    <a:srgbClr val="000000"/>
                  </a:solidFill>
                  <a:effectLst/>
                  <a:uLnTx/>
                  <a:uFillTx/>
                  <a:latin typeface="Arial"/>
                  <a:ea typeface="ＭＳ 明朝" charset="0"/>
                  <a:cs typeface="Arial"/>
                </a:rPr>
                <a:t> </a:t>
              </a:r>
            </a:p>
          </p:txBody>
        </p:sp>
      </p:grpSp>
      <p:pic>
        <p:nvPicPr>
          <p:cNvPr id="42" name="図 41"/>
          <p:cNvPicPr>
            <a:picLocks noChangeAspect="1"/>
          </p:cNvPicPr>
          <p:nvPr/>
        </p:nvPicPr>
        <p:blipFill>
          <a:blip r:embed="rId5"/>
          <a:stretch>
            <a:fillRect/>
          </a:stretch>
        </p:blipFill>
        <p:spPr>
          <a:xfrm>
            <a:off x="6782613" y="2044622"/>
            <a:ext cx="1646006" cy="1036005"/>
          </a:xfrm>
          <a:prstGeom prst="rect">
            <a:avLst/>
          </a:prstGeom>
        </p:spPr>
      </p:pic>
      <p:pic>
        <p:nvPicPr>
          <p:cNvPr id="44" name="図 43"/>
          <p:cNvPicPr>
            <a:picLocks noChangeAspect="1"/>
          </p:cNvPicPr>
          <p:nvPr/>
        </p:nvPicPr>
        <p:blipFill>
          <a:blip r:embed="rId6"/>
          <a:stretch>
            <a:fillRect/>
          </a:stretch>
        </p:blipFill>
        <p:spPr>
          <a:xfrm>
            <a:off x="6817769" y="3255559"/>
            <a:ext cx="1575693" cy="911692"/>
          </a:xfrm>
          <a:prstGeom prst="rect">
            <a:avLst/>
          </a:prstGeom>
        </p:spPr>
      </p:pic>
      <p:sp>
        <p:nvSpPr>
          <p:cNvPr id="45" name="正方形/長方形 44"/>
          <p:cNvSpPr/>
          <p:nvPr/>
        </p:nvSpPr>
        <p:spPr>
          <a:xfrm>
            <a:off x="6744072" y="1412776"/>
            <a:ext cx="1774846"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明朝" charset="0"/>
                <a:cs typeface="Arial"/>
              </a:rPr>
              <a:t>Parts Database</a:t>
            </a:r>
          </a:p>
        </p:txBody>
      </p:sp>
      <p:sp>
        <p:nvSpPr>
          <p:cNvPr id="49" name="正方形/長方形 48"/>
          <p:cNvSpPr/>
          <p:nvPr/>
        </p:nvSpPr>
        <p:spPr>
          <a:xfrm>
            <a:off x="2927648" y="1550434"/>
            <a:ext cx="3129427" cy="2770048"/>
          </a:xfrm>
          <a:prstGeom prst="rect">
            <a:avLst/>
          </a:prstGeom>
          <a:noFill/>
          <a:ln w="12700" cmpd="sng">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50" name="正方形/長方形 49"/>
          <p:cNvSpPr/>
          <p:nvPr/>
        </p:nvSpPr>
        <p:spPr>
          <a:xfrm>
            <a:off x="3471432" y="1154332"/>
            <a:ext cx="223651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明朝" charset="0"/>
                <a:cs typeface="Arial"/>
              </a:rPr>
              <a:t>Deformation system</a:t>
            </a:r>
          </a:p>
        </p:txBody>
      </p:sp>
      <p:sp>
        <p:nvSpPr>
          <p:cNvPr id="52" name="正方形/長方形 51"/>
          <p:cNvSpPr/>
          <p:nvPr/>
        </p:nvSpPr>
        <p:spPr>
          <a:xfrm>
            <a:off x="9264352" y="1340768"/>
            <a:ext cx="85228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Results</a:t>
            </a:r>
            <a:endPar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6" name="右矢印 5"/>
          <p:cNvSpPr/>
          <p:nvPr/>
        </p:nvSpPr>
        <p:spPr>
          <a:xfrm>
            <a:off x="2351584" y="2420888"/>
            <a:ext cx="360040" cy="633071"/>
          </a:xfrm>
          <a:prstGeom prst="rightArrow">
            <a:avLst/>
          </a:prstGeom>
          <a:solidFill>
            <a:schemeClr val="bg2">
              <a:lumMod val="50000"/>
            </a:schemeClr>
          </a:solidFill>
          <a:ln w="3175" cmpd="sng">
            <a:solidFill>
              <a:schemeClr val="bg2">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54" name="右矢印 53"/>
          <p:cNvSpPr/>
          <p:nvPr/>
        </p:nvSpPr>
        <p:spPr>
          <a:xfrm>
            <a:off x="6216667" y="2047784"/>
            <a:ext cx="313244" cy="484632"/>
          </a:xfrm>
          <a:prstGeom prst="rightArrow">
            <a:avLst/>
          </a:prstGeom>
          <a:solidFill>
            <a:schemeClr val="bg2">
              <a:lumMod val="50000"/>
            </a:schemeClr>
          </a:solidFill>
          <a:ln>
            <a:solidFill>
              <a:schemeClr val="bg2">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55" name="左矢印 54"/>
          <p:cNvSpPr/>
          <p:nvPr/>
        </p:nvSpPr>
        <p:spPr>
          <a:xfrm>
            <a:off x="6216668" y="3215465"/>
            <a:ext cx="313244" cy="484632"/>
          </a:xfrm>
          <a:prstGeom prst="leftArrow">
            <a:avLst/>
          </a:prstGeom>
          <a:solidFill>
            <a:schemeClr val="bg2">
              <a:lumMod val="50000"/>
            </a:schemeClr>
          </a:solidFill>
          <a:ln>
            <a:solidFill>
              <a:schemeClr val="bg2">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2" name="テキスト ボックス 1"/>
          <p:cNvSpPr txBox="1"/>
          <p:nvPr/>
        </p:nvSpPr>
        <p:spPr>
          <a:xfrm>
            <a:off x="2423592" y="4437112"/>
            <a:ext cx="8785268"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Arial"/>
                <a:ea typeface="ＭＳ Ｐゴシック"/>
                <a:cs typeface="+mn-cs"/>
              </a:rPr>
              <a:t>1. Select the portion of the robot.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Arial"/>
                <a:ea typeface="ＭＳ Ｐゴシック"/>
                <a:cs typeface="+mn-cs"/>
              </a:rPr>
              <a:t>2. Select a part of the site of interest from the part database.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Arial"/>
                <a:ea typeface="ＭＳ Ｐゴシック"/>
                <a:cs typeface="+mn-cs"/>
              </a:rPr>
              <a:t>3. Parts to transform into any shape.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Arial"/>
                <a:ea typeface="ＭＳ Ｐゴシック"/>
                <a:cs typeface="+mn-cs"/>
              </a:rPr>
              <a:t>4. To design the overall shape of the robot by using the 1-3 steps.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Arial"/>
                <a:ea typeface="ＭＳ Ｐゴシック"/>
                <a:cs typeface="+mn-cs"/>
              </a:rPr>
              <a:t>5. The output of the model if the design has been determined.</a:t>
            </a:r>
            <a:endParaRPr kumimoji="1" lang="ja-JP" altLang="en-US" sz="20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5" name="正方形/長方形 4"/>
          <p:cNvSpPr/>
          <p:nvPr/>
        </p:nvSpPr>
        <p:spPr>
          <a:xfrm>
            <a:off x="263352" y="6237312"/>
            <a:ext cx="1182989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err="1">
                <a:ln>
                  <a:noFill/>
                </a:ln>
                <a:solidFill>
                  <a:srgbClr val="000000"/>
                </a:solidFill>
                <a:effectLst/>
                <a:uLnTx/>
                <a:uFillTx/>
                <a:latin typeface="+mn-ea"/>
                <a:cs typeface="+mn-cs"/>
              </a:rPr>
              <a:t>Ryuta</a:t>
            </a:r>
            <a:r>
              <a:rPr kumimoji="1" lang="en-US" altLang="ja-JP" sz="1200" b="0" i="0" u="none" strike="noStrike" kern="1200" cap="none" spc="0" normalizeH="0" baseline="0" noProof="0" dirty="0">
                <a:ln>
                  <a:noFill/>
                </a:ln>
                <a:solidFill>
                  <a:srgbClr val="000000"/>
                </a:solidFill>
                <a:effectLst/>
                <a:uLnTx/>
                <a:uFillTx/>
                <a:latin typeface="+mn-ea"/>
                <a:cs typeface="+mn-cs"/>
              </a:rPr>
              <a:t> MOTEGI, Shota TSUJI, Yoshihisa KANEMATSU,</a:t>
            </a:r>
            <a:r>
              <a:rPr kumimoji="1" lang="ja-JP" altLang="en-US" sz="1200" b="0" i="0" u="none" strike="noStrike" kern="1200" cap="none" spc="0" normalizeH="0" baseline="0" noProof="0" dirty="0">
                <a:ln>
                  <a:noFill/>
                </a:ln>
                <a:solidFill>
                  <a:srgbClr val="000000"/>
                </a:solidFill>
                <a:effectLst/>
                <a:uLnTx/>
                <a:uFillTx/>
                <a:latin typeface="+mn-ea"/>
                <a:cs typeface="+mn-cs"/>
              </a:rPr>
              <a:t>　</a:t>
            </a:r>
            <a:r>
              <a:rPr kumimoji="1" lang="en-US" altLang="ja-JP" sz="1200" b="0" i="0" u="none" strike="noStrike" kern="1200" cap="none" spc="0" normalizeH="0" baseline="0" noProof="0" dirty="0">
                <a:ln>
                  <a:noFill/>
                </a:ln>
                <a:solidFill>
                  <a:srgbClr val="000000"/>
                </a:solidFill>
                <a:effectLst/>
                <a:uLnTx/>
                <a:uFillTx/>
                <a:latin typeface="+mn-ea"/>
                <a:cs typeface="+mn-cs"/>
              </a:rPr>
              <a:t>Koji MIKAMI, Kunio KONDO:</a:t>
            </a:r>
            <a:r>
              <a:rPr kumimoji="1" lang="ja-JP" altLang="en-US" sz="1200" b="0" i="0" u="none" strike="noStrike" kern="1200" cap="none" spc="0" normalizeH="0" baseline="0" noProof="0" dirty="0">
                <a:ln>
                  <a:noFill/>
                </a:ln>
                <a:solidFill>
                  <a:srgbClr val="000000"/>
                </a:solidFill>
                <a:effectLst/>
                <a:uLnTx/>
                <a:uFillTx/>
                <a:latin typeface="+mn-ea"/>
                <a:cs typeface="+mn-cs"/>
              </a:rPr>
              <a:t>　</a:t>
            </a:r>
            <a:r>
              <a:rPr kumimoji="1" lang="en-US" altLang="ja-JP" sz="1200" b="0" i="0" u="none" strike="noStrike" kern="1200" cap="none" spc="0" normalizeH="0" baseline="0" noProof="0" dirty="0">
                <a:ln>
                  <a:noFill/>
                </a:ln>
                <a:solidFill>
                  <a:srgbClr val="000000"/>
                </a:solidFill>
                <a:effectLst/>
                <a:uLnTx/>
                <a:uFillTx/>
                <a:latin typeface="+mn-ea"/>
                <a:cs typeface="+mn-cs"/>
              </a:rPr>
              <a:t>ROBOT CHARACTER DESIGN SIMULATION SYSTEM USING 3D PARTS MODELS, Asian Forum on graphic Science</a:t>
            </a:r>
            <a:r>
              <a:rPr kumimoji="1" lang="ja-JP" altLang="en-US" sz="1200" b="0" i="0" u="none" strike="noStrike" kern="1200" cap="none" spc="0" normalizeH="0" baseline="0" noProof="0" dirty="0">
                <a:ln>
                  <a:noFill/>
                </a:ln>
                <a:solidFill>
                  <a:srgbClr val="000000"/>
                </a:solidFill>
                <a:effectLst/>
                <a:uLnTx/>
                <a:uFillTx/>
                <a:latin typeface="+mn-ea"/>
                <a:cs typeface="+mn-cs"/>
              </a:rPr>
              <a:t>　</a:t>
            </a:r>
            <a:r>
              <a:rPr kumimoji="1" lang="en-US" altLang="ja-JP" sz="1200" b="0" i="0" u="none" strike="noStrike" kern="1200" cap="none" spc="0" normalizeH="0" baseline="0" noProof="0" dirty="0">
                <a:ln>
                  <a:noFill/>
                </a:ln>
                <a:solidFill>
                  <a:srgbClr val="000000"/>
                </a:solidFill>
                <a:effectLst/>
                <a:uLnTx/>
                <a:uFillTx/>
                <a:latin typeface="+mn-ea"/>
                <a:cs typeface="+mn-cs"/>
              </a:rPr>
              <a:t>(AFGS2015), 2015.8</a:t>
            </a:r>
            <a:endParaRPr kumimoji="1" lang="ja-JP" altLang="en-US" sz="1200" b="0" i="0" u="none" strike="noStrike" kern="1200" cap="none" spc="0" normalizeH="0" baseline="0" noProof="0" dirty="0">
              <a:ln>
                <a:noFill/>
              </a:ln>
              <a:solidFill>
                <a:srgbClr val="000000"/>
              </a:solidFill>
              <a:effectLst/>
              <a:uLnTx/>
              <a:uFillTx/>
              <a:latin typeface="+mn-ea"/>
              <a:cs typeface="+mn-cs"/>
            </a:endParaRPr>
          </a:p>
        </p:txBody>
      </p:sp>
      <p:sp>
        <p:nvSpPr>
          <p:cNvPr id="30" name="テキスト ボックス 1">
            <a:extLst>
              <a:ext uri="{FF2B5EF4-FFF2-40B4-BE49-F238E27FC236}">
                <a16:creationId xmlns:a16="http://schemas.microsoft.com/office/drawing/2014/main" id="{97D941E4-DF7F-4294-9D4E-5B5E61AAFE55}"/>
              </a:ext>
            </a:extLst>
          </p:cNvPr>
          <p:cNvSpPr txBox="1">
            <a:spLocks noChangeArrowheads="1"/>
          </p:cNvSpPr>
          <p:nvPr/>
        </p:nvSpPr>
        <p:spPr bwMode="auto">
          <a:xfrm>
            <a:off x="151554" y="64558"/>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b="1" dirty="0">
                <a:solidFill>
                  <a:srgbClr val="C00000"/>
                </a:solidFill>
              </a:rPr>
              <a:t>2015</a:t>
            </a:r>
            <a:endParaRPr lang="ja-JP" altLang="en-US" sz="2400" dirty="0"/>
          </a:p>
        </p:txBody>
      </p:sp>
      <p:sp>
        <p:nvSpPr>
          <p:cNvPr id="3" name="スライド番号プレースホルダー 2">
            <a:extLst>
              <a:ext uri="{FF2B5EF4-FFF2-40B4-BE49-F238E27FC236}">
                <a16:creationId xmlns:a16="http://schemas.microsoft.com/office/drawing/2014/main" id="{2F0F008A-BF55-4EFC-8E92-670A8A529D20}"/>
              </a:ext>
            </a:extLst>
          </p:cNvPr>
          <p:cNvSpPr>
            <a:spLocks noGrp="1"/>
          </p:cNvSpPr>
          <p:nvPr>
            <p:ph type="sldNum" sz="quarter" idx="12"/>
          </p:nvPr>
        </p:nvSpPr>
        <p:spPr/>
        <p:txBody>
          <a:bodyPr/>
          <a:lstStyle/>
          <a:p>
            <a:fld id="{011825E6-0B3D-4B55-894C-2300E3F058C0}" type="slidenum">
              <a:rPr kumimoji="1" lang="ja-JP" altLang="en-US" smtClean="0"/>
              <a:t>106</a:t>
            </a:fld>
            <a:endParaRPr kumimoji="1" lang="ja-JP" altLang="en-US"/>
          </a:p>
        </p:txBody>
      </p:sp>
    </p:spTree>
    <p:extLst>
      <p:ext uri="{BB962C8B-B14F-4D97-AF65-F5344CB8AC3E}">
        <p14:creationId xmlns:p14="http://schemas.microsoft.com/office/powerpoint/2010/main" val="225805516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852777" y="85754"/>
            <a:ext cx="7886700" cy="1325563"/>
          </a:xfrm>
        </p:spPr>
        <p:txBody>
          <a:bodyPr>
            <a:normAutofit/>
          </a:bodyPr>
          <a:lstStyle/>
          <a:p>
            <a:endParaRPr lang="ja-JP" altLang="en-US" sz="2400" b="1" dirty="0"/>
          </a:p>
        </p:txBody>
      </p:sp>
      <p:grpSp>
        <p:nvGrpSpPr>
          <p:cNvPr id="4" name="グループ化 3"/>
          <p:cNvGrpSpPr/>
          <p:nvPr/>
        </p:nvGrpSpPr>
        <p:grpSpPr>
          <a:xfrm>
            <a:off x="2124696" y="1152025"/>
            <a:ext cx="7848433" cy="4804065"/>
            <a:chOff x="-249050" y="379151"/>
            <a:chExt cx="6984178" cy="3277897"/>
          </a:xfrm>
        </p:grpSpPr>
        <p:pic>
          <p:nvPicPr>
            <p:cNvPr id="5" name="図 4"/>
            <p:cNvPicPr>
              <a:picLocks noChangeAspect="1"/>
            </p:cNvPicPr>
            <p:nvPr/>
          </p:nvPicPr>
          <p:blipFill>
            <a:blip r:embed="rId3">
              <a:extLst>
                <a:ext uri="{BEBA8EAE-BF5A-486C-A8C5-ECC9F3942E4B}">
                  <a14:imgProps xmlns:a14="http://schemas.microsoft.com/office/drawing/2010/main">
                    <a14:imgLayer r:embed="rId4">
                      <a14:imgEffect>
                        <a14:artisticPencilGrayscale/>
                      </a14:imgEffect>
                    </a14:imgLayer>
                  </a14:imgProps>
                </a:ext>
                <a:ext uri="{28A0092B-C50C-407E-A947-70E740481C1C}">
                  <a14:useLocalDpi xmlns:a14="http://schemas.microsoft.com/office/drawing/2010/main" val="0"/>
                </a:ext>
              </a:extLst>
            </a:blip>
            <a:stretch>
              <a:fillRect/>
            </a:stretch>
          </p:blipFill>
          <p:spPr>
            <a:xfrm>
              <a:off x="-249050" y="489405"/>
              <a:ext cx="1963166" cy="2546111"/>
            </a:xfrm>
            <a:prstGeom prst="rect">
              <a:avLst/>
            </a:prstGeom>
          </p:spPr>
        </p:pic>
        <p:pic>
          <p:nvPicPr>
            <p:cNvPr id="6" name="図 5"/>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1810555" y="474957"/>
              <a:ext cx="2452939" cy="2751208"/>
            </a:xfrm>
            <a:prstGeom prst="rect">
              <a:avLst/>
            </a:prstGeom>
            <a:noFill/>
            <a:ln>
              <a:noFill/>
            </a:ln>
          </p:spPr>
        </p:pic>
        <p:pic>
          <p:nvPicPr>
            <p:cNvPr id="7" name="図 6"/>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4239166" y="379151"/>
              <a:ext cx="2495962" cy="2942822"/>
            </a:xfrm>
            <a:prstGeom prst="rect">
              <a:avLst/>
            </a:prstGeom>
            <a:noFill/>
            <a:ln>
              <a:noFill/>
            </a:ln>
          </p:spPr>
        </p:pic>
        <p:sp>
          <p:nvSpPr>
            <p:cNvPr id="8" name="テキスト ボックス 961"/>
            <p:cNvSpPr txBox="1"/>
            <p:nvPr/>
          </p:nvSpPr>
          <p:spPr>
            <a:xfrm>
              <a:off x="1862957" y="3325972"/>
              <a:ext cx="2041974" cy="331076"/>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Arial"/>
                  <a:ea typeface="ＭＳ Ｐゴシック"/>
                  <a:cs typeface="Times New Roman" panose="02020603050405020304" pitchFamily="18" charset="0"/>
                </a:rPr>
                <a:t>Production time: </a:t>
              </a:r>
              <a:br>
                <a:rPr kumimoji="1" lang="en-US" altLang="ja-JP" sz="1800" b="0" i="0" u="none" strike="noStrike" kern="100" cap="none" spc="0" normalizeH="0" baseline="0" noProof="0" dirty="0">
                  <a:ln>
                    <a:noFill/>
                  </a:ln>
                  <a:solidFill>
                    <a:srgbClr val="000000"/>
                  </a:solidFill>
                  <a:effectLst/>
                  <a:uLnTx/>
                  <a:uFillTx/>
                  <a:latin typeface="Arial"/>
                  <a:ea typeface="ＭＳ Ｐゴシック"/>
                  <a:cs typeface="Times New Roman" panose="02020603050405020304" pitchFamily="18" charset="0"/>
                </a:rPr>
              </a:br>
              <a:r>
                <a:rPr kumimoji="1" lang="en-US" altLang="ja-JP" sz="1800" b="0" i="0" u="none" strike="noStrike" kern="100" cap="none" spc="0" normalizeH="0" baseline="0" noProof="0" dirty="0">
                  <a:ln>
                    <a:noFill/>
                  </a:ln>
                  <a:solidFill>
                    <a:srgbClr val="000000"/>
                  </a:solidFill>
                  <a:effectLst/>
                  <a:uLnTx/>
                  <a:uFillTx/>
                  <a:latin typeface="Arial"/>
                  <a:ea typeface="ＭＳ Ｐゴシック"/>
                  <a:cs typeface="Times New Roman" panose="02020603050405020304" pitchFamily="18" charset="0"/>
                </a:rPr>
                <a:t>14 minutes</a:t>
              </a:r>
              <a:endParaRPr kumimoji="1" lang="ja-JP" altLang="en-US" sz="1800" b="0" i="0" u="none" strike="noStrike" kern="100" cap="none" spc="0" normalizeH="0" baseline="0" noProof="0" dirty="0">
                <a:ln>
                  <a:noFill/>
                </a:ln>
                <a:solidFill>
                  <a:srgbClr val="000000"/>
                </a:solidFill>
                <a:effectLst/>
                <a:uLnTx/>
                <a:uFillTx/>
                <a:latin typeface="Arial"/>
                <a:ea typeface="ＭＳ Ｐゴシック"/>
                <a:cs typeface="Times New Roman" panose="02020603050405020304" pitchFamily="18" charset="0"/>
              </a:endParaRPr>
            </a:p>
          </p:txBody>
        </p:sp>
        <p:sp>
          <p:nvSpPr>
            <p:cNvPr id="12" name="テキスト ボックス 961"/>
            <p:cNvSpPr txBox="1"/>
            <p:nvPr/>
          </p:nvSpPr>
          <p:spPr>
            <a:xfrm>
              <a:off x="4374976" y="3325972"/>
              <a:ext cx="2041974" cy="331076"/>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Arial"/>
                  <a:ea typeface="ＭＳ Ｐゴシック"/>
                  <a:cs typeface="Times New Roman" panose="02020603050405020304" pitchFamily="18" charset="0"/>
                </a:rPr>
                <a:t>Production time: </a:t>
              </a:r>
              <a:br>
                <a:rPr kumimoji="1" lang="en-US" altLang="ja-JP" sz="1800" b="0" i="0" u="none" strike="noStrike" kern="100" cap="none" spc="0" normalizeH="0" baseline="0" noProof="0" dirty="0">
                  <a:ln>
                    <a:noFill/>
                  </a:ln>
                  <a:solidFill>
                    <a:srgbClr val="000000"/>
                  </a:solidFill>
                  <a:effectLst/>
                  <a:uLnTx/>
                  <a:uFillTx/>
                  <a:latin typeface="Arial"/>
                  <a:ea typeface="ＭＳ Ｐゴシック"/>
                  <a:cs typeface="Times New Roman" panose="02020603050405020304" pitchFamily="18" charset="0"/>
                </a:rPr>
              </a:br>
              <a:r>
                <a:rPr kumimoji="1" lang="en-US" altLang="ja-JP" sz="2400" b="1" i="0" u="none" strike="noStrike" kern="100" cap="none" spc="0" normalizeH="0" baseline="0" noProof="0" dirty="0">
                  <a:ln>
                    <a:noFill/>
                  </a:ln>
                  <a:solidFill>
                    <a:srgbClr val="FF0000"/>
                  </a:solidFill>
                  <a:effectLst/>
                  <a:uLnTx/>
                  <a:uFillTx/>
                  <a:latin typeface="Arial"/>
                  <a:ea typeface="ＭＳ Ｐゴシック"/>
                  <a:cs typeface="Times New Roman" panose="02020603050405020304" pitchFamily="18" charset="0"/>
                </a:rPr>
                <a:t>10</a:t>
              </a:r>
              <a:r>
                <a:rPr kumimoji="1" lang="en-US" altLang="ja-JP" sz="2400" b="1" i="0" u="none" strike="noStrike" kern="100" cap="none" spc="0" normalizeH="0" baseline="0" noProof="0" dirty="0">
                  <a:ln>
                    <a:noFill/>
                  </a:ln>
                  <a:solidFill>
                    <a:srgbClr val="000000"/>
                  </a:solidFill>
                  <a:effectLst/>
                  <a:uLnTx/>
                  <a:uFillTx/>
                  <a:latin typeface="Arial"/>
                  <a:ea typeface="ＭＳ Ｐゴシック"/>
                  <a:cs typeface="Times New Roman" panose="02020603050405020304" pitchFamily="18" charset="0"/>
                </a:rPr>
                <a:t> </a:t>
              </a:r>
              <a:r>
                <a:rPr kumimoji="1" lang="en-US" altLang="ja-JP" sz="1800" b="0" i="0" u="none" strike="noStrike" kern="100" cap="none" spc="0" normalizeH="0" baseline="0" noProof="0" dirty="0">
                  <a:ln>
                    <a:noFill/>
                  </a:ln>
                  <a:solidFill>
                    <a:srgbClr val="000000"/>
                  </a:solidFill>
                  <a:effectLst/>
                  <a:uLnTx/>
                  <a:uFillTx/>
                  <a:latin typeface="Arial"/>
                  <a:ea typeface="ＭＳ Ｐゴシック"/>
                  <a:cs typeface="Times New Roman" panose="02020603050405020304" pitchFamily="18" charset="0"/>
                </a:rPr>
                <a:t>minutes</a:t>
              </a:r>
              <a:endParaRPr kumimoji="1" lang="ja-JP" altLang="en-US" sz="1800" b="0" i="0" u="none" strike="noStrike" kern="100" cap="none" spc="0" normalizeH="0" baseline="0" noProof="0" dirty="0">
                <a:ln>
                  <a:noFill/>
                </a:ln>
                <a:solidFill>
                  <a:srgbClr val="000000"/>
                </a:solidFill>
                <a:effectLst/>
                <a:uLnTx/>
                <a:uFillTx/>
                <a:latin typeface="Arial"/>
                <a:ea typeface="ＭＳ Ｐゴシック"/>
                <a:cs typeface="Times New Roman" panose="02020603050405020304" pitchFamily="18" charset="0"/>
              </a:endParaRPr>
            </a:p>
          </p:txBody>
        </p:sp>
      </p:grpSp>
      <p:sp>
        <p:nvSpPr>
          <p:cNvPr id="13" name="テキスト ボックス 871"/>
          <p:cNvSpPr txBox="1"/>
          <p:nvPr/>
        </p:nvSpPr>
        <p:spPr>
          <a:xfrm>
            <a:off x="2503843" y="5575591"/>
            <a:ext cx="1447800" cy="29083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sz="1400" b="0" i="0" u="none" strike="noStrike" kern="100" cap="none" spc="0" normalizeH="0" baseline="0" noProof="0" dirty="0">
                <a:ln>
                  <a:noFill/>
                </a:ln>
                <a:solidFill>
                  <a:srgbClr val="000000"/>
                </a:solidFill>
                <a:effectLst/>
                <a:uLnTx/>
                <a:uFillTx/>
                <a:latin typeface="Arial"/>
                <a:ea typeface="ＭＳ 明朝" panose="02020609040205080304" pitchFamily="17" charset="-128"/>
                <a:cs typeface="Times New Roman" panose="02020603050405020304" pitchFamily="18" charset="0"/>
              </a:rPr>
              <a:t>©</a:t>
            </a:r>
            <a:r>
              <a:rPr kumimoji="1" lang="ja-JP" altLang="en-US" sz="1400" b="0" i="0" u="none" strike="noStrike" kern="100" cap="none" spc="0" normalizeH="0" baseline="0" noProof="0" dirty="0">
                <a:ln>
                  <a:noFill/>
                </a:ln>
                <a:solidFill>
                  <a:srgbClr val="000000"/>
                </a:solidFill>
                <a:effectLst/>
                <a:uLnTx/>
                <a:uFillTx/>
                <a:latin typeface="Arial"/>
                <a:ea typeface="ＭＳ 明朝" panose="02020609040205080304" pitchFamily="17" charset="-128"/>
                <a:cs typeface="Times New Roman" panose="02020603050405020304" pitchFamily="18" charset="0"/>
              </a:rPr>
              <a:t>創通・</a:t>
            </a:r>
            <a:r>
              <a:rPr kumimoji="1" lang="en-US" sz="1400" b="0" i="0" u="none" strike="noStrike" kern="100" cap="none" spc="0" normalizeH="0" baseline="0" noProof="0" dirty="0">
                <a:ln>
                  <a:noFill/>
                </a:ln>
                <a:solidFill>
                  <a:srgbClr val="000000"/>
                </a:solidFill>
                <a:effectLst/>
                <a:uLnTx/>
                <a:uFillTx/>
                <a:latin typeface="Arial"/>
                <a:ea typeface="ＭＳ 明朝" panose="02020609040205080304" pitchFamily="17" charset="-128"/>
                <a:cs typeface="Times New Roman" panose="02020603050405020304" pitchFamily="18" charset="0"/>
              </a:rPr>
              <a:t>SUNRISE</a:t>
            </a:r>
            <a:r>
              <a:rPr kumimoji="1" lang="ja-JP" altLang="en-US" sz="900" b="0" i="0" u="none" strike="noStrike" kern="100" cap="none" spc="0" normalizeH="0" baseline="0" noProof="0" dirty="0">
                <a:ln>
                  <a:noFill/>
                </a:ln>
                <a:solidFill>
                  <a:srgbClr val="000000"/>
                </a:solidFill>
                <a:effectLst/>
                <a:uLnTx/>
                <a:uFillTx/>
                <a:latin typeface="Arial"/>
                <a:ea typeface="ＭＳ 明朝" panose="02020609040205080304" pitchFamily="17" charset="-128"/>
                <a:cs typeface="Times New Roman" panose="02020603050405020304" pitchFamily="18" charset="0"/>
              </a:rPr>
              <a:t>　</a:t>
            </a:r>
            <a:endParaRPr kumimoji="1" lang="ja-JP" altLang="en-US" sz="1050" b="0" i="0" u="none" strike="noStrike" kern="100" cap="none" spc="0" normalizeH="0" baseline="0" noProof="0" dirty="0">
              <a:ln>
                <a:noFill/>
              </a:ln>
              <a:solidFill>
                <a:srgbClr val="000000"/>
              </a:solidFill>
              <a:effectLst/>
              <a:uLnTx/>
              <a:uFillTx/>
              <a:latin typeface="Arial"/>
              <a:ea typeface="ＭＳ 明朝" panose="02020609040205080304" pitchFamily="17" charset="-128"/>
              <a:cs typeface="Times New Roman" panose="02020603050405020304" pitchFamily="18" charset="0"/>
            </a:endParaRPr>
          </a:p>
        </p:txBody>
      </p:sp>
      <p:sp>
        <p:nvSpPr>
          <p:cNvPr id="11" name="テキスト ボックス 871"/>
          <p:cNvSpPr txBox="1"/>
          <p:nvPr/>
        </p:nvSpPr>
        <p:spPr>
          <a:xfrm>
            <a:off x="3071664" y="576134"/>
            <a:ext cx="6408712" cy="545281"/>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00" cap="none" spc="0" normalizeH="0" baseline="0" noProof="0" dirty="0">
                <a:ln>
                  <a:noFill/>
                </a:ln>
                <a:solidFill>
                  <a:srgbClr val="000000"/>
                </a:solidFill>
                <a:effectLst/>
                <a:uLnTx/>
                <a:uFillTx/>
                <a:latin typeface="Arial"/>
                <a:ea typeface="ＭＳ Ｐゴシック"/>
                <a:cs typeface="Times New Roman" panose="02020603050405020304" pitchFamily="18" charset="0"/>
              </a:rPr>
              <a:t>Mobile Suit </a:t>
            </a:r>
            <a:r>
              <a:rPr kumimoji="1" lang="en-US" altLang="ja-JP" sz="2800" b="0" i="0" u="none" strike="noStrike" kern="100" cap="none" spc="0" normalizeH="0" baseline="0" noProof="0" dirty="0" err="1">
                <a:ln>
                  <a:noFill/>
                </a:ln>
                <a:solidFill>
                  <a:srgbClr val="000000"/>
                </a:solidFill>
                <a:effectLst/>
                <a:uLnTx/>
                <a:uFillTx/>
                <a:latin typeface="Arial"/>
                <a:ea typeface="ＭＳ Ｐゴシック"/>
                <a:cs typeface="Times New Roman" panose="02020603050405020304" pitchFamily="18" charset="0"/>
              </a:rPr>
              <a:t>Gundam</a:t>
            </a:r>
            <a:r>
              <a:rPr kumimoji="1" lang="en-US" altLang="ja-JP" sz="2800" b="0" i="0" u="none" strike="noStrike" kern="100" cap="none" spc="0" normalizeH="0" baseline="0" noProof="0" dirty="0">
                <a:ln>
                  <a:noFill/>
                </a:ln>
                <a:solidFill>
                  <a:srgbClr val="000000"/>
                </a:solidFill>
                <a:effectLst/>
                <a:uLnTx/>
                <a:uFillTx/>
                <a:latin typeface="Arial"/>
                <a:ea typeface="ＭＳ Ｐゴシック"/>
                <a:cs typeface="Times New Roman" panose="02020603050405020304" pitchFamily="18" charset="0"/>
              </a:rPr>
              <a:t> (1979) </a:t>
            </a:r>
            <a:r>
              <a:rPr kumimoji="1" lang="en-US" altLang="ja-JP" sz="2800" b="0" i="0" u="none" strike="noStrike" kern="100" cap="none" spc="0" normalizeH="0" baseline="0" noProof="0" dirty="0" err="1">
                <a:ln>
                  <a:noFill/>
                </a:ln>
                <a:solidFill>
                  <a:srgbClr val="000000"/>
                </a:solidFill>
                <a:effectLst/>
                <a:uLnTx/>
                <a:uFillTx/>
                <a:latin typeface="Arial"/>
                <a:ea typeface="ＭＳ Ｐゴシック"/>
                <a:cs typeface="Times New Roman" panose="02020603050405020304" pitchFamily="18" charset="0"/>
              </a:rPr>
              <a:t>Goggu</a:t>
            </a:r>
            <a:endParaRPr kumimoji="1" lang="ja-JP" altLang="en-US" sz="2800" b="0" i="0" u="none" strike="noStrike" kern="100" cap="none" spc="0" normalizeH="0" baseline="0" noProof="0" dirty="0">
              <a:ln>
                <a:noFill/>
              </a:ln>
              <a:solidFill>
                <a:srgbClr val="000000"/>
              </a:solidFill>
              <a:effectLst/>
              <a:uLnTx/>
              <a:uFillTx/>
              <a:latin typeface="Arial"/>
              <a:ea typeface="ＭＳ 明朝" panose="02020609040205080304" pitchFamily="17" charset="-128"/>
              <a:cs typeface="Times New Roman" panose="02020603050405020304" pitchFamily="18" charset="0"/>
            </a:endParaRPr>
          </a:p>
        </p:txBody>
      </p:sp>
      <p:sp>
        <p:nvSpPr>
          <p:cNvPr id="14" name="コンテンツ プレースホルダー 2"/>
          <p:cNvSpPr txBox="1">
            <a:spLocks/>
          </p:cNvSpPr>
          <p:nvPr/>
        </p:nvSpPr>
        <p:spPr bwMode="auto">
          <a:xfrm>
            <a:off x="1417477" y="6217037"/>
            <a:ext cx="8913009" cy="504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lvl="0" indent="0" algn="ctr">
              <a:buNone/>
              <a:defRPr/>
            </a:pPr>
            <a:r>
              <a:rPr kumimoji="1" lang="en-US" altLang="ja-JP" sz="1800" b="0" i="0" u="none" strike="noStrike" kern="0" cap="none" spc="0" normalizeH="0" baseline="0" noProof="0" dirty="0">
                <a:ln>
                  <a:noFill/>
                </a:ln>
                <a:solidFill>
                  <a:srgbClr val="000000"/>
                </a:solidFill>
                <a:effectLst/>
                <a:uLnTx/>
                <a:uFillTx/>
                <a:latin typeface="Arial"/>
                <a:ea typeface="ＭＳ Ｐゴシック"/>
                <a:cs typeface="+mn-cs"/>
              </a:rPr>
              <a:t>Existing robot</a:t>
            </a:r>
            <a:r>
              <a:rPr kumimoji="1" lang="ja-JP" altLang="en-US" sz="1800" b="0" i="0" u="none" strike="noStrike" kern="0" cap="none" spc="0" normalizeH="0" baseline="0" noProof="0" dirty="0">
                <a:ln>
                  <a:noFill/>
                </a:ln>
                <a:solidFill>
                  <a:srgbClr val="000000"/>
                </a:solidFill>
                <a:effectLst/>
                <a:uLnTx/>
                <a:uFillTx/>
                <a:latin typeface="Arial"/>
                <a:ea typeface="ＭＳ Ｐゴシック"/>
                <a:cs typeface="+mn-cs"/>
              </a:rPr>
              <a:t>　　　      　　　</a:t>
            </a:r>
            <a:r>
              <a:rPr kumimoji="1" lang="en-US" altLang="ja-JP" sz="1800" b="0" i="0" u="none" strike="noStrike" kern="0" cap="none" spc="0" normalizeH="0" baseline="0" noProof="0" dirty="0">
                <a:ln>
                  <a:noFill/>
                </a:ln>
                <a:solidFill>
                  <a:srgbClr val="000000"/>
                </a:solidFill>
                <a:effectLst/>
                <a:uLnTx/>
                <a:uFillTx/>
                <a:latin typeface="Arial"/>
                <a:ea typeface="ＭＳ Ｐゴシック"/>
                <a:cs typeface="+mn-cs"/>
              </a:rPr>
              <a:t>Proposed system Ver.1</a:t>
            </a:r>
            <a:r>
              <a:rPr kumimoji="1" lang="ja-JP" altLang="en-US" sz="1800" b="0" i="0" u="none" strike="noStrike" kern="0" cap="none" spc="0" normalizeH="0" baseline="0" noProof="0" dirty="0">
                <a:ln>
                  <a:noFill/>
                </a:ln>
                <a:solidFill>
                  <a:srgbClr val="000000"/>
                </a:solidFill>
                <a:effectLst/>
                <a:uLnTx/>
                <a:uFillTx/>
                <a:latin typeface="Arial"/>
                <a:ea typeface="ＭＳ Ｐゴシック"/>
                <a:cs typeface="+mn-cs"/>
              </a:rPr>
              <a:t>　　　　   　</a:t>
            </a:r>
            <a:r>
              <a:rPr lang="en-US" altLang="ja-JP" sz="1800" kern="0" dirty="0">
                <a:solidFill>
                  <a:srgbClr val="000000"/>
                </a:solidFill>
                <a:latin typeface="Arial"/>
                <a:ea typeface="ＭＳ Ｐゴシック"/>
              </a:rPr>
              <a:t>Proposed system Ver.2</a:t>
            </a:r>
            <a:r>
              <a:rPr lang="ja-JP" altLang="en-US" sz="1800" kern="0" dirty="0">
                <a:solidFill>
                  <a:srgbClr val="000000"/>
                </a:solidFill>
                <a:latin typeface="Arial"/>
                <a:ea typeface="ＭＳ Ｐゴシック"/>
              </a:rPr>
              <a:t>　　</a:t>
            </a:r>
            <a:endParaRPr kumimoji="1" lang="ja-JP" altLang="en-US" sz="1800" b="0" i="0" u="none" strike="noStrike" kern="0" cap="none" spc="0" normalizeH="0" baseline="0" noProof="0" dirty="0">
              <a:ln>
                <a:noFill/>
              </a:ln>
              <a:solidFill>
                <a:srgbClr val="000000"/>
              </a:solidFill>
              <a:effectLst/>
              <a:uLnTx/>
              <a:uFillTx/>
              <a:latin typeface="Arial"/>
              <a:ea typeface="ＭＳ Ｐゴシック"/>
              <a:cs typeface="+mn-cs"/>
            </a:endParaRPr>
          </a:p>
        </p:txBody>
      </p:sp>
      <p:sp>
        <p:nvSpPr>
          <p:cNvPr id="15" name="テキスト ボックス 14">
            <a:extLst>
              <a:ext uri="{FF2B5EF4-FFF2-40B4-BE49-F238E27FC236}">
                <a16:creationId xmlns:a16="http://schemas.microsoft.com/office/drawing/2014/main" id="{5A345160-D8D3-413A-B06E-EB3BA45BAE36}"/>
              </a:ext>
            </a:extLst>
          </p:cNvPr>
          <p:cNvSpPr txBox="1"/>
          <p:nvPr/>
        </p:nvSpPr>
        <p:spPr>
          <a:xfrm rot="21139591">
            <a:off x="10187566" y="527624"/>
            <a:ext cx="1625193" cy="300082"/>
          </a:xfrm>
          <a:prstGeom prst="rect">
            <a:avLst/>
          </a:prstGeom>
          <a:solidFill>
            <a:srgbClr val="FFFF9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350" b="0" i="0" u="none" strike="noStrike" kern="1200" cap="none" spc="0" normalizeH="0" baseline="0" noProof="0" dirty="0">
                <a:ln>
                  <a:noFill/>
                </a:ln>
                <a:solidFill>
                  <a:srgbClr val="000000"/>
                </a:solidFill>
                <a:effectLst/>
                <a:uLnTx/>
                <a:uFillTx/>
                <a:latin typeface="Arial"/>
                <a:ea typeface="ＭＳ Ｐゴシック"/>
                <a:cs typeface="+mn-cs"/>
              </a:rPr>
              <a:t>TUT student Work</a:t>
            </a:r>
            <a:endParaRPr kumimoji="1" lang="ja-JP" altLang="en-US" sz="135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16" name="テキスト ボックス 1">
            <a:extLst>
              <a:ext uri="{FF2B5EF4-FFF2-40B4-BE49-F238E27FC236}">
                <a16:creationId xmlns:a16="http://schemas.microsoft.com/office/drawing/2014/main" id="{4A3C3CF3-5C5C-46C0-AD3A-CF0D0FA93FDE}"/>
              </a:ext>
            </a:extLst>
          </p:cNvPr>
          <p:cNvSpPr txBox="1">
            <a:spLocks noChangeArrowheads="1"/>
          </p:cNvSpPr>
          <p:nvPr/>
        </p:nvSpPr>
        <p:spPr bwMode="auto">
          <a:xfrm>
            <a:off x="151554" y="64558"/>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b="1" dirty="0">
                <a:solidFill>
                  <a:srgbClr val="C00000"/>
                </a:solidFill>
              </a:rPr>
              <a:t>2015</a:t>
            </a:r>
            <a:endParaRPr lang="ja-JP" altLang="en-US" sz="2400" dirty="0"/>
          </a:p>
        </p:txBody>
      </p:sp>
      <p:sp>
        <p:nvSpPr>
          <p:cNvPr id="3" name="スライド番号プレースホルダー 2">
            <a:extLst>
              <a:ext uri="{FF2B5EF4-FFF2-40B4-BE49-F238E27FC236}">
                <a16:creationId xmlns:a16="http://schemas.microsoft.com/office/drawing/2014/main" id="{0E6B20EF-42A8-46DE-B701-28238EC36009}"/>
              </a:ext>
            </a:extLst>
          </p:cNvPr>
          <p:cNvSpPr>
            <a:spLocks noGrp="1"/>
          </p:cNvSpPr>
          <p:nvPr>
            <p:ph type="sldNum" sz="quarter" idx="12"/>
          </p:nvPr>
        </p:nvSpPr>
        <p:spPr/>
        <p:txBody>
          <a:bodyPr/>
          <a:lstStyle/>
          <a:p>
            <a:fld id="{011825E6-0B3D-4B55-894C-2300E3F058C0}" type="slidenum">
              <a:rPr kumimoji="1" lang="ja-JP" altLang="en-US" smtClean="0"/>
              <a:t>107</a:t>
            </a:fld>
            <a:endParaRPr kumimoji="1" lang="ja-JP" altLang="en-US"/>
          </a:p>
        </p:txBody>
      </p:sp>
    </p:spTree>
    <p:extLst>
      <p:ext uri="{BB962C8B-B14F-4D97-AF65-F5344CB8AC3E}">
        <p14:creationId xmlns:p14="http://schemas.microsoft.com/office/powerpoint/2010/main" val="40165905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263352" y="188640"/>
            <a:ext cx="11849360" cy="1325563"/>
          </a:xfrm>
        </p:spPr>
        <p:txBody>
          <a:bodyPr/>
          <a:lstStyle/>
          <a:p>
            <a:r>
              <a:rPr lang="en-US" sz="4000" dirty="0"/>
              <a:t>Color Scheme Simulation for Robot Character</a:t>
            </a:r>
            <a:endParaRPr lang="th-TH" sz="4000" dirty="0"/>
          </a:p>
        </p:txBody>
      </p:sp>
      <p:grpSp>
        <p:nvGrpSpPr>
          <p:cNvPr id="15" name="グループ化 14">
            <a:extLst>
              <a:ext uri="{FF2B5EF4-FFF2-40B4-BE49-F238E27FC236}">
                <a16:creationId xmlns:a16="http://schemas.microsoft.com/office/drawing/2014/main" id="{F09275A5-7B36-476D-84B0-E7B6104749D0}"/>
              </a:ext>
            </a:extLst>
          </p:cNvPr>
          <p:cNvGrpSpPr/>
          <p:nvPr/>
        </p:nvGrpSpPr>
        <p:grpSpPr>
          <a:xfrm>
            <a:off x="249257" y="2028463"/>
            <a:ext cx="11693485" cy="3956413"/>
            <a:chOff x="242531" y="2172977"/>
            <a:chExt cx="11693485" cy="3956413"/>
          </a:xfrm>
        </p:grpSpPr>
        <p:pic>
          <p:nvPicPr>
            <p:cNvPr id="4" name="ตัวแทนเนื้อหา 4"/>
            <p:cNvPicPr>
              <a:picLocks noChangeAspect="1"/>
            </p:cNvPicPr>
            <p:nvPr/>
          </p:nvPicPr>
          <p:blipFill>
            <a:blip r:embed="rId3" cstate="print">
              <a:extLst>
                <a:ext uri="{BEBA8EAE-BF5A-486C-A8C5-ECC9F3942E4B}">
                  <a14:imgProps xmlns:a14="http://schemas.microsoft.com/office/drawing/2010/main">
                    <a14:imgLayer r:embed="rId4">
                      <a14:imgEffect>
                        <a14:artisticPencilGrayscale/>
                      </a14:imgEffect>
                    </a14:imgLayer>
                  </a14:imgProps>
                </a:ext>
                <a:ext uri="{28A0092B-C50C-407E-A947-70E740481C1C}">
                  <a14:useLocalDpi xmlns:a14="http://schemas.microsoft.com/office/drawing/2010/main" val="0"/>
                </a:ext>
              </a:extLst>
            </a:blip>
            <a:stretch>
              <a:fillRect/>
            </a:stretch>
          </p:blipFill>
          <p:spPr>
            <a:xfrm>
              <a:off x="242531" y="2242441"/>
              <a:ext cx="1449411" cy="3144591"/>
            </a:xfrm>
            <a:prstGeom prst="rect">
              <a:avLst/>
            </a:prstGeom>
          </p:spPr>
        </p:pic>
        <p:pic>
          <p:nvPicPr>
            <p:cNvPr id="5" name="รูปภาพ 4"/>
            <p:cNvPicPr>
              <a:picLocks noChangeAspect="1"/>
            </p:cNvPicPr>
            <p:nvPr/>
          </p:nvPicPr>
          <p:blipFill>
            <a:blip r:embed="rId5" cstate="print">
              <a:extLst>
                <a:ext uri="{BEBA8EAE-BF5A-486C-A8C5-ECC9F3942E4B}">
                  <a14:imgProps xmlns:a14="http://schemas.microsoft.com/office/drawing/2010/main">
                    <a14:imgLayer r:embed="rId6">
                      <a14:imgEffect>
                        <a14:artisticPencilGrayscale/>
                      </a14:imgEffect>
                    </a14:imgLayer>
                  </a14:imgProps>
                </a:ext>
                <a:ext uri="{28A0092B-C50C-407E-A947-70E740481C1C}">
                  <a14:useLocalDpi xmlns:a14="http://schemas.microsoft.com/office/drawing/2010/main" val="0"/>
                </a:ext>
              </a:extLst>
            </a:blip>
            <a:stretch>
              <a:fillRect/>
            </a:stretch>
          </p:blipFill>
          <p:spPr>
            <a:xfrm>
              <a:off x="7699582" y="2257370"/>
              <a:ext cx="2566750" cy="3089606"/>
            </a:xfrm>
            <a:prstGeom prst="rect">
              <a:avLst/>
            </a:prstGeom>
          </p:spPr>
        </p:pic>
        <p:pic>
          <p:nvPicPr>
            <p:cNvPr id="6" name="รูปภาพ 5"/>
            <p:cNvPicPr>
              <a:picLocks noChangeAspect="1"/>
            </p:cNvPicPr>
            <p:nvPr/>
          </p:nvPicPr>
          <p:blipFill rotWithShape="1">
            <a:blip r:embed="rId7">
              <a:extLst>
                <a:ext uri="{BEBA8EAE-BF5A-486C-A8C5-ECC9F3942E4B}">
                  <a14:imgProps xmlns:a14="http://schemas.microsoft.com/office/drawing/2010/main">
                    <a14:imgLayer r:embed="rId8">
                      <a14:imgEffect>
                        <a14:artisticPencilGrayscale/>
                      </a14:imgEffect>
                    </a14:imgLayer>
                  </a14:imgProps>
                </a:ext>
                <a:ext uri="{28A0092B-C50C-407E-A947-70E740481C1C}">
                  <a14:useLocalDpi xmlns:a14="http://schemas.microsoft.com/office/drawing/2010/main" val="0"/>
                </a:ext>
              </a:extLst>
            </a:blip>
            <a:srcRect r="44172"/>
            <a:stretch/>
          </p:blipFill>
          <p:spPr>
            <a:xfrm>
              <a:off x="3949163" y="2172977"/>
              <a:ext cx="2080735" cy="3214055"/>
            </a:xfrm>
            <a:prstGeom prst="rect">
              <a:avLst/>
            </a:prstGeom>
          </p:spPr>
        </p:pic>
        <p:pic>
          <p:nvPicPr>
            <p:cNvPr id="7" name="รูปภาพ 6"/>
            <p:cNvPicPr>
              <a:picLocks noChangeAspect="1"/>
            </p:cNvPicPr>
            <p:nvPr/>
          </p:nvPicPr>
          <p:blipFill rotWithShape="1">
            <a:blip r:embed="rId9"/>
            <a:srcRect l="64316" t="28701" r="20925" b="23386"/>
            <a:stretch/>
          </p:blipFill>
          <p:spPr>
            <a:xfrm>
              <a:off x="6029898" y="2213034"/>
              <a:ext cx="1716277" cy="3133942"/>
            </a:xfrm>
            <a:prstGeom prst="rect">
              <a:avLst/>
            </a:prstGeom>
          </p:spPr>
        </p:pic>
        <p:pic>
          <p:nvPicPr>
            <p:cNvPr id="8" name="รูปภาพ 7"/>
            <p:cNvPicPr>
              <a:picLocks noChangeAspect="1"/>
            </p:cNvPicPr>
            <p:nvPr/>
          </p:nvPicPr>
          <p:blipFill rotWithShape="1">
            <a:blip r:embed="rId10"/>
            <a:srcRect l="64370" t="27966" r="21035" b="28610"/>
            <a:stretch/>
          </p:blipFill>
          <p:spPr>
            <a:xfrm>
              <a:off x="1874957" y="2221916"/>
              <a:ext cx="1891191" cy="3165116"/>
            </a:xfrm>
            <a:prstGeom prst="rect">
              <a:avLst/>
            </a:prstGeom>
          </p:spPr>
        </p:pic>
        <p:pic>
          <p:nvPicPr>
            <p:cNvPr id="9" name="รูปภาพ 8"/>
            <p:cNvPicPr>
              <a:picLocks noChangeAspect="1"/>
            </p:cNvPicPr>
            <p:nvPr/>
          </p:nvPicPr>
          <p:blipFill rotWithShape="1">
            <a:blip r:embed="rId11"/>
            <a:srcRect l="64750" t="27333" r="21667" b="27630"/>
            <a:stretch/>
          </p:blipFill>
          <p:spPr>
            <a:xfrm>
              <a:off x="10173186" y="2213034"/>
              <a:ext cx="1762830" cy="3287733"/>
            </a:xfrm>
            <a:prstGeom prst="rect">
              <a:avLst/>
            </a:prstGeom>
          </p:spPr>
        </p:pic>
        <p:sp>
          <p:nvSpPr>
            <p:cNvPr id="12" name="กล่องข้อความ 11"/>
            <p:cNvSpPr txBox="1"/>
            <p:nvPr/>
          </p:nvSpPr>
          <p:spPr>
            <a:xfrm>
              <a:off x="256626" y="5373714"/>
              <a:ext cx="208823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600" b="0" i="0" u="none" strike="noStrike" kern="1200" cap="none" spc="0" normalizeH="0" baseline="0" noProof="0" dirty="0">
                  <a:ln>
                    <a:noFill/>
                  </a:ln>
                  <a:solidFill>
                    <a:srgbClr val="000000"/>
                  </a:solidFill>
                  <a:effectLst/>
                  <a:uLnTx/>
                  <a:uFillTx/>
                  <a:latin typeface="Arial"/>
                  <a:ea typeface="ＭＳ Ｐゴシック"/>
                  <a:cs typeface="+mn-cs"/>
                </a:rPr>
                <a:t>©</a:t>
              </a:r>
              <a:r>
                <a:rPr kumimoji="1" lang="en-US" sz="1600" b="0" i="0" u="none" strike="noStrike" kern="1200" cap="none" spc="0" normalizeH="0" baseline="0" noProof="0" dirty="0" err="1">
                  <a:ln>
                    <a:noFill/>
                  </a:ln>
                  <a:solidFill>
                    <a:srgbClr val="000000"/>
                  </a:solidFill>
                  <a:effectLst/>
                  <a:uLnTx/>
                  <a:uFillTx/>
                  <a:latin typeface="Arial"/>
                  <a:ea typeface="ＭＳ Ｐゴシック"/>
                  <a:cs typeface="+mn-cs"/>
                </a:rPr>
                <a:t>Sotsu•Sunrise</a:t>
              </a:r>
              <a:r>
                <a:rPr kumimoji="1" lang="en-US" sz="1600" b="0" i="0" u="none" strike="noStrike" kern="1200" cap="none" spc="0" normalizeH="0" baseline="0" noProof="0" dirty="0">
                  <a:ln>
                    <a:noFill/>
                  </a:ln>
                  <a:solidFill>
                    <a:srgbClr val="000000"/>
                  </a:solidFill>
                  <a:effectLst/>
                  <a:uLnTx/>
                  <a:uFillTx/>
                  <a:latin typeface="Arial"/>
                  <a:ea typeface="ＭＳ Ｐゴシック"/>
                  <a:cs typeface="+mn-cs"/>
                </a:rPr>
                <a:t> Mobile suit </a:t>
              </a:r>
              <a:r>
                <a:rPr kumimoji="1" lang="en-US" sz="1600" b="0" i="0" u="none" strike="noStrike" kern="1200" cap="none" spc="0" normalizeH="0" baseline="0" noProof="0" dirty="0" err="1">
                  <a:ln>
                    <a:noFill/>
                  </a:ln>
                  <a:solidFill>
                    <a:srgbClr val="000000"/>
                  </a:solidFill>
                  <a:effectLst/>
                  <a:uLnTx/>
                  <a:uFillTx/>
                  <a:latin typeface="Arial"/>
                  <a:ea typeface="ＭＳ Ｐゴシック"/>
                  <a:cs typeface="+mn-cs"/>
                </a:rPr>
                <a:t>gundam</a:t>
              </a:r>
              <a:endParaRPr kumimoji="1" lang="th-TH" sz="16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13" name="กล่องข้อความ 12"/>
            <p:cNvSpPr txBox="1"/>
            <p:nvPr/>
          </p:nvSpPr>
          <p:spPr>
            <a:xfrm>
              <a:off x="4055335" y="5544615"/>
              <a:ext cx="210594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600" b="0" i="0" u="none" strike="noStrike" kern="1200" cap="none" spc="0" normalizeH="0" baseline="0" noProof="0" dirty="0">
                  <a:ln>
                    <a:noFill/>
                  </a:ln>
                  <a:solidFill>
                    <a:srgbClr val="000000"/>
                  </a:solidFill>
                  <a:effectLst/>
                  <a:uLnTx/>
                  <a:uFillTx/>
                  <a:latin typeface="Arial"/>
                  <a:ea typeface="ＭＳ Ｐゴシック"/>
                  <a:cs typeface="+mn-cs"/>
                </a:rPr>
                <a:t>©</a:t>
              </a:r>
              <a:r>
                <a:rPr kumimoji="1" lang="en-US" sz="1600" b="0" i="0" u="none" strike="noStrike" kern="1200" cap="none" spc="0" normalizeH="0" baseline="0" noProof="0" dirty="0" err="1">
                  <a:ln>
                    <a:noFill/>
                  </a:ln>
                  <a:solidFill>
                    <a:srgbClr val="000000"/>
                  </a:solidFill>
                  <a:effectLst/>
                  <a:uLnTx/>
                  <a:uFillTx/>
                  <a:latin typeface="Arial"/>
                  <a:ea typeface="ＭＳ Ｐゴシック"/>
                  <a:cs typeface="+mn-cs"/>
                </a:rPr>
                <a:t>Sotsu•Sunrise</a:t>
              </a:r>
              <a:r>
                <a:rPr kumimoji="1" lang="en-US" sz="1600" b="0" i="0" u="none" strike="noStrike" kern="1200" cap="none" spc="0" normalizeH="0" baseline="0" noProof="0" dirty="0">
                  <a:ln>
                    <a:noFill/>
                  </a:ln>
                  <a:solidFill>
                    <a:srgbClr val="000000"/>
                  </a:solidFill>
                  <a:effectLst/>
                  <a:uLnTx/>
                  <a:uFillTx/>
                  <a:latin typeface="Arial"/>
                  <a:ea typeface="ＭＳ Ｐゴシック"/>
                  <a:cs typeface="+mn-cs"/>
                </a:rPr>
                <a:t> Mobile suit </a:t>
              </a:r>
              <a:r>
                <a:rPr kumimoji="1" lang="en-US" sz="1600" b="0" i="0" u="none" strike="noStrike" kern="1200" cap="none" spc="0" normalizeH="0" baseline="0" noProof="0" dirty="0" err="1">
                  <a:ln>
                    <a:noFill/>
                  </a:ln>
                  <a:solidFill>
                    <a:srgbClr val="000000"/>
                  </a:solidFill>
                  <a:effectLst/>
                  <a:uLnTx/>
                  <a:uFillTx/>
                  <a:latin typeface="Arial"/>
                  <a:ea typeface="ＭＳ Ｐゴシック"/>
                  <a:cs typeface="+mn-cs"/>
                </a:rPr>
                <a:t>gundam</a:t>
              </a:r>
              <a:endParaRPr kumimoji="1" lang="th-TH" sz="16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14" name="กล่องข้อความ 13"/>
            <p:cNvSpPr txBox="1"/>
            <p:nvPr/>
          </p:nvSpPr>
          <p:spPr>
            <a:xfrm>
              <a:off x="8198623" y="5436893"/>
              <a:ext cx="189173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600" b="0" i="0" u="none" strike="noStrike" kern="1200" cap="none" spc="0" normalizeH="0" baseline="0" noProof="0" dirty="0">
                  <a:ln>
                    <a:noFill/>
                  </a:ln>
                  <a:solidFill>
                    <a:srgbClr val="000000"/>
                  </a:solidFill>
                  <a:effectLst/>
                  <a:uLnTx/>
                  <a:uFillTx/>
                  <a:latin typeface="Arial"/>
                  <a:ea typeface="ＭＳ Ｐゴシック"/>
                  <a:cs typeface="+mn-cs"/>
                </a:rPr>
                <a:t>©</a:t>
              </a:r>
              <a:r>
                <a:rPr kumimoji="1" lang="en-US" sz="1600" b="0" i="0" u="none" strike="noStrike" kern="1200" cap="none" spc="0" normalizeH="0" baseline="0" noProof="0" dirty="0" err="1">
                  <a:ln>
                    <a:noFill/>
                  </a:ln>
                  <a:solidFill>
                    <a:srgbClr val="000000"/>
                  </a:solidFill>
                  <a:effectLst/>
                  <a:uLnTx/>
                  <a:uFillTx/>
                  <a:latin typeface="Arial"/>
                  <a:ea typeface="ＭＳ Ｐゴシック"/>
                  <a:cs typeface="+mn-cs"/>
                </a:rPr>
                <a:t>Sotsu•Sunrise</a:t>
              </a:r>
              <a:r>
                <a:rPr kumimoji="1" lang="en-US" sz="1600" b="0" i="0" u="none" strike="noStrike" kern="1200" cap="none" spc="0" normalizeH="0" baseline="0" noProof="0" dirty="0">
                  <a:ln>
                    <a:noFill/>
                  </a:ln>
                  <a:solidFill>
                    <a:srgbClr val="000000"/>
                  </a:solidFill>
                  <a:effectLst/>
                  <a:uLnTx/>
                  <a:uFillTx/>
                  <a:latin typeface="Arial"/>
                  <a:ea typeface="ＭＳ Ｐゴシック"/>
                  <a:cs typeface="+mn-cs"/>
                </a:rPr>
                <a:t> Code </a:t>
              </a:r>
              <a:r>
                <a:rPr kumimoji="1" lang="en-US" sz="1600" b="0" i="0" u="none" strike="noStrike" kern="1200" cap="none" spc="0" normalizeH="0" baseline="0" noProof="0" dirty="0" err="1">
                  <a:ln>
                    <a:noFill/>
                  </a:ln>
                  <a:solidFill>
                    <a:srgbClr val="000000"/>
                  </a:solidFill>
                  <a:effectLst/>
                  <a:uLnTx/>
                  <a:uFillTx/>
                  <a:latin typeface="Arial"/>
                  <a:ea typeface="ＭＳ Ｐゴシック"/>
                  <a:cs typeface="+mn-cs"/>
                </a:rPr>
                <a:t>Geass</a:t>
              </a:r>
              <a:endParaRPr kumimoji="1" lang="th-TH" sz="1600" b="0" i="0" u="none" strike="noStrike" kern="1200" cap="none" spc="0" normalizeH="0" baseline="0" noProof="0" dirty="0">
                <a:ln>
                  <a:noFill/>
                </a:ln>
                <a:solidFill>
                  <a:srgbClr val="000000"/>
                </a:solidFill>
                <a:effectLst/>
                <a:uLnTx/>
                <a:uFillTx/>
                <a:latin typeface="Arial"/>
                <a:ea typeface="ＭＳ Ｐゴシック"/>
                <a:cs typeface="+mn-cs"/>
              </a:endParaRPr>
            </a:p>
          </p:txBody>
        </p:sp>
      </p:grpSp>
      <p:sp>
        <p:nvSpPr>
          <p:cNvPr id="3" name="正方形/長方形 2">
            <a:extLst>
              <a:ext uri="{FF2B5EF4-FFF2-40B4-BE49-F238E27FC236}">
                <a16:creationId xmlns:a16="http://schemas.microsoft.com/office/drawing/2014/main" id="{159A3900-0319-49E2-B50C-3EDFE7B1256E}"/>
              </a:ext>
            </a:extLst>
          </p:cNvPr>
          <p:cNvSpPr/>
          <p:nvPr/>
        </p:nvSpPr>
        <p:spPr>
          <a:xfrm>
            <a:off x="634845" y="1303953"/>
            <a:ext cx="5795176"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Arial"/>
                <a:ea typeface="ＭＳ Ｐゴシック"/>
                <a:cs typeface="+mn-cs"/>
              </a:rPr>
              <a:t>Each model was created about </a:t>
            </a:r>
            <a:r>
              <a:rPr kumimoji="1" lang="en-US" altLang="ja-JP" sz="2000" b="1" i="0" u="none" strike="noStrike" kern="1200" cap="none" spc="0" normalizeH="0" baseline="0" noProof="0" dirty="0">
                <a:ln>
                  <a:noFill/>
                </a:ln>
                <a:solidFill>
                  <a:srgbClr val="C00000"/>
                </a:solidFill>
                <a:effectLst/>
                <a:uLnTx/>
                <a:uFillTx/>
                <a:latin typeface="Arial"/>
                <a:ea typeface="ＭＳ Ｐゴシック"/>
                <a:cs typeface="+mn-cs"/>
              </a:rPr>
              <a:t>5</a:t>
            </a:r>
            <a:r>
              <a:rPr kumimoji="1" lang="en-US" altLang="ja-JP" sz="2000" b="0" i="0" u="none" strike="noStrike" kern="1200" cap="none" spc="0" normalizeH="0" baseline="0" noProof="0" dirty="0">
                <a:ln>
                  <a:noFill/>
                </a:ln>
                <a:solidFill>
                  <a:srgbClr val="000000"/>
                </a:solidFill>
                <a:effectLst/>
                <a:uLnTx/>
                <a:uFillTx/>
                <a:latin typeface="Arial"/>
                <a:ea typeface="ＭＳ Ｐゴシック"/>
                <a:cs typeface="+mn-cs"/>
              </a:rPr>
              <a:t> minute.</a:t>
            </a:r>
            <a:br>
              <a:rPr kumimoji="1" lang="en-US" altLang="ja-JP" sz="2000" b="0" i="0" u="none" strike="noStrike" kern="1200" cap="none" spc="0" normalizeH="0" baseline="0" noProof="0" dirty="0">
                <a:ln>
                  <a:noFill/>
                </a:ln>
                <a:solidFill>
                  <a:srgbClr val="000000"/>
                </a:solidFill>
                <a:effectLst/>
                <a:uLnTx/>
                <a:uFillTx/>
                <a:latin typeface="Arial"/>
                <a:ea typeface="ＭＳ Ｐゴシック"/>
                <a:cs typeface="+mn-cs"/>
              </a:rPr>
            </a:br>
            <a:r>
              <a:rPr kumimoji="1" lang="en-US" altLang="ja-JP" sz="2000" b="0" i="0" u="none" strike="noStrike" kern="1200" cap="none" spc="0" normalizeH="0" baseline="0" noProof="0" dirty="0">
                <a:ln>
                  <a:noFill/>
                </a:ln>
                <a:solidFill>
                  <a:srgbClr val="000000"/>
                </a:solidFill>
                <a:effectLst/>
                <a:uLnTx/>
                <a:uFillTx/>
                <a:latin typeface="Arial"/>
                <a:ea typeface="ＭＳ Ｐゴシック"/>
                <a:cs typeface="+mn-cs"/>
              </a:rPr>
              <a:t>For selected color and material is about </a:t>
            </a:r>
            <a:r>
              <a:rPr kumimoji="1" lang="en-US" altLang="ja-JP" sz="2000" b="1" i="0" u="none" strike="noStrike" kern="1200" cap="none" spc="0" normalizeH="0" baseline="0" noProof="0" dirty="0">
                <a:ln>
                  <a:noFill/>
                </a:ln>
                <a:solidFill>
                  <a:srgbClr val="C00000"/>
                </a:solidFill>
                <a:effectLst/>
                <a:uLnTx/>
                <a:uFillTx/>
                <a:latin typeface="Arial"/>
                <a:ea typeface="ＭＳ Ｐゴシック"/>
                <a:cs typeface="+mn-cs"/>
              </a:rPr>
              <a:t>2</a:t>
            </a:r>
            <a:r>
              <a:rPr kumimoji="1" lang="en-US" altLang="ja-JP" sz="2000" b="0" i="0" u="none" strike="noStrike" kern="1200" cap="none" spc="0" normalizeH="0" baseline="0" noProof="0" dirty="0">
                <a:ln>
                  <a:noFill/>
                </a:ln>
                <a:solidFill>
                  <a:srgbClr val="000000"/>
                </a:solidFill>
                <a:effectLst/>
                <a:uLnTx/>
                <a:uFillTx/>
                <a:latin typeface="Arial"/>
                <a:ea typeface="ＭＳ Ｐゴシック"/>
                <a:cs typeface="+mn-cs"/>
              </a:rPr>
              <a:t> minute.</a:t>
            </a:r>
            <a:endParaRPr kumimoji="1" lang="ja-JP" altLang="en-US" sz="20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11" name="正方形/長方形 10">
            <a:extLst>
              <a:ext uri="{FF2B5EF4-FFF2-40B4-BE49-F238E27FC236}">
                <a16:creationId xmlns:a16="http://schemas.microsoft.com/office/drawing/2014/main" id="{1A4481CC-1499-4DEC-AB1D-762EFD45277E}"/>
              </a:ext>
            </a:extLst>
          </p:cNvPr>
          <p:cNvSpPr/>
          <p:nvPr/>
        </p:nvSpPr>
        <p:spPr>
          <a:xfrm>
            <a:off x="249257" y="6226902"/>
            <a:ext cx="10883348"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err="1">
                <a:ln>
                  <a:noFill/>
                </a:ln>
                <a:solidFill>
                  <a:srgbClr val="000000"/>
                </a:solidFill>
                <a:effectLst/>
                <a:uLnTx/>
                <a:uFillTx/>
                <a:latin typeface="Arial"/>
                <a:ea typeface="ＭＳ Ｐゴシック"/>
                <a:cs typeface="+mn-cs"/>
              </a:rPr>
              <a:t>Pitchaporn</a:t>
            </a:r>
            <a:r>
              <a:rPr kumimoji="1" lang="en-US" altLang="ja-JP" sz="1400" b="0" i="0" u="none" strike="noStrike" kern="1200" cap="none" spc="0" normalizeH="0" baseline="0" noProof="0" dirty="0">
                <a:ln>
                  <a:noFill/>
                </a:ln>
                <a:solidFill>
                  <a:srgbClr val="000000"/>
                </a:solidFill>
                <a:effectLst/>
                <a:uLnTx/>
                <a:uFillTx/>
                <a:latin typeface="Arial"/>
                <a:ea typeface="ＭＳ Ｐゴシック"/>
                <a:cs typeface="+mn-cs"/>
              </a:rPr>
              <a:t> </a:t>
            </a:r>
            <a:r>
              <a:rPr kumimoji="1" lang="en-US" altLang="ja-JP" sz="1400" b="0" i="0" u="none" strike="noStrike" kern="1200" cap="none" spc="0" normalizeH="0" baseline="0" noProof="0" dirty="0" err="1">
                <a:ln>
                  <a:noFill/>
                </a:ln>
                <a:solidFill>
                  <a:srgbClr val="000000"/>
                </a:solidFill>
                <a:effectLst/>
                <a:uLnTx/>
                <a:uFillTx/>
                <a:latin typeface="Arial"/>
                <a:ea typeface="ＭＳ Ｐゴシック"/>
                <a:cs typeface="+mn-cs"/>
              </a:rPr>
              <a:t>Lertariyasakchai</a:t>
            </a:r>
            <a:r>
              <a:rPr kumimoji="1" lang="en-US" altLang="ja-JP" sz="1400" b="0" i="0" u="none" strike="noStrike" kern="1200" cap="none" spc="0" normalizeH="0" baseline="0" noProof="0" dirty="0">
                <a:ln>
                  <a:noFill/>
                </a:ln>
                <a:solidFill>
                  <a:srgbClr val="000000"/>
                </a:solidFill>
                <a:effectLst/>
                <a:uLnTx/>
                <a:uFillTx/>
                <a:latin typeface="Arial"/>
                <a:ea typeface="ＭＳ Ｐゴシック"/>
                <a:cs typeface="+mn-cs"/>
              </a:rPr>
              <a:t>, </a:t>
            </a:r>
            <a:r>
              <a:rPr kumimoji="1" lang="en-US" altLang="ja-JP" sz="1400" b="0" i="0" u="none" strike="noStrike" kern="1200" cap="none" spc="0" normalizeH="0" baseline="0" noProof="0" dirty="0" err="1">
                <a:ln>
                  <a:noFill/>
                </a:ln>
                <a:solidFill>
                  <a:srgbClr val="000000"/>
                </a:solidFill>
                <a:effectLst/>
                <a:uLnTx/>
                <a:uFillTx/>
                <a:latin typeface="Arial"/>
                <a:ea typeface="ＭＳ Ｐゴシック"/>
                <a:cs typeface="+mn-cs"/>
              </a:rPr>
              <a:t>Ryuta</a:t>
            </a:r>
            <a:r>
              <a:rPr kumimoji="1" lang="en-US" altLang="ja-JP" sz="1400" b="0" i="0" u="none" strike="noStrike" kern="1200" cap="none" spc="0" normalizeH="0" baseline="0" noProof="0" dirty="0">
                <a:ln>
                  <a:noFill/>
                </a:ln>
                <a:solidFill>
                  <a:srgbClr val="000000"/>
                </a:solidFill>
                <a:effectLst/>
                <a:uLnTx/>
                <a:uFillTx/>
                <a:latin typeface="Arial"/>
                <a:ea typeface="ＭＳ Ｐゴシック"/>
                <a:cs typeface="+mn-cs"/>
              </a:rPr>
              <a:t> </a:t>
            </a:r>
            <a:r>
              <a:rPr kumimoji="1" lang="en-US" altLang="ja-JP" sz="1400" b="0" i="0" u="none" strike="noStrike" kern="1200" cap="none" spc="0" normalizeH="0" baseline="0" noProof="0" dirty="0" err="1">
                <a:ln>
                  <a:noFill/>
                </a:ln>
                <a:solidFill>
                  <a:srgbClr val="000000"/>
                </a:solidFill>
                <a:effectLst/>
                <a:uLnTx/>
                <a:uFillTx/>
                <a:latin typeface="Arial"/>
                <a:ea typeface="ＭＳ Ｐゴシック"/>
                <a:cs typeface="+mn-cs"/>
              </a:rPr>
              <a:t>MOTEGI,Naoya</a:t>
            </a:r>
            <a:r>
              <a:rPr kumimoji="1" lang="en-US" altLang="ja-JP" sz="1400" b="0" i="0" u="none" strike="noStrike" kern="1200" cap="none" spc="0" normalizeH="0" baseline="0" noProof="0" dirty="0">
                <a:ln>
                  <a:noFill/>
                </a:ln>
                <a:solidFill>
                  <a:srgbClr val="000000"/>
                </a:solidFill>
                <a:effectLst/>
                <a:uLnTx/>
                <a:uFillTx/>
                <a:latin typeface="Arial"/>
                <a:ea typeface="ＭＳ Ｐゴシック"/>
                <a:cs typeface="+mn-cs"/>
              </a:rPr>
              <a:t> TSURUTA, Kunio KONDO,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Arial"/>
                <a:ea typeface="ＭＳ Ｐゴシック"/>
                <a:cs typeface="+mn-cs"/>
              </a:rPr>
              <a:t>Color Scheme and Material Simulation for Robot Character Draft Design,  ADADA 2018 in Taiwan, 2018.11  (Poster) </a:t>
            </a:r>
            <a:endPar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16" name="テキスト ボックス 15">
            <a:extLst>
              <a:ext uri="{FF2B5EF4-FFF2-40B4-BE49-F238E27FC236}">
                <a16:creationId xmlns:a16="http://schemas.microsoft.com/office/drawing/2014/main" id="{46C765BE-F714-49B5-945B-FCFA460D5CA6}"/>
              </a:ext>
            </a:extLst>
          </p:cNvPr>
          <p:cNvSpPr txBox="1"/>
          <p:nvPr/>
        </p:nvSpPr>
        <p:spPr>
          <a:xfrm>
            <a:off x="249257" y="5984876"/>
            <a:ext cx="13804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Poster paper</a:t>
            </a:r>
            <a:endPar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10" name="テキスト ボックス 9">
            <a:extLst>
              <a:ext uri="{FF2B5EF4-FFF2-40B4-BE49-F238E27FC236}">
                <a16:creationId xmlns:a16="http://schemas.microsoft.com/office/drawing/2014/main" id="{5BB4BB43-4395-4F53-A790-4AF638E08C37}"/>
              </a:ext>
            </a:extLst>
          </p:cNvPr>
          <p:cNvSpPr txBox="1"/>
          <p:nvPr/>
        </p:nvSpPr>
        <p:spPr>
          <a:xfrm>
            <a:off x="7847862" y="116632"/>
            <a:ext cx="434413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a:ea typeface="ＭＳ Ｐゴシック"/>
                <a:cs typeface="+mn-cs"/>
              </a:rPr>
              <a:t>Internship student from KMUTT Thailand</a:t>
            </a:r>
            <a:endParaRPr kumimoji="1" lang="ja-JP" altLang="en-US" sz="18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17" name="テキスト ボックス 1">
            <a:extLst>
              <a:ext uri="{FF2B5EF4-FFF2-40B4-BE49-F238E27FC236}">
                <a16:creationId xmlns:a16="http://schemas.microsoft.com/office/drawing/2014/main" id="{7C336BC0-BC64-4511-AE0B-7806FFBFD513}"/>
              </a:ext>
            </a:extLst>
          </p:cNvPr>
          <p:cNvSpPr txBox="1">
            <a:spLocks noChangeArrowheads="1"/>
          </p:cNvSpPr>
          <p:nvPr/>
        </p:nvSpPr>
        <p:spPr bwMode="auto">
          <a:xfrm>
            <a:off x="151554" y="64558"/>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b="1" dirty="0">
                <a:solidFill>
                  <a:srgbClr val="C00000"/>
                </a:solidFill>
              </a:rPr>
              <a:t>2018</a:t>
            </a:r>
            <a:endParaRPr lang="ja-JP" altLang="en-US" sz="2400" dirty="0"/>
          </a:p>
        </p:txBody>
      </p:sp>
      <p:sp>
        <p:nvSpPr>
          <p:cNvPr id="18" name="スライド番号プレースホルダー 17">
            <a:extLst>
              <a:ext uri="{FF2B5EF4-FFF2-40B4-BE49-F238E27FC236}">
                <a16:creationId xmlns:a16="http://schemas.microsoft.com/office/drawing/2014/main" id="{2B64A571-50D6-431D-926A-5A1028008A9D}"/>
              </a:ext>
            </a:extLst>
          </p:cNvPr>
          <p:cNvSpPr>
            <a:spLocks noGrp="1"/>
          </p:cNvSpPr>
          <p:nvPr>
            <p:ph type="sldNum" sz="quarter" idx="12"/>
          </p:nvPr>
        </p:nvSpPr>
        <p:spPr/>
        <p:txBody>
          <a:bodyPr/>
          <a:lstStyle/>
          <a:p>
            <a:fld id="{011825E6-0B3D-4B55-894C-2300E3F058C0}" type="slidenum">
              <a:rPr kumimoji="1" lang="ja-JP" altLang="en-US" smtClean="0"/>
              <a:t>108</a:t>
            </a:fld>
            <a:endParaRPr kumimoji="1" lang="ja-JP" altLang="en-US"/>
          </a:p>
        </p:txBody>
      </p:sp>
    </p:spTree>
    <p:extLst>
      <p:ext uri="{BB962C8B-B14F-4D97-AF65-F5344CB8AC3E}">
        <p14:creationId xmlns:p14="http://schemas.microsoft.com/office/powerpoint/2010/main" val="350341938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C4C7D81-93D0-4905-941C-77B900D6B92F}"/>
              </a:ext>
            </a:extLst>
          </p:cNvPr>
          <p:cNvSpPr/>
          <p:nvPr/>
        </p:nvSpPr>
        <p:spPr>
          <a:xfrm>
            <a:off x="2800242" y="2134804"/>
            <a:ext cx="2259998" cy="3907053"/>
          </a:xfrm>
          <a:prstGeom prst="rect">
            <a:avLst/>
          </a:prstGeom>
          <a:solidFill>
            <a:srgbClr val="FFFFE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mn-lt"/>
              <a:ea typeface="ＭＳ Ｐゴシック" panose="020B0600070205080204" pitchFamily="50" charset="-128"/>
              <a:cs typeface="Arial" panose="020B0604020202020204" pitchFamily="34" charset="0"/>
            </a:endParaRPr>
          </a:p>
        </p:txBody>
      </p:sp>
      <p:sp>
        <p:nvSpPr>
          <p:cNvPr id="5" name="正方形/長方形 4">
            <a:extLst>
              <a:ext uri="{FF2B5EF4-FFF2-40B4-BE49-F238E27FC236}">
                <a16:creationId xmlns:a16="http://schemas.microsoft.com/office/drawing/2014/main" id="{873C3908-70D2-4827-ADE6-A890D058EE66}"/>
              </a:ext>
            </a:extLst>
          </p:cNvPr>
          <p:cNvSpPr/>
          <p:nvPr/>
        </p:nvSpPr>
        <p:spPr>
          <a:xfrm>
            <a:off x="2899391" y="2456801"/>
            <a:ext cx="2053729" cy="551259"/>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Arial" panose="020B0604020202020204" pitchFamily="34" charset="0"/>
              </a:rPr>
              <a:t>アカンサス模様</a:t>
            </a:r>
            <a:br>
              <a:rPr kumimoji="1" lang="en-US" altLang="ja-JP" sz="1800" b="0"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Arial" panose="020B0604020202020204" pitchFamily="34" charset="0"/>
              </a:rPr>
            </a:br>
            <a:r>
              <a:rPr kumimoji="1" lang="ja-JP" altLang="en-US" sz="1800" b="0"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Arial" panose="020B0604020202020204" pitchFamily="34" charset="0"/>
              </a:rPr>
              <a:t>収集</a:t>
            </a:r>
          </a:p>
        </p:txBody>
      </p:sp>
      <p:sp>
        <p:nvSpPr>
          <p:cNvPr id="6" name="正方形/長方形 5">
            <a:extLst>
              <a:ext uri="{FF2B5EF4-FFF2-40B4-BE49-F238E27FC236}">
                <a16:creationId xmlns:a16="http://schemas.microsoft.com/office/drawing/2014/main" id="{FD143EE0-C9C0-47E9-A93F-956AEBEAF03C}"/>
              </a:ext>
            </a:extLst>
          </p:cNvPr>
          <p:cNvSpPr/>
          <p:nvPr/>
        </p:nvSpPr>
        <p:spPr>
          <a:xfrm>
            <a:off x="2899390" y="3770792"/>
            <a:ext cx="2053729" cy="632223"/>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Arial" panose="020B0604020202020204" pitchFamily="34" charset="0"/>
              </a:rPr>
              <a:t>模様の分析と分類</a:t>
            </a:r>
            <a:endParaRPr kumimoji="1" lang="en-US" altLang="ja-JP" sz="1800" b="0"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Arial" panose="020B0604020202020204" pitchFamily="34" charset="0"/>
            </a:endParaRPr>
          </a:p>
        </p:txBody>
      </p:sp>
      <p:sp>
        <p:nvSpPr>
          <p:cNvPr id="7" name="下矢印 6">
            <a:extLst>
              <a:ext uri="{FF2B5EF4-FFF2-40B4-BE49-F238E27FC236}">
                <a16:creationId xmlns:a16="http://schemas.microsoft.com/office/drawing/2014/main" id="{934A125F-4425-4AC3-A85F-C663A984F0FD}"/>
              </a:ext>
            </a:extLst>
          </p:cNvPr>
          <p:cNvSpPr/>
          <p:nvPr/>
        </p:nvSpPr>
        <p:spPr>
          <a:xfrm>
            <a:off x="3745244" y="3210236"/>
            <a:ext cx="361950" cy="358378"/>
          </a:xfrm>
          <a:prstGeom prst="downArrow">
            <a:avLst/>
          </a:prstGeom>
          <a:solidFill>
            <a:schemeClr val="bg2">
              <a:lumMod val="90000"/>
            </a:schemeClr>
          </a:solidFill>
          <a:ln w="9525"/>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ＭＳ Ｐゴシック" panose="020B0600070205080204" pitchFamily="50" charset="-128"/>
              <a:cs typeface="Arial" panose="020B0604020202020204" pitchFamily="34" charset="0"/>
            </a:endParaRPr>
          </a:p>
        </p:txBody>
      </p:sp>
      <p:sp>
        <p:nvSpPr>
          <p:cNvPr id="29700" name="テキスト ボックス 12">
            <a:extLst>
              <a:ext uri="{FF2B5EF4-FFF2-40B4-BE49-F238E27FC236}">
                <a16:creationId xmlns:a16="http://schemas.microsoft.com/office/drawing/2014/main" id="{80AC29F8-F375-473A-AD3E-656F3C059172}"/>
              </a:ext>
            </a:extLst>
          </p:cNvPr>
          <p:cNvSpPr txBox="1">
            <a:spLocks noChangeArrowheads="1"/>
          </p:cNvSpPr>
          <p:nvPr/>
        </p:nvSpPr>
        <p:spPr bwMode="auto">
          <a:xfrm>
            <a:off x="3384114" y="1693803"/>
            <a:ext cx="1107996"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游ゴシック" panose="020B0400000000000000" pitchFamily="50" charset="-128"/>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游ゴシック" panose="020B0400000000000000" pitchFamily="50" charset="-128"/>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游ゴシック" panose="020B0400000000000000" pitchFamily="50" charset="-128"/>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1800" b="1" i="0" u="none" strike="noStrike" kern="1200" cap="none" spc="0" normalizeH="0" baseline="0" noProof="0" dirty="0">
                <a:ln>
                  <a:noFill/>
                </a:ln>
                <a:solidFill>
                  <a:prstClr val="black"/>
                </a:solidFill>
                <a:effectLst/>
                <a:uLnTx/>
                <a:uFillTx/>
                <a:latin typeface="+mn-lt"/>
                <a:ea typeface="ＭＳ Ｐゴシック" panose="020B0600070205080204" pitchFamily="50" charset="-128"/>
                <a:cs typeface="Arial" panose="020B0604020202020204" pitchFamily="34" charset="0"/>
              </a:rPr>
              <a:t>形式知化</a:t>
            </a:r>
          </a:p>
        </p:txBody>
      </p:sp>
      <p:sp>
        <p:nvSpPr>
          <p:cNvPr id="29701" name="テキスト ボックス 14">
            <a:extLst>
              <a:ext uri="{FF2B5EF4-FFF2-40B4-BE49-F238E27FC236}">
                <a16:creationId xmlns:a16="http://schemas.microsoft.com/office/drawing/2014/main" id="{17762A99-0988-43CC-BB85-5A98EB179F3A}"/>
              </a:ext>
            </a:extLst>
          </p:cNvPr>
          <p:cNvSpPr txBox="1">
            <a:spLocks noChangeArrowheads="1"/>
          </p:cNvSpPr>
          <p:nvPr/>
        </p:nvSpPr>
        <p:spPr bwMode="auto">
          <a:xfrm>
            <a:off x="7670723" y="1627591"/>
            <a:ext cx="19495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游ゴシック" panose="020B0400000000000000" pitchFamily="50" charset="-128"/>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游ゴシック" panose="020B0400000000000000" pitchFamily="50" charset="-128"/>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游ゴシック" panose="020B0400000000000000" pitchFamily="50" charset="-128"/>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n-lt"/>
                <a:ea typeface="ＭＳ Ｐゴシック" panose="020B0600070205080204" pitchFamily="50" charset="-128"/>
                <a:cs typeface="Arial" panose="020B0604020202020204" pitchFamily="34" charset="0"/>
              </a:rPr>
              <a:t>デザイン原案制作</a:t>
            </a:r>
          </a:p>
        </p:txBody>
      </p:sp>
      <p:sp>
        <p:nvSpPr>
          <p:cNvPr id="18" name="正方形/長方形 17">
            <a:extLst>
              <a:ext uri="{FF2B5EF4-FFF2-40B4-BE49-F238E27FC236}">
                <a16:creationId xmlns:a16="http://schemas.microsoft.com/office/drawing/2014/main" id="{CC6CE5AE-6218-498D-9CAB-F52FD4796CDB}"/>
              </a:ext>
            </a:extLst>
          </p:cNvPr>
          <p:cNvSpPr/>
          <p:nvPr/>
        </p:nvSpPr>
        <p:spPr>
          <a:xfrm>
            <a:off x="7412542" y="2134804"/>
            <a:ext cx="2309984" cy="3907053"/>
          </a:xfrm>
          <a:prstGeom prst="rect">
            <a:avLst/>
          </a:prstGeom>
          <a:solidFill>
            <a:srgbClr val="FFFFE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n-lt"/>
              <a:ea typeface="ＭＳ Ｐゴシック" panose="020B0600070205080204" pitchFamily="50" charset="-128"/>
              <a:cs typeface="Arial" panose="020B0604020202020204" pitchFamily="34" charset="0"/>
            </a:endParaRPr>
          </a:p>
        </p:txBody>
      </p:sp>
      <p:sp>
        <p:nvSpPr>
          <p:cNvPr id="21" name="正方形/長方形 20">
            <a:extLst>
              <a:ext uri="{FF2B5EF4-FFF2-40B4-BE49-F238E27FC236}">
                <a16:creationId xmlns:a16="http://schemas.microsoft.com/office/drawing/2014/main" id="{3710316B-B49B-408F-9458-E0D95D382BEC}"/>
              </a:ext>
            </a:extLst>
          </p:cNvPr>
          <p:cNvSpPr/>
          <p:nvPr/>
        </p:nvSpPr>
        <p:spPr>
          <a:xfrm>
            <a:off x="2925585" y="5369069"/>
            <a:ext cx="2053729" cy="465534"/>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Arial" panose="020B0604020202020204" pitchFamily="34" charset="0"/>
              </a:rPr>
              <a:t>構成要素抽出</a:t>
            </a:r>
          </a:p>
        </p:txBody>
      </p:sp>
      <p:sp>
        <p:nvSpPr>
          <p:cNvPr id="29707" name="テキスト ボックス 12">
            <a:extLst>
              <a:ext uri="{FF2B5EF4-FFF2-40B4-BE49-F238E27FC236}">
                <a16:creationId xmlns:a16="http://schemas.microsoft.com/office/drawing/2014/main" id="{584EB583-8CA6-43E9-B184-05A07617F737}"/>
              </a:ext>
            </a:extLst>
          </p:cNvPr>
          <p:cNvSpPr txBox="1">
            <a:spLocks noChangeArrowheads="1"/>
          </p:cNvSpPr>
          <p:nvPr/>
        </p:nvSpPr>
        <p:spPr bwMode="auto">
          <a:xfrm>
            <a:off x="5366347" y="1601226"/>
            <a:ext cx="1697901" cy="52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游ゴシック" panose="020B0400000000000000" pitchFamily="50" charset="-128"/>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游ゴシック" panose="020B0400000000000000" pitchFamily="50" charset="-128"/>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游ゴシック" panose="020B0400000000000000" pitchFamily="50" charset="-128"/>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ts val="1700"/>
              </a:lnSpc>
              <a:spcBef>
                <a:spcPct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n-lt"/>
                <a:ea typeface="ＭＳ Ｐゴシック" panose="020B0600070205080204" pitchFamily="50" charset="-128"/>
                <a:cs typeface="Arial" panose="020B0604020202020204" pitchFamily="34" charset="0"/>
              </a:rPr>
              <a:t>ディジタル</a:t>
            </a:r>
            <a:endParaRPr kumimoji="1" lang="en-US" altLang="ja-JP" sz="1800" b="1" i="0" u="none" strike="noStrike" kern="1200" cap="none" spc="0" normalizeH="0" baseline="0" noProof="0" dirty="0">
              <a:ln>
                <a:noFill/>
              </a:ln>
              <a:solidFill>
                <a:prstClr val="black"/>
              </a:solidFill>
              <a:effectLst/>
              <a:uLnTx/>
              <a:uFillTx/>
              <a:latin typeface="+mn-lt"/>
              <a:ea typeface="ＭＳ Ｐゴシック" panose="020B0600070205080204" pitchFamily="50" charset="-128"/>
              <a:cs typeface="Arial" panose="020B0604020202020204" pitchFamily="34" charset="0"/>
            </a:endParaRPr>
          </a:p>
          <a:p>
            <a:pPr marL="0" marR="0" lvl="0" indent="0" algn="ctr" defTabSz="914400" rtl="0" eaLnBrk="1" fontAlgn="auto" latinLnBrk="0" hangingPunct="1">
              <a:lnSpc>
                <a:spcPts val="1700"/>
              </a:lnSpc>
              <a:spcBef>
                <a:spcPct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n-lt"/>
                <a:ea typeface="ＭＳ Ｐゴシック" panose="020B0600070205080204" pitchFamily="50" charset="-128"/>
                <a:cs typeface="Arial" panose="020B0604020202020204" pitchFamily="34" charset="0"/>
              </a:rPr>
              <a:t>スクラップブック</a:t>
            </a:r>
          </a:p>
        </p:txBody>
      </p:sp>
      <p:sp>
        <p:nvSpPr>
          <p:cNvPr id="27" name="正方形/長方形 26">
            <a:extLst>
              <a:ext uri="{FF2B5EF4-FFF2-40B4-BE49-F238E27FC236}">
                <a16:creationId xmlns:a16="http://schemas.microsoft.com/office/drawing/2014/main" id="{4079C231-2F71-4F39-80FF-C023F0228001}"/>
              </a:ext>
            </a:extLst>
          </p:cNvPr>
          <p:cNvSpPr/>
          <p:nvPr/>
        </p:nvSpPr>
        <p:spPr>
          <a:xfrm>
            <a:off x="7538973" y="2211659"/>
            <a:ext cx="2075395" cy="519113"/>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Arial" panose="020B0604020202020204" pitchFamily="34" charset="0"/>
              </a:rPr>
              <a:t>原案イメージ</a:t>
            </a:r>
          </a:p>
        </p:txBody>
      </p:sp>
      <p:sp>
        <p:nvSpPr>
          <p:cNvPr id="28" name="下矢印 27">
            <a:extLst>
              <a:ext uri="{FF2B5EF4-FFF2-40B4-BE49-F238E27FC236}">
                <a16:creationId xmlns:a16="http://schemas.microsoft.com/office/drawing/2014/main" id="{E02A59AD-BB52-4827-AEFD-03CE3125C3BF}"/>
              </a:ext>
            </a:extLst>
          </p:cNvPr>
          <p:cNvSpPr/>
          <p:nvPr/>
        </p:nvSpPr>
        <p:spPr>
          <a:xfrm>
            <a:off x="3757137" y="4674017"/>
            <a:ext cx="361950" cy="358379"/>
          </a:xfrm>
          <a:prstGeom prst="downArrow">
            <a:avLst/>
          </a:prstGeom>
          <a:solidFill>
            <a:schemeClr val="bg2">
              <a:lumMod val="90000"/>
            </a:schemeClr>
          </a:solidFill>
          <a:ln w="9525"/>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ＭＳ Ｐゴシック" panose="020B0600070205080204" pitchFamily="50" charset="-128"/>
              <a:cs typeface="Arial" panose="020B0604020202020204" pitchFamily="34" charset="0"/>
            </a:endParaRPr>
          </a:p>
        </p:txBody>
      </p:sp>
      <p:sp>
        <p:nvSpPr>
          <p:cNvPr id="30" name="正方形/長方形 29">
            <a:extLst>
              <a:ext uri="{FF2B5EF4-FFF2-40B4-BE49-F238E27FC236}">
                <a16:creationId xmlns:a16="http://schemas.microsoft.com/office/drawing/2014/main" id="{30D3CA72-0403-4FDE-A96F-C4F1925C99D7}"/>
              </a:ext>
            </a:extLst>
          </p:cNvPr>
          <p:cNvSpPr/>
          <p:nvPr/>
        </p:nvSpPr>
        <p:spPr>
          <a:xfrm>
            <a:off x="7538973" y="3686247"/>
            <a:ext cx="2075395" cy="414338"/>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Arial" panose="020B0604020202020204" pitchFamily="34" charset="0"/>
              </a:rPr>
              <a:t>検索結果出力</a:t>
            </a:r>
            <a:endParaRPr kumimoji="1" lang="en-US" altLang="ja-JP" sz="1800" b="0"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Arial" panose="020B0604020202020204" pitchFamily="34" charset="0"/>
            </a:endParaRPr>
          </a:p>
        </p:txBody>
      </p:sp>
      <p:sp>
        <p:nvSpPr>
          <p:cNvPr id="31" name="正方形/長方形 30">
            <a:extLst>
              <a:ext uri="{FF2B5EF4-FFF2-40B4-BE49-F238E27FC236}">
                <a16:creationId xmlns:a16="http://schemas.microsoft.com/office/drawing/2014/main" id="{8A0B7AD4-CDAB-4A2E-B72C-40DB994171E0}"/>
              </a:ext>
            </a:extLst>
          </p:cNvPr>
          <p:cNvSpPr/>
          <p:nvPr/>
        </p:nvSpPr>
        <p:spPr>
          <a:xfrm>
            <a:off x="7538973" y="4560166"/>
            <a:ext cx="2075395" cy="414338"/>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Arial" panose="020B0604020202020204" pitchFamily="34" charset="0"/>
              </a:rPr>
              <a:t>3D</a:t>
            </a:r>
            <a:r>
              <a:rPr kumimoji="1" lang="ja-JP" altLang="en-US" sz="1800" b="0"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Arial" panose="020B0604020202020204" pitchFamily="34" charset="0"/>
              </a:rPr>
              <a:t>パーツ編集</a:t>
            </a:r>
            <a:endParaRPr kumimoji="1" lang="en-US" altLang="ja-JP" sz="1800" b="0"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Arial" panose="020B0604020202020204" pitchFamily="34" charset="0"/>
            </a:endParaRPr>
          </a:p>
        </p:txBody>
      </p:sp>
      <p:sp>
        <p:nvSpPr>
          <p:cNvPr id="32" name="正方形/長方形 31">
            <a:extLst>
              <a:ext uri="{FF2B5EF4-FFF2-40B4-BE49-F238E27FC236}">
                <a16:creationId xmlns:a16="http://schemas.microsoft.com/office/drawing/2014/main" id="{8E64B2B3-6629-400E-BF4C-1D418661E813}"/>
              </a:ext>
            </a:extLst>
          </p:cNvPr>
          <p:cNvSpPr/>
          <p:nvPr/>
        </p:nvSpPr>
        <p:spPr>
          <a:xfrm>
            <a:off x="7538973" y="5435276"/>
            <a:ext cx="2075395" cy="414338"/>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Arial" panose="020B0604020202020204" pitchFamily="34" charset="0"/>
              </a:rPr>
              <a:t>デザイン原案結果</a:t>
            </a:r>
            <a:endParaRPr kumimoji="1" lang="en-US" altLang="ja-JP" sz="1800" b="0"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Arial" panose="020B0604020202020204" pitchFamily="34" charset="0"/>
            </a:endParaRPr>
          </a:p>
        </p:txBody>
      </p:sp>
      <p:sp>
        <p:nvSpPr>
          <p:cNvPr id="36" name="下矢印 35">
            <a:extLst>
              <a:ext uri="{FF2B5EF4-FFF2-40B4-BE49-F238E27FC236}">
                <a16:creationId xmlns:a16="http://schemas.microsoft.com/office/drawing/2014/main" id="{3628DC52-794D-437B-B354-040DE685A238}"/>
              </a:ext>
            </a:extLst>
          </p:cNvPr>
          <p:cNvSpPr/>
          <p:nvPr/>
        </p:nvSpPr>
        <p:spPr>
          <a:xfrm>
            <a:off x="8378795" y="4146666"/>
            <a:ext cx="363140" cy="358378"/>
          </a:xfrm>
          <a:prstGeom prst="downArrow">
            <a:avLst/>
          </a:prstGeom>
          <a:solidFill>
            <a:schemeClr val="bg2">
              <a:lumMod val="90000"/>
            </a:schemeClr>
          </a:solidFill>
          <a:ln w="9525"/>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ＭＳ Ｐゴシック" panose="020B0600070205080204" pitchFamily="50" charset="-128"/>
              <a:cs typeface="Arial" panose="020B0604020202020204" pitchFamily="34" charset="0"/>
            </a:endParaRPr>
          </a:p>
        </p:txBody>
      </p:sp>
      <p:sp>
        <p:nvSpPr>
          <p:cNvPr id="38" name="下矢印 37">
            <a:extLst>
              <a:ext uri="{FF2B5EF4-FFF2-40B4-BE49-F238E27FC236}">
                <a16:creationId xmlns:a16="http://schemas.microsoft.com/office/drawing/2014/main" id="{D40DEA35-1458-4299-B129-FD976F2C2879}"/>
              </a:ext>
            </a:extLst>
          </p:cNvPr>
          <p:cNvSpPr/>
          <p:nvPr/>
        </p:nvSpPr>
        <p:spPr>
          <a:xfrm>
            <a:off x="8378795" y="5020585"/>
            <a:ext cx="363140" cy="358378"/>
          </a:xfrm>
          <a:prstGeom prst="downArrow">
            <a:avLst/>
          </a:prstGeom>
          <a:solidFill>
            <a:schemeClr val="bg2">
              <a:lumMod val="90000"/>
            </a:schemeClr>
          </a:solidFill>
          <a:ln w="9525"/>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ＭＳ Ｐゴシック" panose="020B0600070205080204" pitchFamily="50" charset="-128"/>
              <a:cs typeface="Arial" panose="020B0604020202020204" pitchFamily="34" charset="0"/>
            </a:endParaRPr>
          </a:p>
        </p:txBody>
      </p:sp>
      <p:sp>
        <p:nvSpPr>
          <p:cNvPr id="35" name="正方形/長方形 34">
            <a:extLst>
              <a:ext uri="{FF2B5EF4-FFF2-40B4-BE49-F238E27FC236}">
                <a16:creationId xmlns:a16="http://schemas.microsoft.com/office/drawing/2014/main" id="{89B33355-8E7E-483F-AAA3-EA75465867E2}"/>
              </a:ext>
            </a:extLst>
          </p:cNvPr>
          <p:cNvSpPr/>
          <p:nvPr/>
        </p:nvSpPr>
        <p:spPr>
          <a:xfrm>
            <a:off x="7538973" y="3224946"/>
            <a:ext cx="2075395" cy="414338"/>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Arial" panose="020B0604020202020204" pitchFamily="34" charset="0"/>
              </a:rPr>
              <a:t>3D</a:t>
            </a:r>
            <a:r>
              <a:rPr kumimoji="1" lang="ja-JP" altLang="en-US" sz="1800" b="0" i="0" u="none" strike="noStrike" kern="1200" cap="none" spc="0" normalizeH="0" baseline="0" noProof="0" dirty="0">
                <a:ln>
                  <a:noFill/>
                </a:ln>
                <a:solidFill>
                  <a:srgbClr val="000000"/>
                </a:solidFill>
                <a:effectLst/>
                <a:uLnTx/>
                <a:uFillTx/>
                <a:latin typeface="+mn-lt"/>
                <a:ea typeface="ＭＳ Ｐゴシック" panose="020B0600070205080204" pitchFamily="50" charset="-128"/>
                <a:cs typeface="Arial" panose="020B0604020202020204" pitchFamily="34" charset="0"/>
              </a:rPr>
              <a:t>パーツ選択</a:t>
            </a:r>
          </a:p>
        </p:txBody>
      </p:sp>
      <p:sp>
        <p:nvSpPr>
          <p:cNvPr id="40" name="下矢印 39">
            <a:extLst>
              <a:ext uri="{FF2B5EF4-FFF2-40B4-BE49-F238E27FC236}">
                <a16:creationId xmlns:a16="http://schemas.microsoft.com/office/drawing/2014/main" id="{08D47186-FD76-45AD-9B93-87E6B21884C6}"/>
              </a:ext>
            </a:extLst>
          </p:cNvPr>
          <p:cNvSpPr/>
          <p:nvPr/>
        </p:nvSpPr>
        <p:spPr>
          <a:xfrm>
            <a:off x="8378795" y="2806023"/>
            <a:ext cx="363140" cy="358378"/>
          </a:xfrm>
          <a:prstGeom prst="downArrow">
            <a:avLst/>
          </a:prstGeom>
          <a:solidFill>
            <a:schemeClr val="bg2">
              <a:lumMod val="90000"/>
            </a:schemeClr>
          </a:solidFill>
          <a:ln w="9525"/>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ＭＳ Ｐゴシック" panose="020B0600070205080204" pitchFamily="50" charset="-128"/>
              <a:cs typeface="Arial" panose="020B0604020202020204" pitchFamily="34" charset="0"/>
            </a:endParaRPr>
          </a:p>
        </p:txBody>
      </p:sp>
      <p:sp>
        <p:nvSpPr>
          <p:cNvPr id="34" name="タイトル 1">
            <a:extLst>
              <a:ext uri="{FF2B5EF4-FFF2-40B4-BE49-F238E27FC236}">
                <a16:creationId xmlns:a16="http://schemas.microsoft.com/office/drawing/2014/main" id="{1D3E9739-D1AC-4FD3-9D17-89D8D484724D}"/>
              </a:ext>
            </a:extLst>
          </p:cNvPr>
          <p:cNvSpPr txBox="1">
            <a:spLocks/>
          </p:cNvSpPr>
          <p:nvPr/>
        </p:nvSpPr>
        <p:spPr>
          <a:xfrm>
            <a:off x="2622222" y="116455"/>
            <a:ext cx="8229600" cy="1143000"/>
          </a:xfrm>
          <a:prstGeom prst="rect">
            <a:avLst/>
          </a:prstGeom>
        </p:spPr>
        <p:txBody>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a:lstStyle>
          <a:p>
            <a:pPr marL="0" marR="0" lvl="0" indent="0" algn="ctr" defTabSz="914400" rtl="0" eaLnBrk="0" fontAlgn="base" latinLnBrk="0" hangingPunct="0">
              <a:lnSpc>
                <a:spcPts val="4000"/>
              </a:lnSpc>
              <a:spcBef>
                <a:spcPct val="0"/>
              </a:spcBef>
              <a:spcAft>
                <a:spcPct val="0"/>
              </a:spcAft>
              <a:buClrTx/>
              <a:buSzTx/>
              <a:buFontTx/>
              <a:buNone/>
              <a:tabLst/>
              <a:defRPr/>
            </a:pPr>
            <a:endParaRPr kumimoji="1" lang="ja-JP" altLang="en-US" sz="4000" b="0" i="0" u="none" strike="noStrike" kern="1200" cap="none" spc="0" normalizeH="0" baseline="0" noProof="0" dirty="0">
              <a:ln>
                <a:noFill/>
              </a:ln>
              <a:solidFill>
                <a:prstClr val="black"/>
              </a:solidFill>
              <a:effectLst/>
              <a:uLnTx/>
              <a:uFillTx/>
              <a:latin typeface="Arial" panose="020B0604020202020204" pitchFamily="34" charset="0"/>
              <a:ea typeface="源柔ゴシックP Normal"/>
              <a:cs typeface="Arial" panose="020B0604020202020204" pitchFamily="34" charset="0"/>
            </a:endParaRPr>
          </a:p>
        </p:txBody>
      </p:sp>
      <p:sp>
        <p:nvSpPr>
          <p:cNvPr id="11" name="円柱 10">
            <a:extLst>
              <a:ext uri="{FF2B5EF4-FFF2-40B4-BE49-F238E27FC236}">
                <a16:creationId xmlns:a16="http://schemas.microsoft.com/office/drawing/2014/main" id="{1D713BBE-1D88-4E5B-92C4-8D3F6BF4E76E}"/>
              </a:ext>
            </a:extLst>
          </p:cNvPr>
          <p:cNvSpPr/>
          <p:nvPr/>
        </p:nvSpPr>
        <p:spPr>
          <a:xfrm>
            <a:off x="5205476" y="2229978"/>
            <a:ext cx="2021211" cy="3814763"/>
          </a:xfrm>
          <a:prstGeom prst="can">
            <a:avLst/>
          </a:prstGeom>
          <a:solidFill>
            <a:srgbClr val="F0E7A8"/>
          </a:solidFill>
          <a:ln>
            <a:solidFill>
              <a:schemeClr val="tx1">
                <a:lumMod val="65000"/>
                <a:lumOff val="35000"/>
              </a:schemeClr>
            </a:solidFill>
          </a:ln>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ＭＳ Ｐゴシック" panose="020B0600070205080204" pitchFamily="50" charset="-128"/>
              <a:cs typeface="Arial" panose="020B0604020202020204" pitchFamily="34" charset="0"/>
            </a:endParaRPr>
          </a:p>
        </p:txBody>
      </p:sp>
      <p:sp>
        <p:nvSpPr>
          <p:cNvPr id="3" name="スライド番号プレースホルダー 2">
            <a:extLst>
              <a:ext uri="{FF2B5EF4-FFF2-40B4-BE49-F238E27FC236}">
                <a16:creationId xmlns:a16="http://schemas.microsoft.com/office/drawing/2014/main" id="{320911F6-819D-458B-BBF1-F5A6660E481E}"/>
              </a:ext>
            </a:extLst>
          </p:cNvPr>
          <p:cNvSpPr>
            <a:spLocks noGrp="1"/>
          </p:cNvSpPr>
          <p:nvPr>
            <p:ph type="sldNum" sz="quarter" idx="12"/>
          </p:nvPr>
        </p:nvSpPr>
        <p:spPr>
          <a:xfrm>
            <a:off x="9312349"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B59C66-2B26-4783-99CB-A70E7A3847F9}" type="slidenum">
              <a:rPr kumimoji="1" lang="ja-JP" altLang="en-US" sz="1400" b="0" i="0" u="none" strike="noStrike" kern="1200" cap="none" spc="0" normalizeH="0" baseline="0" noProof="0" smtClean="0">
                <a:ln>
                  <a:noFill/>
                </a:ln>
                <a:solidFill>
                  <a:prstClr val="black">
                    <a:tint val="75000"/>
                  </a:prstClr>
                </a:solidFill>
                <a:effectLst/>
                <a:uLnTx/>
                <a:uFillTx/>
                <a:latin typeface="源柔ゴシックP Normal"/>
                <a:ea typeface="源柔ゴシックP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1" lang="ja-JP" altLang="en-US" sz="2000" b="0" i="0" u="none" strike="noStrike" kern="1200" cap="none" spc="0" normalizeH="0" baseline="0" noProof="0" dirty="0">
              <a:ln>
                <a:noFill/>
              </a:ln>
              <a:solidFill>
                <a:prstClr val="black">
                  <a:tint val="75000"/>
                </a:prstClr>
              </a:solidFill>
              <a:effectLst/>
              <a:uLnTx/>
              <a:uFillTx/>
              <a:latin typeface="源柔ゴシックP Normal"/>
              <a:ea typeface="源柔ゴシックP Normal"/>
              <a:cs typeface="+mn-cs"/>
            </a:endParaRPr>
          </a:p>
        </p:txBody>
      </p:sp>
      <p:pic>
        <p:nvPicPr>
          <p:cNvPr id="9" name="図 8">
            <a:extLst>
              <a:ext uri="{FF2B5EF4-FFF2-40B4-BE49-F238E27FC236}">
                <a16:creationId xmlns:a16="http://schemas.microsoft.com/office/drawing/2014/main" id="{E025CF0B-826D-463C-ADAF-6F8A115695D6}"/>
              </a:ext>
            </a:extLst>
          </p:cNvPr>
          <p:cNvPicPr>
            <a:picLocks noChangeAspect="1"/>
          </p:cNvPicPr>
          <p:nvPr/>
        </p:nvPicPr>
        <p:blipFill>
          <a:blip r:embed="rId3"/>
          <a:stretch>
            <a:fillRect/>
          </a:stretch>
        </p:blipFill>
        <p:spPr>
          <a:xfrm>
            <a:off x="5482892" y="4581838"/>
            <a:ext cx="1455999" cy="1286851"/>
          </a:xfrm>
          <a:prstGeom prst="rect">
            <a:avLst/>
          </a:prstGeom>
        </p:spPr>
      </p:pic>
      <p:sp>
        <p:nvSpPr>
          <p:cNvPr id="29" name="下矢印 28">
            <a:extLst>
              <a:ext uri="{FF2B5EF4-FFF2-40B4-BE49-F238E27FC236}">
                <a16:creationId xmlns:a16="http://schemas.microsoft.com/office/drawing/2014/main" id="{B6279663-B5C3-4951-8AD5-F6D90C6ED4B1}"/>
              </a:ext>
            </a:extLst>
          </p:cNvPr>
          <p:cNvSpPr/>
          <p:nvPr/>
        </p:nvSpPr>
        <p:spPr>
          <a:xfrm rot="16200000">
            <a:off x="4948710" y="5380874"/>
            <a:ext cx="361950" cy="357188"/>
          </a:xfrm>
          <a:prstGeom prst="downArrow">
            <a:avLst/>
          </a:prstGeom>
          <a:solidFill>
            <a:srgbClr val="FFC000"/>
          </a:solidFill>
          <a:ln w="6350"/>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ＭＳ Ｐゴシック" panose="020B0600070205080204" pitchFamily="50" charset="-128"/>
              <a:cs typeface="Arial" panose="020B0604020202020204" pitchFamily="34" charset="0"/>
            </a:endParaRPr>
          </a:p>
        </p:txBody>
      </p:sp>
      <p:sp>
        <p:nvSpPr>
          <p:cNvPr id="33" name="下矢印 32">
            <a:extLst>
              <a:ext uri="{FF2B5EF4-FFF2-40B4-BE49-F238E27FC236}">
                <a16:creationId xmlns:a16="http://schemas.microsoft.com/office/drawing/2014/main" id="{5D569D48-23D9-43A6-AF99-A9F85187E679}"/>
              </a:ext>
            </a:extLst>
          </p:cNvPr>
          <p:cNvSpPr/>
          <p:nvPr/>
        </p:nvSpPr>
        <p:spPr>
          <a:xfrm rot="16200000">
            <a:off x="7267773" y="3726739"/>
            <a:ext cx="361950" cy="358378"/>
          </a:xfrm>
          <a:prstGeom prst="downArrow">
            <a:avLst/>
          </a:prstGeom>
          <a:solidFill>
            <a:srgbClr val="FFC000"/>
          </a:solidFill>
          <a:ln w="9525"/>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ＭＳ Ｐゴシック" panose="020B0600070205080204" pitchFamily="50" charset="-128"/>
              <a:cs typeface="Arial" panose="020B0604020202020204" pitchFamily="34" charset="0"/>
            </a:endParaRPr>
          </a:p>
        </p:txBody>
      </p:sp>
      <p:sp>
        <p:nvSpPr>
          <p:cNvPr id="39" name="下矢印 38">
            <a:extLst>
              <a:ext uri="{FF2B5EF4-FFF2-40B4-BE49-F238E27FC236}">
                <a16:creationId xmlns:a16="http://schemas.microsoft.com/office/drawing/2014/main" id="{6A8275B1-E291-40B2-B5DA-9EB93358ACF6}"/>
              </a:ext>
            </a:extLst>
          </p:cNvPr>
          <p:cNvSpPr/>
          <p:nvPr/>
        </p:nvSpPr>
        <p:spPr>
          <a:xfrm rot="5400000">
            <a:off x="7142778" y="3260085"/>
            <a:ext cx="361950" cy="358379"/>
          </a:xfrm>
          <a:prstGeom prst="downArrow">
            <a:avLst/>
          </a:prstGeom>
          <a:solidFill>
            <a:srgbClr val="FFC000"/>
          </a:solidFill>
          <a:ln w="9525"/>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ＭＳ Ｐゴシック" panose="020B0600070205080204" pitchFamily="50" charset="-128"/>
              <a:cs typeface="Arial" panose="020B0604020202020204" pitchFamily="34" charset="0"/>
            </a:endParaRPr>
          </a:p>
        </p:txBody>
      </p:sp>
      <p:sp>
        <p:nvSpPr>
          <p:cNvPr id="66" name="テキスト ボックス 12">
            <a:extLst>
              <a:ext uri="{FF2B5EF4-FFF2-40B4-BE49-F238E27FC236}">
                <a16:creationId xmlns:a16="http://schemas.microsoft.com/office/drawing/2014/main" id="{40873761-44DD-40E7-B868-607FEC62DBCA}"/>
              </a:ext>
            </a:extLst>
          </p:cNvPr>
          <p:cNvSpPr txBox="1">
            <a:spLocks noChangeArrowheads="1"/>
          </p:cNvSpPr>
          <p:nvPr/>
        </p:nvSpPr>
        <p:spPr bwMode="auto">
          <a:xfrm>
            <a:off x="5376219" y="4314381"/>
            <a:ext cx="1720343"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游ゴシック" panose="020B0400000000000000" pitchFamily="50" charset="-128"/>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游ゴシック" panose="020B0400000000000000" pitchFamily="50" charset="-128"/>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游ゴシック" panose="020B0400000000000000" pitchFamily="50" charset="-128"/>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1400" b="1" i="0" u="none" strike="noStrike" kern="1200" cap="none" spc="0" normalizeH="0" baseline="0" noProof="0" dirty="0">
                <a:ln>
                  <a:noFill/>
                </a:ln>
                <a:solidFill>
                  <a:prstClr val="black"/>
                </a:solidFill>
                <a:effectLst/>
                <a:uLnTx/>
                <a:uFillTx/>
                <a:latin typeface="+mn-lt"/>
                <a:ea typeface="ＭＳ Ｐゴシック" panose="020B0600070205080204" pitchFamily="50" charset="-128"/>
                <a:cs typeface="Arial" panose="020B0604020202020204" pitchFamily="34" charset="0"/>
              </a:rPr>
              <a:t>3</a:t>
            </a:r>
            <a:r>
              <a:rPr kumimoji="1" lang="ja-JP" altLang="en-US" sz="1400" b="1" i="0" u="none" strike="noStrike" kern="1200" cap="none" spc="0" normalizeH="0" baseline="0" noProof="0" dirty="0">
                <a:ln>
                  <a:noFill/>
                </a:ln>
                <a:solidFill>
                  <a:prstClr val="black"/>
                </a:solidFill>
                <a:effectLst/>
                <a:uLnTx/>
                <a:uFillTx/>
                <a:latin typeface="+mn-lt"/>
                <a:ea typeface="ＭＳ Ｐゴシック" panose="020B0600070205080204" pitchFamily="50" charset="-128"/>
                <a:cs typeface="Arial" panose="020B0604020202020204" pitchFamily="34" charset="0"/>
              </a:rPr>
              <a:t>次元モデルパーツ</a:t>
            </a:r>
          </a:p>
        </p:txBody>
      </p:sp>
      <p:pic>
        <p:nvPicPr>
          <p:cNvPr id="16" name="図 15">
            <a:extLst>
              <a:ext uri="{FF2B5EF4-FFF2-40B4-BE49-F238E27FC236}">
                <a16:creationId xmlns:a16="http://schemas.microsoft.com/office/drawing/2014/main" id="{4731B782-91AA-4729-83CA-3718B04F7C47}"/>
              </a:ext>
            </a:extLst>
          </p:cNvPr>
          <p:cNvPicPr>
            <a:picLocks noChangeAspect="1"/>
          </p:cNvPicPr>
          <p:nvPr/>
        </p:nvPicPr>
        <p:blipFill>
          <a:blip r:embed="rId4"/>
          <a:stretch>
            <a:fillRect/>
          </a:stretch>
        </p:blipFill>
        <p:spPr>
          <a:xfrm>
            <a:off x="674764" y="1746848"/>
            <a:ext cx="1633861" cy="1335666"/>
          </a:xfrm>
          <a:prstGeom prst="rect">
            <a:avLst/>
          </a:prstGeom>
        </p:spPr>
      </p:pic>
      <p:pic>
        <p:nvPicPr>
          <p:cNvPr id="17" name="図 16">
            <a:extLst>
              <a:ext uri="{FF2B5EF4-FFF2-40B4-BE49-F238E27FC236}">
                <a16:creationId xmlns:a16="http://schemas.microsoft.com/office/drawing/2014/main" id="{FC57CC7C-2864-4FA2-B8A4-E5B5851E3D56}"/>
              </a:ext>
            </a:extLst>
          </p:cNvPr>
          <p:cNvPicPr>
            <a:picLocks noChangeAspect="1"/>
          </p:cNvPicPr>
          <p:nvPr/>
        </p:nvPicPr>
        <p:blipFill>
          <a:blip r:embed="rId5"/>
          <a:stretch>
            <a:fillRect/>
          </a:stretch>
        </p:blipFill>
        <p:spPr>
          <a:xfrm>
            <a:off x="9932122" y="3885086"/>
            <a:ext cx="1461870" cy="1070734"/>
          </a:xfrm>
          <a:prstGeom prst="rect">
            <a:avLst/>
          </a:prstGeom>
        </p:spPr>
      </p:pic>
      <p:grpSp>
        <p:nvGrpSpPr>
          <p:cNvPr id="19" name="グループ化 18">
            <a:extLst>
              <a:ext uri="{FF2B5EF4-FFF2-40B4-BE49-F238E27FC236}">
                <a16:creationId xmlns:a16="http://schemas.microsoft.com/office/drawing/2014/main" id="{AEC8DD6E-92FC-423C-85FF-DC493836E460}"/>
              </a:ext>
            </a:extLst>
          </p:cNvPr>
          <p:cNvGrpSpPr/>
          <p:nvPr/>
        </p:nvGrpSpPr>
        <p:grpSpPr>
          <a:xfrm>
            <a:off x="5564286" y="3063551"/>
            <a:ext cx="1246949" cy="1143000"/>
            <a:chOff x="65693" y="1273257"/>
            <a:chExt cx="1834083" cy="1731438"/>
          </a:xfrm>
        </p:grpSpPr>
        <p:pic>
          <p:nvPicPr>
            <p:cNvPr id="67" name="図 66">
              <a:extLst>
                <a:ext uri="{FF2B5EF4-FFF2-40B4-BE49-F238E27FC236}">
                  <a16:creationId xmlns:a16="http://schemas.microsoft.com/office/drawing/2014/main" id="{D695C1AD-4C3D-463C-8D15-A81AE07D17D4}"/>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a:stretch/>
          </p:blipFill>
          <p:spPr>
            <a:xfrm rot="5400000" flipH="1">
              <a:off x="1342674" y="1143595"/>
              <a:ext cx="416636" cy="692041"/>
            </a:xfrm>
            <a:prstGeom prst="rect">
              <a:avLst/>
            </a:prstGeom>
          </p:spPr>
        </p:pic>
        <p:pic>
          <p:nvPicPr>
            <p:cNvPr id="68" name="図 67">
              <a:extLst>
                <a:ext uri="{FF2B5EF4-FFF2-40B4-BE49-F238E27FC236}">
                  <a16:creationId xmlns:a16="http://schemas.microsoft.com/office/drawing/2014/main" id="{880C9434-5296-43A8-8E46-E3BC6F31444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flipV="1">
              <a:off x="492178" y="1273257"/>
              <a:ext cx="692041" cy="369090"/>
            </a:xfrm>
            <a:prstGeom prst="rect">
              <a:avLst/>
            </a:prstGeom>
          </p:spPr>
        </p:pic>
        <p:pic>
          <p:nvPicPr>
            <p:cNvPr id="69" name="図 68">
              <a:extLst>
                <a:ext uri="{FF2B5EF4-FFF2-40B4-BE49-F238E27FC236}">
                  <a16:creationId xmlns:a16="http://schemas.microsoft.com/office/drawing/2014/main" id="{4684044B-8152-4A4C-9219-8CF40880E9FB}"/>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flipV="1">
              <a:off x="628261" y="1608886"/>
              <a:ext cx="573834" cy="334734"/>
            </a:xfrm>
            <a:prstGeom prst="rect">
              <a:avLst/>
            </a:prstGeom>
          </p:spPr>
        </p:pic>
        <p:pic>
          <p:nvPicPr>
            <p:cNvPr id="70" name="図 69">
              <a:extLst>
                <a:ext uri="{FF2B5EF4-FFF2-40B4-BE49-F238E27FC236}">
                  <a16:creationId xmlns:a16="http://schemas.microsoft.com/office/drawing/2014/main" id="{B23FEEF4-3AF1-47F3-A589-A9655BCA989D}"/>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rot="5400000" flipH="1">
              <a:off x="311258" y="1528989"/>
              <a:ext cx="254945" cy="745226"/>
            </a:xfrm>
            <a:prstGeom prst="rect">
              <a:avLst/>
            </a:prstGeom>
          </p:spPr>
        </p:pic>
        <p:pic>
          <p:nvPicPr>
            <p:cNvPr id="71" name="図 70">
              <a:extLst>
                <a:ext uri="{FF2B5EF4-FFF2-40B4-BE49-F238E27FC236}">
                  <a16:creationId xmlns:a16="http://schemas.microsoft.com/office/drawing/2014/main" id="{2AC99E8C-DF83-4DA1-A4F6-53BB18F8BBF0}"/>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a:stretch/>
          </p:blipFill>
          <p:spPr>
            <a:xfrm rot="5400000" flipH="1">
              <a:off x="148773" y="1264019"/>
              <a:ext cx="434253" cy="573834"/>
            </a:xfrm>
            <a:prstGeom prst="rect">
              <a:avLst/>
            </a:prstGeom>
          </p:spPr>
        </p:pic>
        <p:pic>
          <p:nvPicPr>
            <p:cNvPr id="72" name="図 71">
              <a:extLst>
                <a:ext uri="{FF2B5EF4-FFF2-40B4-BE49-F238E27FC236}">
                  <a16:creationId xmlns:a16="http://schemas.microsoft.com/office/drawing/2014/main" id="{1CEC8358-18B8-4A4A-BE96-489591798A72}"/>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a:stretch/>
          </p:blipFill>
          <p:spPr>
            <a:xfrm rot="5400000" flipH="1">
              <a:off x="1331847" y="1489387"/>
              <a:ext cx="384257" cy="745226"/>
            </a:xfrm>
            <a:prstGeom prst="rect">
              <a:avLst/>
            </a:prstGeom>
          </p:spPr>
        </p:pic>
        <p:pic>
          <p:nvPicPr>
            <p:cNvPr id="73" name="図 72">
              <a:extLst>
                <a:ext uri="{FF2B5EF4-FFF2-40B4-BE49-F238E27FC236}">
                  <a16:creationId xmlns:a16="http://schemas.microsoft.com/office/drawing/2014/main" id="{FE6EC5DD-F5CE-4988-92C6-7BAC8664C516}"/>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a:stretch/>
          </p:blipFill>
          <p:spPr>
            <a:xfrm rot="16200000" flipH="1">
              <a:off x="199530" y="2272271"/>
              <a:ext cx="405372" cy="608057"/>
            </a:xfrm>
            <a:prstGeom prst="rect">
              <a:avLst/>
            </a:prstGeom>
          </p:spPr>
        </p:pic>
        <p:pic>
          <p:nvPicPr>
            <p:cNvPr id="74" name="図 73">
              <a:extLst>
                <a:ext uri="{FF2B5EF4-FFF2-40B4-BE49-F238E27FC236}">
                  <a16:creationId xmlns:a16="http://schemas.microsoft.com/office/drawing/2014/main" id="{F8C54F6A-222D-4A6D-A9A3-5145C5A3B2BF}"/>
                </a:ext>
              </a:extLst>
            </p:cNvPr>
            <p:cNvPicPr>
              <a:picLocks noChangeAspect="1"/>
            </p:cNvPicPr>
            <p:nvPr/>
          </p:nvPicPr>
          <p:blipFill rotWithShape="1">
            <a:blip r:embed="rId13" cstate="hqprint">
              <a:extLst>
                <a:ext uri="{28A0092B-C50C-407E-A947-70E740481C1C}">
                  <a14:useLocalDpi xmlns:a14="http://schemas.microsoft.com/office/drawing/2010/main" val="0"/>
                </a:ext>
              </a:extLst>
            </a:blip>
            <a:srcRect/>
            <a:stretch/>
          </p:blipFill>
          <p:spPr>
            <a:xfrm rot="16200000" flipH="1">
              <a:off x="871643" y="2110492"/>
              <a:ext cx="324076" cy="631094"/>
            </a:xfrm>
            <a:prstGeom prst="rect">
              <a:avLst/>
            </a:prstGeom>
          </p:spPr>
        </p:pic>
        <p:pic>
          <p:nvPicPr>
            <p:cNvPr id="76" name="図 75">
              <a:extLst>
                <a:ext uri="{FF2B5EF4-FFF2-40B4-BE49-F238E27FC236}">
                  <a16:creationId xmlns:a16="http://schemas.microsoft.com/office/drawing/2014/main" id="{ED05239D-41A7-4064-B8B0-1BC0E307F35A}"/>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a:xfrm flipV="1">
              <a:off x="718922" y="1967939"/>
              <a:ext cx="855552" cy="322070"/>
            </a:xfrm>
            <a:prstGeom prst="rect">
              <a:avLst/>
            </a:prstGeom>
          </p:spPr>
        </p:pic>
        <p:pic>
          <p:nvPicPr>
            <p:cNvPr id="77" name="図 76">
              <a:extLst>
                <a:ext uri="{FF2B5EF4-FFF2-40B4-BE49-F238E27FC236}">
                  <a16:creationId xmlns:a16="http://schemas.microsoft.com/office/drawing/2014/main" id="{2EB22A54-C0F2-4734-8DC2-37C7937832A4}"/>
                </a:ext>
              </a:extLst>
            </p:cNvPr>
            <p:cNvPicPr>
              <a:picLocks noChangeAspect="1"/>
            </p:cNvPicPr>
            <p:nvPr/>
          </p:nvPicPr>
          <p:blipFill rotWithShape="1">
            <a:blip r:embed="rId15">
              <a:extLst>
                <a:ext uri="{28A0092B-C50C-407E-A947-70E740481C1C}">
                  <a14:useLocalDpi xmlns:a14="http://schemas.microsoft.com/office/drawing/2010/main" val="0"/>
                </a:ext>
              </a:extLst>
            </a:blip>
            <a:srcRect/>
            <a:stretch/>
          </p:blipFill>
          <p:spPr>
            <a:xfrm flipV="1">
              <a:off x="65693" y="2022508"/>
              <a:ext cx="673046" cy="347377"/>
            </a:xfrm>
            <a:prstGeom prst="rect">
              <a:avLst/>
            </a:prstGeom>
          </p:spPr>
        </p:pic>
        <p:pic>
          <p:nvPicPr>
            <p:cNvPr id="78" name="図 77">
              <a:extLst>
                <a:ext uri="{FF2B5EF4-FFF2-40B4-BE49-F238E27FC236}">
                  <a16:creationId xmlns:a16="http://schemas.microsoft.com/office/drawing/2014/main" id="{1ED416EE-8E0C-461A-86CE-E9A022D89CEC}"/>
                </a:ext>
              </a:extLst>
            </p:cNvPr>
            <p:cNvPicPr>
              <a:picLocks noChangeAspect="1"/>
            </p:cNvPicPr>
            <p:nvPr/>
          </p:nvPicPr>
          <p:blipFill rotWithShape="1">
            <a:blip r:embed="rId16">
              <a:extLst>
                <a:ext uri="{28A0092B-C50C-407E-A947-70E740481C1C}">
                  <a14:useLocalDpi xmlns:a14="http://schemas.microsoft.com/office/drawing/2010/main" val="0"/>
                </a:ext>
              </a:extLst>
            </a:blip>
            <a:srcRect/>
            <a:stretch/>
          </p:blipFill>
          <p:spPr>
            <a:xfrm>
              <a:off x="1420076" y="2102465"/>
              <a:ext cx="461924" cy="485612"/>
            </a:xfrm>
            <a:prstGeom prst="rect">
              <a:avLst/>
            </a:prstGeom>
          </p:spPr>
        </p:pic>
        <p:pic>
          <p:nvPicPr>
            <p:cNvPr id="79" name="図 78">
              <a:extLst>
                <a:ext uri="{FF2B5EF4-FFF2-40B4-BE49-F238E27FC236}">
                  <a16:creationId xmlns:a16="http://schemas.microsoft.com/office/drawing/2014/main" id="{FFD7AFA0-DD77-49B5-A31B-A568E4D0912C}"/>
                </a:ext>
              </a:extLst>
            </p:cNvPr>
            <p:cNvPicPr>
              <a:picLocks noChangeAspect="1"/>
            </p:cNvPicPr>
            <p:nvPr/>
          </p:nvPicPr>
          <p:blipFill rotWithShape="1">
            <a:blip r:embed="rId17" cstate="hqprint">
              <a:extLst>
                <a:ext uri="{28A0092B-C50C-407E-A947-70E740481C1C}">
                  <a14:useLocalDpi xmlns:a14="http://schemas.microsoft.com/office/drawing/2010/main" val="0"/>
                </a:ext>
              </a:extLst>
            </a:blip>
            <a:srcRect/>
            <a:stretch/>
          </p:blipFill>
          <p:spPr>
            <a:xfrm flipV="1">
              <a:off x="1232466" y="2626553"/>
              <a:ext cx="667310" cy="378142"/>
            </a:xfrm>
            <a:prstGeom prst="rect">
              <a:avLst/>
            </a:prstGeom>
          </p:spPr>
        </p:pic>
        <p:pic>
          <p:nvPicPr>
            <p:cNvPr id="80" name="図 79">
              <a:extLst>
                <a:ext uri="{FF2B5EF4-FFF2-40B4-BE49-F238E27FC236}">
                  <a16:creationId xmlns:a16="http://schemas.microsoft.com/office/drawing/2014/main" id="{6DFCF2E8-E6B7-4DC4-9801-2CA467278C8A}"/>
                </a:ext>
              </a:extLst>
            </p:cNvPr>
            <p:cNvPicPr>
              <a:picLocks noChangeAspect="1"/>
            </p:cNvPicPr>
            <p:nvPr/>
          </p:nvPicPr>
          <p:blipFill rotWithShape="1">
            <a:blip r:embed="rId18">
              <a:extLst>
                <a:ext uri="{28A0092B-C50C-407E-A947-70E740481C1C}">
                  <a14:useLocalDpi xmlns:a14="http://schemas.microsoft.com/office/drawing/2010/main" val="0"/>
                </a:ext>
              </a:extLst>
            </a:blip>
            <a:srcRect/>
            <a:stretch/>
          </p:blipFill>
          <p:spPr>
            <a:xfrm rot="16200000" flipH="1">
              <a:off x="760735" y="2509402"/>
              <a:ext cx="397281" cy="539167"/>
            </a:xfrm>
            <a:prstGeom prst="rect">
              <a:avLst/>
            </a:prstGeom>
          </p:spPr>
        </p:pic>
      </p:grpSp>
      <p:sp>
        <p:nvSpPr>
          <p:cNvPr id="81" name="テキスト ボックス 12">
            <a:extLst>
              <a:ext uri="{FF2B5EF4-FFF2-40B4-BE49-F238E27FC236}">
                <a16:creationId xmlns:a16="http://schemas.microsoft.com/office/drawing/2014/main" id="{AA9AE8CB-5491-4625-9101-BE6D202DB620}"/>
              </a:ext>
            </a:extLst>
          </p:cNvPr>
          <p:cNvSpPr txBox="1">
            <a:spLocks noChangeArrowheads="1"/>
          </p:cNvSpPr>
          <p:nvPr/>
        </p:nvSpPr>
        <p:spPr bwMode="auto">
          <a:xfrm>
            <a:off x="5486639" y="2797688"/>
            <a:ext cx="1350050"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游ゴシック" panose="020B0400000000000000" pitchFamily="50" charset="-128"/>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游ゴシック" panose="020B0400000000000000" pitchFamily="50" charset="-128"/>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游ゴシック" panose="020B0400000000000000" pitchFamily="50" charset="-128"/>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1400" b="1" i="0" u="none" strike="noStrike" kern="1200" cap="none" spc="0" normalizeH="0" baseline="0" noProof="0" dirty="0">
                <a:ln>
                  <a:noFill/>
                </a:ln>
                <a:solidFill>
                  <a:prstClr val="black"/>
                </a:solidFill>
                <a:effectLst/>
                <a:uLnTx/>
                <a:uFillTx/>
                <a:latin typeface="+mn-lt"/>
                <a:ea typeface="ＭＳ Ｐゴシック" panose="020B0600070205080204" pitchFamily="50" charset="-128"/>
                <a:cs typeface="Arial" panose="020B0604020202020204" pitchFamily="34" charset="0"/>
              </a:rPr>
              <a:t>アカンサス模様</a:t>
            </a:r>
          </a:p>
        </p:txBody>
      </p:sp>
      <p:pic>
        <p:nvPicPr>
          <p:cNvPr id="47" name="図 46">
            <a:extLst>
              <a:ext uri="{FF2B5EF4-FFF2-40B4-BE49-F238E27FC236}">
                <a16:creationId xmlns:a16="http://schemas.microsoft.com/office/drawing/2014/main" id="{082A2FB6-B4BC-4CB3-90D1-99823F2A1CAA}"/>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a:xfrm>
            <a:off x="671533" y="3221964"/>
            <a:ext cx="1639046" cy="617014"/>
          </a:xfrm>
          <a:prstGeom prst="rect">
            <a:avLst/>
          </a:prstGeom>
        </p:spPr>
      </p:pic>
      <p:pic>
        <p:nvPicPr>
          <p:cNvPr id="48" name="図 47">
            <a:extLst>
              <a:ext uri="{FF2B5EF4-FFF2-40B4-BE49-F238E27FC236}">
                <a16:creationId xmlns:a16="http://schemas.microsoft.com/office/drawing/2014/main" id="{2F1B1D42-AD1F-4FF3-B771-5838D8ECF14E}"/>
              </a:ext>
            </a:extLst>
          </p:cNvPr>
          <p:cNvPicPr>
            <a:picLocks noChangeAspect="1"/>
          </p:cNvPicPr>
          <p:nvPr/>
        </p:nvPicPr>
        <p:blipFill rotWithShape="1">
          <a:blip r:embed="rId19">
            <a:extLst>
              <a:ext uri="{28A0092B-C50C-407E-A947-70E740481C1C}">
                <a14:useLocalDpi xmlns:a14="http://schemas.microsoft.com/office/drawing/2010/main" val="0"/>
              </a:ext>
            </a:extLst>
          </a:blip>
          <a:srcRect/>
          <a:stretch/>
        </p:blipFill>
        <p:spPr>
          <a:xfrm rot="16200000">
            <a:off x="1854622" y="3645353"/>
            <a:ext cx="609457" cy="933227"/>
          </a:xfrm>
          <a:prstGeom prst="rect">
            <a:avLst/>
          </a:prstGeom>
        </p:spPr>
      </p:pic>
      <p:pic>
        <p:nvPicPr>
          <p:cNvPr id="49" name="図 48">
            <a:extLst>
              <a:ext uri="{FF2B5EF4-FFF2-40B4-BE49-F238E27FC236}">
                <a16:creationId xmlns:a16="http://schemas.microsoft.com/office/drawing/2014/main" id="{318F2343-9C79-435C-AEB9-F99D4C12CDF2}"/>
              </a:ext>
            </a:extLst>
          </p:cNvPr>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rot="10800000">
            <a:off x="1673955" y="4580618"/>
            <a:ext cx="990246" cy="668740"/>
          </a:xfrm>
          <a:prstGeom prst="rect">
            <a:avLst/>
          </a:prstGeom>
        </p:spPr>
      </p:pic>
      <p:pic>
        <p:nvPicPr>
          <p:cNvPr id="50" name="図 49">
            <a:extLst>
              <a:ext uri="{FF2B5EF4-FFF2-40B4-BE49-F238E27FC236}">
                <a16:creationId xmlns:a16="http://schemas.microsoft.com/office/drawing/2014/main" id="{C571ED98-11F2-4A56-869F-870796F21FD1}"/>
              </a:ext>
            </a:extLst>
          </p:cNvPr>
          <p:cNvPicPr>
            <a:picLocks noChangeAspect="1"/>
          </p:cNvPicPr>
          <p:nvPr/>
        </p:nvPicPr>
        <p:blipFill rotWithShape="1">
          <a:blip r:embed="rId21">
            <a:extLst>
              <a:ext uri="{28A0092B-C50C-407E-A947-70E740481C1C}">
                <a14:useLocalDpi xmlns:a14="http://schemas.microsoft.com/office/drawing/2010/main" val="0"/>
              </a:ext>
            </a:extLst>
          </a:blip>
          <a:srcRect/>
          <a:stretch/>
        </p:blipFill>
        <p:spPr>
          <a:xfrm>
            <a:off x="707157" y="4128464"/>
            <a:ext cx="1120326" cy="609458"/>
          </a:xfrm>
          <a:prstGeom prst="rect">
            <a:avLst/>
          </a:prstGeom>
        </p:spPr>
      </p:pic>
      <p:sp>
        <p:nvSpPr>
          <p:cNvPr id="8" name="テキスト ボックス 7">
            <a:extLst>
              <a:ext uri="{FF2B5EF4-FFF2-40B4-BE49-F238E27FC236}">
                <a16:creationId xmlns:a16="http://schemas.microsoft.com/office/drawing/2014/main" id="{3AC69905-E4F4-4B7B-AAEF-58A19C27F54D}"/>
              </a:ext>
            </a:extLst>
          </p:cNvPr>
          <p:cNvSpPr txBox="1"/>
          <p:nvPr/>
        </p:nvSpPr>
        <p:spPr>
          <a:xfrm>
            <a:off x="5224888" y="6075592"/>
            <a:ext cx="20088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a:ln>
                  <a:noFill/>
                </a:ln>
                <a:solidFill>
                  <a:prstClr val="black"/>
                </a:solidFill>
                <a:effectLst/>
                <a:uLnTx/>
                <a:uFillTx/>
                <a:ea typeface="ＭＳ Ｐゴシック" panose="020B0600070205080204" pitchFamily="50" charset="-128"/>
                <a:cs typeface="+mn-cs"/>
              </a:rPr>
              <a:t>コンテンツブラウザ</a:t>
            </a:r>
          </a:p>
        </p:txBody>
      </p:sp>
      <p:sp>
        <p:nvSpPr>
          <p:cNvPr id="53" name="正方形/長方形 52">
            <a:extLst>
              <a:ext uri="{FF2B5EF4-FFF2-40B4-BE49-F238E27FC236}">
                <a16:creationId xmlns:a16="http://schemas.microsoft.com/office/drawing/2014/main" id="{9E3D0A22-A1FD-49D9-9868-3BE4FD4AC2B5}"/>
              </a:ext>
            </a:extLst>
          </p:cNvPr>
          <p:cNvSpPr/>
          <p:nvPr/>
        </p:nvSpPr>
        <p:spPr>
          <a:xfrm>
            <a:off x="3144660" y="7073386"/>
            <a:ext cx="595708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srgbClr val="C00000"/>
                </a:solidFill>
                <a:effectLst/>
                <a:uLnTx/>
                <a:uFillTx/>
                <a:latin typeface="+mn-ea"/>
                <a:cs typeface="Arial" panose="020B0604020202020204" pitchFamily="34" charset="0"/>
              </a:rPr>
              <a:t>Small Data of Experts Intelligence</a:t>
            </a:r>
            <a:endParaRPr kumimoji="1" lang="ja-JP" altLang="en-US" sz="2800" b="1" i="0" u="none" strike="noStrike" kern="1200" cap="none" spc="0" normalizeH="0" baseline="0" noProof="0" dirty="0">
              <a:ln>
                <a:noFill/>
              </a:ln>
              <a:solidFill>
                <a:srgbClr val="C00000"/>
              </a:solidFill>
              <a:effectLst/>
              <a:uLnTx/>
              <a:uFillTx/>
              <a:latin typeface="+mn-ea"/>
              <a:cs typeface="Arial" panose="020B0604020202020204" pitchFamily="34" charset="0"/>
            </a:endParaRPr>
          </a:p>
        </p:txBody>
      </p:sp>
      <p:pic>
        <p:nvPicPr>
          <p:cNvPr id="15" name="図 14">
            <a:extLst>
              <a:ext uri="{FF2B5EF4-FFF2-40B4-BE49-F238E27FC236}">
                <a16:creationId xmlns:a16="http://schemas.microsoft.com/office/drawing/2014/main" id="{2CE0EE79-5740-43A4-9813-F40110A92528}"/>
              </a:ext>
            </a:extLst>
          </p:cNvPr>
          <p:cNvPicPr>
            <a:picLocks noChangeAspect="1"/>
          </p:cNvPicPr>
          <p:nvPr/>
        </p:nvPicPr>
        <p:blipFill>
          <a:blip r:embed="rId22"/>
          <a:stretch>
            <a:fillRect/>
          </a:stretch>
        </p:blipFill>
        <p:spPr>
          <a:xfrm>
            <a:off x="10137255" y="5010452"/>
            <a:ext cx="1232864" cy="1325993"/>
          </a:xfrm>
          <a:prstGeom prst="rect">
            <a:avLst/>
          </a:prstGeom>
        </p:spPr>
      </p:pic>
      <p:sp>
        <p:nvSpPr>
          <p:cNvPr id="54" name="テキスト ボックス 16">
            <a:extLst>
              <a:ext uri="{FF2B5EF4-FFF2-40B4-BE49-F238E27FC236}">
                <a16:creationId xmlns:a16="http://schemas.microsoft.com/office/drawing/2014/main" id="{8C87ECE3-077D-435E-932E-01DB8A1E1413}"/>
              </a:ext>
            </a:extLst>
          </p:cNvPr>
          <p:cNvSpPr txBox="1">
            <a:spLocks noChangeArrowheads="1"/>
          </p:cNvSpPr>
          <p:nvPr/>
        </p:nvSpPr>
        <p:spPr bwMode="auto">
          <a:xfrm>
            <a:off x="3344957" y="744093"/>
            <a:ext cx="56220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游ゴシック" panose="020B0400000000000000" pitchFamily="50" charset="-128"/>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游ゴシック" panose="020B0400000000000000" pitchFamily="50" charset="-128"/>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游ゴシック" panose="020B0400000000000000" pitchFamily="50" charset="-128"/>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1" lang="en-US" altLang="ja-JP" sz="28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游ゴシック" panose="020B0400000000000000" pitchFamily="50" charset="-128"/>
                <a:cs typeface="Arial" panose="020B0604020202020204" pitchFamily="34" charset="0"/>
              </a:rPr>
              <a:t>Acanthus pattern parts Scrapbook</a:t>
            </a:r>
            <a:endParaRPr kumimoji="1" lang="ja-JP" altLang="en-US" sz="28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sp>
        <p:nvSpPr>
          <p:cNvPr id="55" name="タイトル 1">
            <a:extLst>
              <a:ext uri="{FF2B5EF4-FFF2-40B4-BE49-F238E27FC236}">
                <a16:creationId xmlns:a16="http://schemas.microsoft.com/office/drawing/2014/main" id="{6E1E4692-8A3E-42F7-8019-E9DDCF6771F1}"/>
              </a:ext>
            </a:extLst>
          </p:cNvPr>
          <p:cNvSpPr txBox="1">
            <a:spLocks/>
          </p:cNvSpPr>
          <p:nvPr/>
        </p:nvSpPr>
        <p:spPr>
          <a:xfrm>
            <a:off x="2011345" y="274638"/>
            <a:ext cx="8229600" cy="1143000"/>
          </a:xfrm>
          <a:prstGeom prst="rect">
            <a:avLst/>
          </a:prstGeom>
        </p:spPr>
        <p:txBody>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a:lstStyle>
          <a:p>
            <a:pPr marL="0" marR="0" lvl="0" indent="0" defTabSz="914400" rtl="0" eaLnBrk="0" fontAlgn="base" latinLnBrk="0" hangingPunct="0">
              <a:lnSpc>
                <a:spcPts val="4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ＭＳ Ｐゴシック"/>
                <a:cs typeface="Arial" panose="020B0604020202020204" pitchFamily="34" charset="0"/>
              </a:rPr>
              <a:t>Main Concept of Our Content Creation Research</a:t>
            </a:r>
            <a:endParaRPr kumimoji="1" lang="ja-JP" altLang="en-US" sz="20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ＭＳ Ｐゴシック"/>
              <a:cs typeface="Arial" panose="020B0604020202020204" pitchFamily="34" charset="0"/>
            </a:endParaRPr>
          </a:p>
        </p:txBody>
      </p:sp>
      <p:sp>
        <p:nvSpPr>
          <p:cNvPr id="56" name="テキスト ボックス 1">
            <a:extLst>
              <a:ext uri="{FF2B5EF4-FFF2-40B4-BE49-F238E27FC236}">
                <a16:creationId xmlns:a16="http://schemas.microsoft.com/office/drawing/2014/main" id="{94629BEE-3E1E-4EE2-8A5A-08B4AF70A29F}"/>
              </a:ext>
            </a:extLst>
          </p:cNvPr>
          <p:cNvSpPr txBox="1">
            <a:spLocks noChangeArrowheads="1"/>
          </p:cNvSpPr>
          <p:nvPr/>
        </p:nvSpPr>
        <p:spPr bwMode="auto">
          <a:xfrm>
            <a:off x="151554" y="64558"/>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b="1" dirty="0">
                <a:solidFill>
                  <a:srgbClr val="C00000"/>
                </a:solidFill>
              </a:rPr>
              <a:t>2018</a:t>
            </a:r>
            <a:endParaRPr lang="ja-JP" altLang="en-US" sz="2400" dirty="0"/>
          </a:p>
        </p:txBody>
      </p:sp>
    </p:spTree>
    <p:extLst>
      <p:ext uri="{BB962C8B-B14F-4D97-AF65-F5344CB8AC3E}">
        <p14:creationId xmlns:p14="http://schemas.microsoft.com/office/powerpoint/2010/main" val="21116723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2339340" y="424180"/>
            <a:ext cx="9149080" cy="640080"/>
          </a:xfrm>
        </p:spPr>
        <p:txBody>
          <a:bodyPr>
            <a:normAutofit/>
          </a:bodyPr>
          <a:lstStyle/>
          <a:p>
            <a:r>
              <a:rPr lang="ja-JP" altLang="en-US" sz="3600" dirty="0">
                <a:latin typeface="+mn-ea"/>
                <a:ea typeface="+mn-ea"/>
              </a:rPr>
              <a:t>ペイントシステムＣＡＲＰによる描画例</a:t>
            </a:r>
          </a:p>
        </p:txBody>
      </p:sp>
      <p:pic>
        <p:nvPicPr>
          <p:cNvPr id="174083" name="Picture 3" descr="D:\images\kondo\img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58924"/>
            <a:ext cx="3475038" cy="4589390"/>
          </a:xfrm>
          <a:prstGeom prst="rect">
            <a:avLst/>
          </a:prstGeom>
          <a:noFill/>
          <a:extLst>
            <a:ext uri="{909E8E84-426E-40DD-AFC4-6F175D3DCCD1}">
              <a14:hiddenFill xmlns:a14="http://schemas.microsoft.com/office/drawing/2010/main">
                <a:solidFill>
                  <a:srgbClr val="FFFFFF"/>
                </a:solidFill>
              </a14:hiddenFill>
            </a:ext>
          </a:extLst>
        </p:spPr>
      </p:pic>
      <p:pic>
        <p:nvPicPr>
          <p:cNvPr id="174084" name="Picture 4" descr="D:\images\kondo\img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905" y="1246751"/>
            <a:ext cx="3614518" cy="4607386"/>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7"/>
          <p:cNvSpPr txBox="1">
            <a:spLocks noChangeArrowheads="1"/>
          </p:cNvSpPr>
          <p:nvPr/>
        </p:nvSpPr>
        <p:spPr bwMode="auto">
          <a:xfrm>
            <a:off x="2135561" y="6001544"/>
            <a:ext cx="8634095"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b="1" dirty="0">
                <a:latin typeface="+mn-lt"/>
              </a:rPr>
              <a:t>An Interactive Rendering Technique for 3-D Shapes</a:t>
            </a:r>
            <a:endParaRPr lang="en-US" altLang="ja-JP" sz="2400" dirty="0">
              <a:latin typeface="+mn-lt"/>
            </a:endParaRPr>
          </a:p>
          <a:p>
            <a:pPr eaLnBrk="1" hangingPunct="1">
              <a:spcBef>
                <a:spcPct val="0"/>
              </a:spcBef>
              <a:buFontTx/>
              <a:buNone/>
            </a:pPr>
            <a:r>
              <a:rPr lang="en-US" altLang="ja-JP" sz="1800" dirty="0">
                <a:latin typeface="+mn-lt"/>
              </a:rPr>
              <a:t>Kunio KONDO, </a:t>
            </a:r>
            <a:r>
              <a:rPr lang="en-US" altLang="ja-JP" sz="1800" dirty="0" err="1">
                <a:latin typeface="+mn-lt"/>
              </a:rPr>
              <a:t>Fumihiko</a:t>
            </a:r>
            <a:r>
              <a:rPr lang="en-US" altLang="ja-JP" sz="1800" dirty="0">
                <a:latin typeface="+mn-lt"/>
              </a:rPr>
              <a:t> </a:t>
            </a:r>
            <a:r>
              <a:rPr lang="en-US" altLang="ja-JP" sz="1800" dirty="0" err="1">
                <a:latin typeface="+mn-lt"/>
              </a:rPr>
              <a:t>KIMURA,Taro</a:t>
            </a:r>
            <a:r>
              <a:rPr lang="en-US" altLang="ja-JP" sz="1800" dirty="0">
                <a:latin typeface="+mn-lt"/>
              </a:rPr>
              <a:t> TAJIMA Eurogaphics’85 pp.341-352, 1985</a:t>
            </a:r>
          </a:p>
        </p:txBody>
      </p:sp>
      <p:sp>
        <p:nvSpPr>
          <p:cNvPr id="6" name="テキスト ボックス 1">
            <a:extLst>
              <a:ext uri="{FF2B5EF4-FFF2-40B4-BE49-F238E27FC236}">
                <a16:creationId xmlns:a16="http://schemas.microsoft.com/office/drawing/2014/main" id="{7416C5E9-C809-4F18-9DA6-0E320950FBCB}"/>
              </a:ext>
            </a:extLst>
          </p:cNvPr>
          <p:cNvSpPr txBox="1">
            <a:spLocks noChangeArrowheads="1"/>
          </p:cNvSpPr>
          <p:nvPr/>
        </p:nvSpPr>
        <p:spPr bwMode="auto">
          <a:xfrm>
            <a:off x="151554" y="64558"/>
            <a:ext cx="9557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b="1" dirty="0">
                <a:solidFill>
                  <a:srgbClr val="C00000"/>
                </a:solidFill>
              </a:rPr>
              <a:t>1985</a:t>
            </a:r>
            <a:r>
              <a:rPr lang="en-US" altLang="ja-JP" sz="2400" dirty="0"/>
              <a:t> </a:t>
            </a:r>
            <a:endParaRPr lang="ja-JP" altLang="en-US" sz="2400" dirty="0"/>
          </a:p>
        </p:txBody>
      </p:sp>
      <p:pic>
        <p:nvPicPr>
          <p:cNvPr id="7" name="Picture 3" descr="D:\images\kondo\img27.JPG">
            <a:extLst>
              <a:ext uri="{FF2B5EF4-FFF2-40B4-BE49-F238E27FC236}">
                <a16:creationId xmlns:a16="http://schemas.microsoft.com/office/drawing/2014/main" id="{3EF8DC03-651F-4429-BBC4-10990C707A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1784" y="1897195"/>
            <a:ext cx="4345116" cy="3367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スライド番号プレースホルダー 1">
            <a:extLst>
              <a:ext uri="{FF2B5EF4-FFF2-40B4-BE49-F238E27FC236}">
                <a16:creationId xmlns:a16="http://schemas.microsoft.com/office/drawing/2014/main" id="{3F29642F-75E1-4B23-BE86-0E7F2EA97376}"/>
              </a:ext>
            </a:extLst>
          </p:cNvPr>
          <p:cNvSpPr>
            <a:spLocks noGrp="1"/>
          </p:cNvSpPr>
          <p:nvPr>
            <p:ph type="sldNum" sz="quarter" idx="12"/>
          </p:nvPr>
        </p:nvSpPr>
        <p:spPr>
          <a:xfrm>
            <a:off x="9318468" y="6404903"/>
            <a:ext cx="2743200" cy="365125"/>
          </a:xfrm>
        </p:spPr>
        <p:txBody>
          <a:bodyPr/>
          <a:lstStyle/>
          <a:p>
            <a:fld id="{011825E6-0B3D-4B55-894C-2300E3F058C0}" type="slidenum">
              <a:rPr kumimoji="1" lang="ja-JP" altLang="en-US" smtClean="0"/>
              <a:t>11</a:t>
            </a:fld>
            <a:endParaRPr kumimoji="1" lang="ja-JP" altLang="en-US"/>
          </a:p>
        </p:txBody>
      </p:sp>
    </p:spTree>
    <p:extLst>
      <p:ext uri="{BB962C8B-B14F-4D97-AF65-F5344CB8AC3E}">
        <p14:creationId xmlns:p14="http://schemas.microsoft.com/office/powerpoint/2010/main" val="176936112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直線コネクタ 13">
            <a:extLst>
              <a:ext uri="{FF2B5EF4-FFF2-40B4-BE49-F238E27FC236}">
                <a16:creationId xmlns:a16="http://schemas.microsoft.com/office/drawing/2014/main" id="{51EB78C3-3B06-429C-819F-05369D3079F0}"/>
              </a:ext>
            </a:extLst>
          </p:cNvPr>
          <p:cNvCxnSpPr/>
          <p:nvPr/>
        </p:nvCxnSpPr>
        <p:spPr>
          <a:xfrm>
            <a:off x="350729" y="3369500"/>
            <a:ext cx="11411211" cy="0"/>
          </a:xfrm>
          <a:prstGeom prst="line">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4" name="正方形/長方形 63">
            <a:extLst>
              <a:ext uri="{FF2B5EF4-FFF2-40B4-BE49-F238E27FC236}">
                <a16:creationId xmlns:a16="http://schemas.microsoft.com/office/drawing/2014/main" id="{03B00062-F32E-4328-A1C1-E96CA3421139}"/>
              </a:ext>
            </a:extLst>
          </p:cNvPr>
          <p:cNvSpPr/>
          <p:nvPr/>
        </p:nvSpPr>
        <p:spPr>
          <a:xfrm>
            <a:off x="8903509" y="4008329"/>
            <a:ext cx="2309984" cy="1390389"/>
          </a:xfrm>
          <a:prstGeom prst="rect">
            <a:avLst/>
          </a:prstGeom>
          <a:solidFill>
            <a:srgbClr val="FFFFE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源柔ゴシックP Normal" panose="020B0202020203020207" pitchFamily="50" charset="-128"/>
              <a:ea typeface="源柔ゴシックP Normal" panose="020B0202020203020207" pitchFamily="50" charset="-128"/>
              <a:cs typeface="源柔ゴシックP Normal" panose="020B0202020203020207" pitchFamily="50" charset="-128"/>
            </a:endParaRPr>
          </a:p>
        </p:txBody>
      </p:sp>
      <p:sp>
        <p:nvSpPr>
          <p:cNvPr id="59" name="円柱 58">
            <a:extLst>
              <a:ext uri="{FF2B5EF4-FFF2-40B4-BE49-F238E27FC236}">
                <a16:creationId xmlns:a16="http://schemas.microsoft.com/office/drawing/2014/main" id="{C99F7E66-B31E-4E4B-BE82-B1453D1C07E6}"/>
              </a:ext>
            </a:extLst>
          </p:cNvPr>
          <p:cNvSpPr/>
          <p:nvPr/>
        </p:nvSpPr>
        <p:spPr>
          <a:xfrm>
            <a:off x="3328287" y="3918741"/>
            <a:ext cx="2021211" cy="1919589"/>
          </a:xfrm>
          <a:prstGeom prst="can">
            <a:avLst>
              <a:gd name="adj" fmla="val 12773"/>
            </a:avLst>
          </a:prstGeom>
          <a:solidFill>
            <a:schemeClr val="accent4">
              <a:lumMod val="60000"/>
              <a:lumOff val="40000"/>
            </a:schemeClr>
          </a:solidFill>
          <a:ln w="38100">
            <a:solidFill>
              <a:schemeClr val="tx1">
                <a:lumMod val="85000"/>
                <a:lumOff val="15000"/>
              </a:schemeClr>
            </a:solidFill>
          </a:ln>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源柔ゴシックP Normal" panose="020B0202020203020207" pitchFamily="50" charset="-128"/>
              <a:ea typeface="源柔ゴシックP Normal" panose="020B0202020203020207" pitchFamily="50" charset="-128"/>
              <a:cs typeface="源柔ゴシックP Normal" panose="020B0202020203020207" pitchFamily="50" charset="-128"/>
            </a:endParaRPr>
          </a:p>
        </p:txBody>
      </p:sp>
      <p:sp>
        <p:nvSpPr>
          <p:cNvPr id="2" name="正方形/長方形 1">
            <a:extLst>
              <a:ext uri="{FF2B5EF4-FFF2-40B4-BE49-F238E27FC236}">
                <a16:creationId xmlns:a16="http://schemas.microsoft.com/office/drawing/2014/main" id="{8C4C7D81-93D0-4905-941C-77B900D6B92F}"/>
              </a:ext>
            </a:extLst>
          </p:cNvPr>
          <p:cNvSpPr/>
          <p:nvPr/>
        </p:nvSpPr>
        <p:spPr>
          <a:xfrm>
            <a:off x="499660" y="3959153"/>
            <a:ext cx="2259998" cy="1890584"/>
          </a:xfrm>
          <a:prstGeom prst="rect">
            <a:avLst/>
          </a:prstGeom>
          <a:solidFill>
            <a:schemeClr val="accent4">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源柔ゴシックP Normal" panose="020B0202020203020207" pitchFamily="50" charset="-128"/>
              <a:ea typeface="源柔ゴシックP Normal" panose="020B0202020203020207" pitchFamily="50" charset="-128"/>
              <a:cs typeface="源柔ゴシックP Normal" panose="020B0202020203020207" pitchFamily="50" charset="-128"/>
            </a:endParaRPr>
          </a:p>
        </p:txBody>
      </p:sp>
      <p:sp>
        <p:nvSpPr>
          <p:cNvPr id="5" name="正方形/長方形 4">
            <a:extLst>
              <a:ext uri="{FF2B5EF4-FFF2-40B4-BE49-F238E27FC236}">
                <a16:creationId xmlns:a16="http://schemas.microsoft.com/office/drawing/2014/main" id="{873C3908-70D2-4827-ADE6-A890D058EE66}"/>
              </a:ext>
            </a:extLst>
          </p:cNvPr>
          <p:cNvSpPr/>
          <p:nvPr/>
        </p:nvSpPr>
        <p:spPr>
          <a:xfrm>
            <a:off x="644541" y="1623646"/>
            <a:ext cx="2053729" cy="1338518"/>
          </a:xfrm>
          <a:prstGeom prst="rect">
            <a:avLst/>
          </a:prstGeom>
          <a:solidFill>
            <a:schemeClr val="bg1">
              <a:lumMod val="95000"/>
            </a:schemeClr>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源柔ゴシックP Normal" panose="020B0202020203020207" pitchFamily="50" charset="-128"/>
                <a:ea typeface="源柔ゴシックP Normal" panose="020B0202020203020207" pitchFamily="50" charset="-128"/>
                <a:cs typeface="源柔ゴシックP Normal" panose="020B0202020203020207" pitchFamily="50" charset="-128"/>
              </a:rPr>
              <a:t>デザイン対象</a:t>
            </a:r>
            <a:br>
              <a:rPr kumimoji="1" lang="en-US" altLang="ja-JP" sz="1800" b="1" i="0" u="none" strike="noStrike" kern="1200" cap="none" spc="0" normalizeH="0" baseline="0" noProof="0" dirty="0">
                <a:ln>
                  <a:noFill/>
                </a:ln>
                <a:solidFill>
                  <a:srgbClr val="000000"/>
                </a:solidFill>
                <a:effectLst/>
                <a:uLnTx/>
                <a:uFillTx/>
                <a:latin typeface="源柔ゴシックP Normal" panose="020B0202020203020207" pitchFamily="50" charset="-128"/>
                <a:ea typeface="源柔ゴシックP Normal" panose="020B0202020203020207" pitchFamily="50" charset="-128"/>
                <a:cs typeface="源柔ゴシックP Normal" panose="020B0202020203020207" pitchFamily="50" charset="-128"/>
              </a:rPr>
            </a:br>
            <a:r>
              <a:rPr kumimoji="1" lang="ja-JP" altLang="en-US" sz="1800" b="1" i="0" u="none" strike="noStrike" kern="1200" cap="none" spc="0" normalizeH="0" baseline="0" noProof="0" dirty="0">
                <a:ln>
                  <a:noFill/>
                </a:ln>
                <a:solidFill>
                  <a:srgbClr val="000000"/>
                </a:solidFill>
                <a:effectLst/>
                <a:uLnTx/>
                <a:uFillTx/>
                <a:latin typeface="源柔ゴシックP Normal" panose="020B0202020203020207" pitchFamily="50" charset="-128"/>
                <a:ea typeface="源柔ゴシックP Normal" panose="020B0202020203020207" pitchFamily="50" charset="-128"/>
                <a:cs typeface="源柔ゴシックP Normal" panose="020B0202020203020207" pitchFamily="50" charset="-128"/>
              </a:rPr>
              <a:t>収集</a:t>
            </a:r>
          </a:p>
        </p:txBody>
      </p:sp>
      <p:sp>
        <p:nvSpPr>
          <p:cNvPr id="6" name="正方形/長方形 5">
            <a:extLst>
              <a:ext uri="{FF2B5EF4-FFF2-40B4-BE49-F238E27FC236}">
                <a16:creationId xmlns:a16="http://schemas.microsoft.com/office/drawing/2014/main" id="{FD143EE0-C9C0-47E9-A93F-956AEBEAF03C}"/>
              </a:ext>
            </a:extLst>
          </p:cNvPr>
          <p:cNvSpPr/>
          <p:nvPr/>
        </p:nvSpPr>
        <p:spPr>
          <a:xfrm>
            <a:off x="611164" y="4145619"/>
            <a:ext cx="2053729" cy="632223"/>
          </a:xfrm>
          <a:prstGeom prst="rect">
            <a:avLst/>
          </a:prstGeom>
          <a:solidFill>
            <a:schemeClr val="bg1">
              <a:lumMod val="95000"/>
            </a:schemeClr>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源柔ゴシックP Normal" panose="020B0202020203020207" pitchFamily="50" charset="-128"/>
                <a:ea typeface="源柔ゴシックP Normal" panose="020B0202020203020207" pitchFamily="50" charset="-128"/>
                <a:cs typeface="源柔ゴシックP Normal" panose="020B0202020203020207" pitchFamily="50" charset="-128"/>
              </a:rPr>
              <a:t>模様の分析と分類</a:t>
            </a:r>
            <a:endParaRPr kumimoji="1" lang="en-US" altLang="ja-JP" sz="1800" b="1" i="0" u="none" strike="noStrike" kern="1200" cap="none" spc="0" normalizeH="0" baseline="0" noProof="0" dirty="0">
              <a:ln>
                <a:noFill/>
              </a:ln>
              <a:solidFill>
                <a:srgbClr val="000000"/>
              </a:solidFill>
              <a:effectLst/>
              <a:uLnTx/>
              <a:uFillTx/>
              <a:latin typeface="源柔ゴシックP Normal" panose="020B0202020203020207" pitchFamily="50" charset="-128"/>
              <a:ea typeface="源柔ゴシックP Normal" panose="020B0202020203020207" pitchFamily="50" charset="-128"/>
              <a:cs typeface="源柔ゴシックP Normal" panose="020B0202020203020207" pitchFamily="50" charset="-128"/>
            </a:endParaRPr>
          </a:p>
        </p:txBody>
      </p:sp>
      <p:sp>
        <p:nvSpPr>
          <p:cNvPr id="7" name="下矢印 6">
            <a:extLst>
              <a:ext uri="{FF2B5EF4-FFF2-40B4-BE49-F238E27FC236}">
                <a16:creationId xmlns:a16="http://schemas.microsoft.com/office/drawing/2014/main" id="{934A125F-4425-4AC3-A85F-C663A984F0FD}"/>
              </a:ext>
            </a:extLst>
          </p:cNvPr>
          <p:cNvSpPr/>
          <p:nvPr/>
        </p:nvSpPr>
        <p:spPr>
          <a:xfrm>
            <a:off x="1485692" y="3071446"/>
            <a:ext cx="371372" cy="651310"/>
          </a:xfrm>
          <a:prstGeom prst="downArrow">
            <a:avLst/>
          </a:prstGeom>
          <a:solidFill>
            <a:schemeClr val="bg2">
              <a:lumMod val="90000"/>
            </a:schemeClr>
          </a:solidFill>
          <a:ln w="9525"/>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源柔ゴシックP Normal" panose="020B0202020203020207" pitchFamily="50" charset="-128"/>
              <a:ea typeface="源柔ゴシックP Normal" panose="020B0202020203020207" pitchFamily="50" charset="-128"/>
              <a:cs typeface="源柔ゴシックP Normal" panose="020B0202020203020207" pitchFamily="50" charset="-128"/>
            </a:endParaRPr>
          </a:p>
        </p:txBody>
      </p:sp>
      <p:sp>
        <p:nvSpPr>
          <p:cNvPr id="29701" name="テキスト ボックス 14">
            <a:extLst>
              <a:ext uri="{FF2B5EF4-FFF2-40B4-BE49-F238E27FC236}">
                <a16:creationId xmlns:a16="http://schemas.microsoft.com/office/drawing/2014/main" id="{17762A99-0988-43CC-BB85-5A98EB179F3A}"/>
              </a:ext>
            </a:extLst>
          </p:cNvPr>
          <p:cNvSpPr txBox="1">
            <a:spLocks noChangeArrowheads="1"/>
          </p:cNvSpPr>
          <p:nvPr/>
        </p:nvSpPr>
        <p:spPr bwMode="auto">
          <a:xfrm>
            <a:off x="8940880" y="3531590"/>
            <a:ext cx="20313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游ゴシック" panose="020B0400000000000000" pitchFamily="50" charset="-128"/>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游ゴシック" panose="020B0400000000000000" pitchFamily="50" charset="-128"/>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游ゴシック" panose="020B0400000000000000" pitchFamily="50" charset="-128"/>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源柔ゴシックP Normal" panose="020B0202020203020207" pitchFamily="50" charset="-128"/>
                <a:ea typeface="源柔ゴシックP Normal" panose="020B0202020203020207" pitchFamily="50" charset="-128"/>
                <a:cs typeface="源柔ゴシックP Normal" panose="020B0202020203020207" pitchFamily="50" charset="-128"/>
              </a:rPr>
              <a:t>デザイン原案制作</a:t>
            </a:r>
          </a:p>
        </p:txBody>
      </p:sp>
      <p:sp>
        <p:nvSpPr>
          <p:cNvPr id="18" name="正方形/長方形 17">
            <a:extLst>
              <a:ext uri="{FF2B5EF4-FFF2-40B4-BE49-F238E27FC236}">
                <a16:creationId xmlns:a16="http://schemas.microsoft.com/office/drawing/2014/main" id="{CC6CE5AE-6218-498D-9CAB-F52FD4796CDB}"/>
              </a:ext>
            </a:extLst>
          </p:cNvPr>
          <p:cNvSpPr/>
          <p:nvPr/>
        </p:nvSpPr>
        <p:spPr>
          <a:xfrm>
            <a:off x="5975389" y="3983277"/>
            <a:ext cx="2309984" cy="1380272"/>
          </a:xfrm>
          <a:prstGeom prst="rect">
            <a:avLst/>
          </a:prstGeom>
          <a:solidFill>
            <a:srgbClr val="FFFFE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源柔ゴシックP Normal" panose="020B0202020203020207" pitchFamily="50" charset="-128"/>
              <a:ea typeface="源柔ゴシックP Normal" panose="020B0202020203020207" pitchFamily="50" charset="-128"/>
              <a:cs typeface="源柔ゴシックP Normal" panose="020B0202020203020207" pitchFamily="50" charset="-128"/>
            </a:endParaRPr>
          </a:p>
        </p:txBody>
      </p:sp>
      <p:sp>
        <p:nvSpPr>
          <p:cNvPr id="21" name="正方形/長方形 20">
            <a:extLst>
              <a:ext uri="{FF2B5EF4-FFF2-40B4-BE49-F238E27FC236}">
                <a16:creationId xmlns:a16="http://schemas.microsoft.com/office/drawing/2014/main" id="{3710316B-B49B-408F-9458-E0D95D382BEC}"/>
              </a:ext>
            </a:extLst>
          </p:cNvPr>
          <p:cNvSpPr/>
          <p:nvPr/>
        </p:nvSpPr>
        <p:spPr>
          <a:xfrm>
            <a:off x="575576" y="5249626"/>
            <a:ext cx="2053729" cy="465534"/>
          </a:xfrm>
          <a:prstGeom prst="rect">
            <a:avLst/>
          </a:prstGeom>
          <a:solidFill>
            <a:schemeClr val="bg1">
              <a:lumMod val="95000"/>
            </a:schemeClr>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源柔ゴシックP Normal" panose="020B0202020203020207" pitchFamily="50" charset="-128"/>
                <a:ea typeface="源柔ゴシックP Normal" panose="020B0202020203020207" pitchFamily="50" charset="-128"/>
                <a:cs typeface="源柔ゴシックP Normal" panose="020B0202020203020207" pitchFamily="50" charset="-128"/>
              </a:rPr>
              <a:t>構成要素抽出</a:t>
            </a:r>
          </a:p>
        </p:txBody>
      </p:sp>
      <p:sp>
        <p:nvSpPr>
          <p:cNvPr id="29707" name="テキスト ボックス 12">
            <a:extLst>
              <a:ext uri="{FF2B5EF4-FFF2-40B4-BE49-F238E27FC236}">
                <a16:creationId xmlns:a16="http://schemas.microsoft.com/office/drawing/2014/main" id="{584EB583-8CA6-43E9-B184-05A07617F737}"/>
              </a:ext>
            </a:extLst>
          </p:cNvPr>
          <p:cNvSpPr txBox="1">
            <a:spLocks noChangeArrowheads="1"/>
          </p:cNvSpPr>
          <p:nvPr/>
        </p:nvSpPr>
        <p:spPr bwMode="auto">
          <a:xfrm>
            <a:off x="2717397" y="3539607"/>
            <a:ext cx="3404942" cy="319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kumimoji="1" sz="2800">
                <a:solidFill>
                  <a:schemeClr val="tx1"/>
                </a:solidFill>
                <a:latin typeface="游ゴシック" panose="020B0400000000000000" pitchFamily="50" charset="-128"/>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游ゴシック" panose="020B0400000000000000" pitchFamily="50" charset="-128"/>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游ゴシック" panose="020B0400000000000000" pitchFamily="50" charset="-128"/>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457200" rtl="0" eaLnBrk="1" fontAlgn="auto" latinLnBrk="0" hangingPunct="1">
              <a:lnSpc>
                <a:spcPts val="1700"/>
              </a:lnSpc>
              <a:spcBef>
                <a:spcPct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源柔ゴシックP Normal" panose="020B0202020203020207" pitchFamily="50" charset="-128"/>
                <a:ea typeface="源柔ゴシックP Normal" panose="020B0202020203020207" pitchFamily="50" charset="-128"/>
                <a:cs typeface="源柔ゴシックP Normal" panose="020B0202020203020207" pitchFamily="50" charset="-128"/>
              </a:rPr>
              <a:t>ディジタルスクラップブック</a:t>
            </a:r>
          </a:p>
        </p:txBody>
      </p:sp>
      <p:sp>
        <p:nvSpPr>
          <p:cNvPr id="27" name="正方形/長方形 26">
            <a:extLst>
              <a:ext uri="{FF2B5EF4-FFF2-40B4-BE49-F238E27FC236}">
                <a16:creationId xmlns:a16="http://schemas.microsoft.com/office/drawing/2014/main" id="{4079C231-2F71-4F39-80FF-C023F0228001}"/>
              </a:ext>
            </a:extLst>
          </p:cNvPr>
          <p:cNvSpPr/>
          <p:nvPr/>
        </p:nvSpPr>
        <p:spPr>
          <a:xfrm>
            <a:off x="6089294" y="5833475"/>
            <a:ext cx="2075395" cy="519113"/>
          </a:xfrm>
          <a:prstGeom prst="rect">
            <a:avLst/>
          </a:prstGeom>
          <a:solidFill>
            <a:schemeClr val="bg1">
              <a:lumMod val="95000"/>
            </a:schemeClr>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源柔ゴシックP Normal" panose="020B0202020203020207" pitchFamily="50" charset="-128"/>
                <a:ea typeface="源柔ゴシックP Normal" panose="020B0202020203020207" pitchFamily="50" charset="-128"/>
                <a:cs typeface="源柔ゴシックP Normal" panose="020B0202020203020207" pitchFamily="50" charset="-128"/>
              </a:rPr>
              <a:t>原案イメージ</a:t>
            </a:r>
          </a:p>
        </p:txBody>
      </p:sp>
      <p:sp>
        <p:nvSpPr>
          <p:cNvPr id="28" name="下矢印 27">
            <a:extLst>
              <a:ext uri="{FF2B5EF4-FFF2-40B4-BE49-F238E27FC236}">
                <a16:creationId xmlns:a16="http://schemas.microsoft.com/office/drawing/2014/main" id="{E02A59AD-BB52-4827-AEFD-03CE3125C3BF}"/>
              </a:ext>
            </a:extLst>
          </p:cNvPr>
          <p:cNvSpPr/>
          <p:nvPr/>
        </p:nvSpPr>
        <p:spPr>
          <a:xfrm>
            <a:off x="1457402" y="4826085"/>
            <a:ext cx="361950" cy="358379"/>
          </a:xfrm>
          <a:prstGeom prst="downArrow">
            <a:avLst/>
          </a:prstGeom>
          <a:solidFill>
            <a:schemeClr val="bg2">
              <a:lumMod val="90000"/>
            </a:schemeClr>
          </a:solidFill>
          <a:ln w="9525"/>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源柔ゴシックP Normal" panose="020B0202020203020207" pitchFamily="50" charset="-128"/>
              <a:ea typeface="源柔ゴシックP Normal" panose="020B0202020203020207" pitchFamily="50" charset="-128"/>
              <a:cs typeface="源柔ゴシックP Normal" panose="020B0202020203020207" pitchFamily="50" charset="-128"/>
            </a:endParaRPr>
          </a:p>
        </p:txBody>
      </p:sp>
      <p:sp>
        <p:nvSpPr>
          <p:cNvPr id="30" name="正方形/長方形 29">
            <a:extLst>
              <a:ext uri="{FF2B5EF4-FFF2-40B4-BE49-F238E27FC236}">
                <a16:creationId xmlns:a16="http://schemas.microsoft.com/office/drawing/2014/main" id="{30D3CA72-0403-4FDE-A96F-C4F1925C99D7}"/>
              </a:ext>
            </a:extLst>
          </p:cNvPr>
          <p:cNvSpPr/>
          <p:nvPr/>
        </p:nvSpPr>
        <p:spPr>
          <a:xfrm>
            <a:off x="6101820" y="4808394"/>
            <a:ext cx="2075395" cy="414338"/>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源柔ゴシックP Normal" panose="020B0202020203020207" pitchFamily="50" charset="-128"/>
                <a:ea typeface="源柔ゴシックP Normal" panose="020B0202020203020207" pitchFamily="50" charset="-128"/>
                <a:cs typeface="源柔ゴシックP Normal" panose="020B0202020203020207" pitchFamily="50" charset="-128"/>
              </a:rPr>
              <a:t>検索結果出力</a:t>
            </a:r>
            <a:endParaRPr kumimoji="1" lang="en-US" altLang="ja-JP" sz="1800" b="0" i="0" u="none" strike="noStrike" kern="1200" cap="none" spc="0" normalizeH="0" baseline="0" noProof="0" dirty="0">
              <a:ln>
                <a:noFill/>
              </a:ln>
              <a:solidFill>
                <a:srgbClr val="000000"/>
              </a:solidFill>
              <a:effectLst/>
              <a:uLnTx/>
              <a:uFillTx/>
              <a:latin typeface="源柔ゴシックP Normal" panose="020B0202020203020207" pitchFamily="50" charset="-128"/>
              <a:ea typeface="源柔ゴシックP Normal" panose="020B0202020203020207" pitchFamily="50" charset="-128"/>
              <a:cs typeface="源柔ゴシックP Normal" panose="020B0202020203020207" pitchFamily="50" charset="-128"/>
            </a:endParaRPr>
          </a:p>
        </p:txBody>
      </p:sp>
      <p:sp>
        <p:nvSpPr>
          <p:cNvPr id="31" name="正方形/長方形 30">
            <a:extLst>
              <a:ext uri="{FF2B5EF4-FFF2-40B4-BE49-F238E27FC236}">
                <a16:creationId xmlns:a16="http://schemas.microsoft.com/office/drawing/2014/main" id="{8A0B7AD4-CDAB-4A2E-B72C-40DB994171E0}"/>
              </a:ext>
            </a:extLst>
          </p:cNvPr>
          <p:cNvSpPr/>
          <p:nvPr/>
        </p:nvSpPr>
        <p:spPr>
          <a:xfrm>
            <a:off x="9001328" y="4086232"/>
            <a:ext cx="2075395" cy="414338"/>
          </a:xfrm>
          <a:prstGeom prst="rect">
            <a:avLst/>
          </a:prstGeom>
          <a:solidFill>
            <a:schemeClr val="bg1">
              <a:lumMod val="95000"/>
            </a:schemeClr>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源柔ゴシックP Normal" panose="020B0202020203020207" pitchFamily="50" charset="-128"/>
                <a:ea typeface="源柔ゴシックP Normal" panose="020B0202020203020207" pitchFamily="50" charset="-128"/>
                <a:cs typeface="源柔ゴシックP Normal" panose="020B0202020203020207" pitchFamily="50" charset="-128"/>
              </a:rPr>
              <a:t>3D</a:t>
            </a:r>
            <a:r>
              <a:rPr kumimoji="1" lang="ja-JP" altLang="en-US" sz="1800" b="0" i="0" u="none" strike="noStrike" kern="1200" cap="none" spc="0" normalizeH="0" baseline="0" noProof="0" dirty="0">
                <a:ln>
                  <a:noFill/>
                </a:ln>
                <a:solidFill>
                  <a:srgbClr val="000000"/>
                </a:solidFill>
                <a:effectLst/>
                <a:uLnTx/>
                <a:uFillTx/>
                <a:latin typeface="源柔ゴシックP Normal" panose="020B0202020203020207" pitchFamily="50" charset="-128"/>
                <a:ea typeface="源柔ゴシックP Normal" panose="020B0202020203020207" pitchFamily="50" charset="-128"/>
                <a:cs typeface="源柔ゴシックP Normal" panose="020B0202020203020207" pitchFamily="50" charset="-128"/>
              </a:rPr>
              <a:t>パーツ編集</a:t>
            </a:r>
            <a:endParaRPr kumimoji="1" lang="en-US" altLang="ja-JP" sz="1800" b="0" i="0" u="none" strike="noStrike" kern="1200" cap="none" spc="0" normalizeH="0" baseline="0" noProof="0" dirty="0">
              <a:ln>
                <a:noFill/>
              </a:ln>
              <a:solidFill>
                <a:srgbClr val="000000"/>
              </a:solidFill>
              <a:effectLst/>
              <a:uLnTx/>
              <a:uFillTx/>
              <a:latin typeface="源柔ゴシックP Normal" panose="020B0202020203020207" pitchFamily="50" charset="-128"/>
              <a:ea typeface="源柔ゴシックP Normal" panose="020B0202020203020207" pitchFamily="50" charset="-128"/>
              <a:cs typeface="源柔ゴシックP Normal" panose="020B0202020203020207" pitchFamily="50" charset="-128"/>
            </a:endParaRPr>
          </a:p>
        </p:txBody>
      </p:sp>
      <p:sp>
        <p:nvSpPr>
          <p:cNvPr id="32" name="正方形/長方形 31">
            <a:extLst>
              <a:ext uri="{FF2B5EF4-FFF2-40B4-BE49-F238E27FC236}">
                <a16:creationId xmlns:a16="http://schemas.microsoft.com/office/drawing/2014/main" id="{8E64B2B3-6629-400E-BF4C-1D418661E813}"/>
              </a:ext>
            </a:extLst>
          </p:cNvPr>
          <p:cNvSpPr/>
          <p:nvPr/>
        </p:nvSpPr>
        <p:spPr>
          <a:xfrm>
            <a:off x="9018913" y="4926413"/>
            <a:ext cx="2075395" cy="414338"/>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源柔ゴシックP Normal" panose="020B0202020203020207" pitchFamily="50" charset="-128"/>
                <a:ea typeface="源柔ゴシックP Normal" panose="020B0202020203020207" pitchFamily="50" charset="-128"/>
                <a:cs typeface="源柔ゴシックP Normal" panose="020B0202020203020207" pitchFamily="50" charset="-128"/>
              </a:rPr>
              <a:t>デザイン原案結果</a:t>
            </a:r>
            <a:endParaRPr kumimoji="1" lang="en-US" altLang="ja-JP" sz="1800" b="0" i="0" u="none" strike="noStrike" kern="1200" cap="none" spc="0" normalizeH="0" baseline="0" noProof="0" dirty="0">
              <a:ln>
                <a:noFill/>
              </a:ln>
              <a:solidFill>
                <a:srgbClr val="000000"/>
              </a:solidFill>
              <a:effectLst/>
              <a:uLnTx/>
              <a:uFillTx/>
              <a:latin typeface="源柔ゴシックP Normal" panose="020B0202020203020207" pitchFamily="50" charset="-128"/>
              <a:ea typeface="源柔ゴシックP Normal" panose="020B0202020203020207" pitchFamily="50" charset="-128"/>
              <a:cs typeface="源柔ゴシックP Normal" panose="020B0202020203020207" pitchFamily="50" charset="-128"/>
            </a:endParaRPr>
          </a:p>
        </p:txBody>
      </p:sp>
      <p:sp>
        <p:nvSpPr>
          <p:cNvPr id="38" name="下矢印 37">
            <a:extLst>
              <a:ext uri="{FF2B5EF4-FFF2-40B4-BE49-F238E27FC236}">
                <a16:creationId xmlns:a16="http://schemas.microsoft.com/office/drawing/2014/main" id="{D40DEA35-1458-4299-B129-FD976F2C2879}"/>
              </a:ext>
            </a:extLst>
          </p:cNvPr>
          <p:cNvSpPr/>
          <p:nvPr/>
        </p:nvSpPr>
        <p:spPr>
          <a:xfrm>
            <a:off x="9851026" y="4519191"/>
            <a:ext cx="363140" cy="358378"/>
          </a:xfrm>
          <a:prstGeom prst="downArrow">
            <a:avLst/>
          </a:prstGeom>
          <a:solidFill>
            <a:schemeClr val="bg2">
              <a:lumMod val="90000"/>
            </a:schemeClr>
          </a:solidFill>
          <a:ln w="9525"/>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源柔ゴシックP Normal" panose="020B0202020203020207" pitchFamily="50" charset="-128"/>
              <a:ea typeface="源柔ゴシックP Normal" panose="020B0202020203020207" pitchFamily="50" charset="-128"/>
              <a:cs typeface="源柔ゴシックP Normal" panose="020B0202020203020207" pitchFamily="50" charset="-128"/>
            </a:endParaRPr>
          </a:p>
        </p:txBody>
      </p:sp>
      <p:sp>
        <p:nvSpPr>
          <p:cNvPr id="35" name="正方形/長方形 34">
            <a:extLst>
              <a:ext uri="{FF2B5EF4-FFF2-40B4-BE49-F238E27FC236}">
                <a16:creationId xmlns:a16="http://schemas.microsoft.com/office/drawing/2014/main" id="{89B33355-8E7E-483F-AAA3-EA75465867E2}"/>
              </a:ext>
            </a:extLst>
          </p:cNvPr>
          <p:cNvSpPr/>
          <p:nvPr/>
        </p:nvSpPr>
        <p:spPr>
          <a:xfrm>
            <a:off x="6101820" y="4096675"/>
            <a:ext cx="2075395" cy="414338"/>
          </a:xfrm>
          <a:prstGeom prst="rect">
            <a:avLst/>
          </a:prstGeom>
          <a:solidFill>
            <a:schemeClr val="bg1">
              <a:lumMod val="95000"/>
            </a:schemeClr>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源柔ゴシックP Normal" panose="020B0202020203020207" pitchFamily="50" charset="-128"/>
                <a:ea typeface="源柔ゴシックP Normal" panose="020B0202020203020207" pitchFamily="50" charset="-128"/>
                <a:cs typeface="源柔ゴシックP Normal" panose="020B0202020203020207" pitchFamily="50" charset="-128"/>
              </a:rPr>
              <a:t>模様パーツ検索</a:t>
            </a:r>
          </a:p>
        </p:txBody>
      </p:sp>
      <p:sp>
        <p:nvSpPr>
          <p:cNvPr id="40" name="下矢印 39">
            <a:extLst>
              <a:ext uri="{FF2B5EF4-FFF2-40B4-BE49-F238E27FC236}">
                <a16:creationId xmlns:a16="http://schemas.microsoft.com/office/drawing/2014/main" id="{08D47186-FD76-45AD-9B93-87E6B21884C6}"/>
              </a:ext>
            </a:extLst>
          </p:cNvPr>
          <p:cNvSpPr/>
          <p:nvPr/>
        </p:nvSpPr>
        <p:spPr>
          <a:xfrm rot="10800000">
            <a:off x="6924057" y="5402871"/>
            <a:ext cx="363140" cy="358378"/>
          </a:xfrm>
          <a:prstGeom prst="downArrow">
            <a:avLst/>
          </a:prstGeom>
          <a:solidFill>
            <a:schemeClr val="bg2">
              <a:lumMod val="90000"/>
            </a:schemeClr>
          </a:solidFill>
          <a:ln w="9525"/>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源柔ゴシックP Normal" panose="020B0202020203020207" pitchFamily="50" charset="-128"/>
              <a:ea typeface="源柔ゴシックP Normal" panose="020B0202020203020207" pitchFamily="50" charset="-128"/>
              <a:cs typeface="源柔ゴシックP Normal" panose="020B0202020203020207" pitchFamily="50" charset="-128"/>
            </a:endParaRPr>
          </a:p>
        </p:txBody>
      </p:sp>
      <p:sp>
        <p:nvSpPr>
          <p:cNvPr id="11" name="円柱 10">
            <a:extLst>
              <a:ext uri="{FF2B5EF4-FFF2-40B4-BE49-F238E27FC236}">
                <a16:creationId xmlns:a16="http://schemas.microsoft.com/office/drawing/2014/main" id="{1D713BBE-1D88-4E5B-92C4-8D3F6BF4E76E}"/>
              </a:ext>
            </a:extLst>
          </p:cNvPr>
          <p:cNvSpPr/>
          <p:nvPr/>
        </p:nvSpPr>
        <p:spPr>
          <a:xfrm>
            <a:off x="3328287" y="1243697"/>
            <a:ext cx="2021211" cy="1773051"/>
          </a:xfrm>
          <a:prstGeom prst="can">
            <a:avLst>
              <a:gd name="adj" fmla="val 12773"/>
            </a:avLst>
          </a:prstGeom>
          <a:solidFill>
            <a:srgbClr val="FFFFCC"/>
          </a:solidFill>
          <a:ln>
            <a:solidFill>
              <a:schemeClr val="tx1">
                <a:lumMod val="65000"/>
                <a:lumOff val="35000"/>
              </a:schemeClr>
            </a:solidFill>
          </a:ln>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源柔ゴシックP Normal" panose="020B0202020203020207" pitchFamily="50" charset="-128"/>
              <a:ea typeface="源柔ゴシックP Normal" panose="020B0202020203020207" pitchFamily="50" charset="-128"/>
              <a:cs typeface="源柔ゴシックP Normal" panose="020B0202020203020207" pitchFamily="50" charset="-128"/>
            </a:endParaRPr>
          </a:p>
        </p:txBody>
      </p:sp>
      <p:sp>
        <p:nvSpPr>
          <p:cNvPr id="3" name="スライド番号プレースホルダー 2">
            <a:extLst>
              <a:ext uri="{FF2B5EF4-FFF2-40B4-BE49-F238E27FC236}">
                <a16:creationId xmlns:a16="http://schemas.microsoft.com/office/drawing/2014/main" id="{320911F6-819D-458B-BBF1-F5A6660E481E}"/>
              </a:ext>
            </a:extLst>
          </p:cNvPr>
          <p:cNvSpPr>
            <a:spLocks noGrp="1"/>
          </p:cNvSpPr>
          <p:nvPr>
            <p:ph type="sldNum" sz="quarter" idx="12"/>
          </p:nvPr>
        </p:nvSpPr>
        <p:spPr>
          <a:xfrm>
            <a:off x="9312349" y="6492875"/>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B59C66-2B26-4783-99CB-A70E7A3847F9}" type="slidenum">
              <a:rPr kumimoji="0" lang="ja-JP" altLang="en-US" sz="1200" b="0" i="0" u="none" strike="noStrike" kern="1200" cap="none" spc="0" normalizeH="0" baseline="0" noProof="0" smtClean="0">
                <a:ln>
                  <a:noFill/>
                </a:ln>
                <a:solidFill>
                  <a:prstClr val="black">
                    <a:tint val="75000"/>
                  </a:prstClr>
                </a:solidFill>
                <a:effectLst/>
                <a:uLnTx/>
                <a:uFillTx/>
                <a:latin typeface="源柔ゴシックP Normal" panose="020B0202020203020207" pitchFamily="50" charset="-128"/>
                <a:ea typeface="源柔ゴシックP Normal" panose="020B0202020203020207" pitchFamily="50" charset="-128"/>
                <a:cs typeface="源柔ゴシックP Normal" panose="020B0202020203020207" pitchFamily="50" charset="-128"/>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ja-JP" altLang="en-US" sz="2000" b="0" i="0" u="none" strike="noStrike" kern="1200" cap="none" spc="0" normalizeH="0" baseline="0" noProof="0" dirty="0">
              <a:ln>
                <a:noFill/>
              </a:ln>
              <a:solidFill>
                <a:prstClr val="black">
                  <a:tint val="75000"/>
                </a:prstClr>
              </a:solidFill>
              <a:effectLst/>
              <a:uLnTx/>
              <a:uFillTx/>
              <a:latin typeface="源柔ゴシックP Normal" panose="020B0202020203020207" pitchFamily="50" charset="-128"/>
              <a:ea typeface="源柔ゴシックP Normal" panose="020B0202020203020207" pitchFamily="50" charset="-128"/>
              <a:cs typeface="源柔ゴシックP Normal" panose="020B0202020203020207" pitchFamily="50" charset="-128"/>
            </a:endParaRPr>
          </a:p>
        </p:txBody>
      </p:sp>
      <p:pic>
        <p:nvPicPr>
          <p:cNvPr id="9" name="図 8">
            <a:extLst>
              <a:ext uri="{FF2B5EF4-FFF2-40B4-BE49-F238E27FC236}">
                <a16:creationId xmlns:a16="http://schemas.microsoft.com/office/drawing/2014/main" id="{E025CF0B-826D-463C-ADAF-6F8A115695D6}"/>
              </a:ext>
            </a:extLst>
          </p:cNvPr>
          <p:cNvPicPr>
            <a:picLocks noChangeAspect="1"/>
          </p:cNvPicPr>
          <p:nvPr/>
        </p:nvPicPr>
        <p:blipFill>
          <a:blip r:embed="rId3"/>
          <a:stretch>
            <a:fillRect/>
          </a:stretch>
        </p:blipFill>
        <p:spPr>
          <a:xfrm>
            <a:off x="3782379" y="4548893"/>
            <a:ext cx="1134674" cy="1002855"/>
          </a:xfrm>
          <a:prstGeom prst="rect">
            <a:avLst/>
          </a:prstGeom>
        </p:spPr>
      </p:pic>
      <p:sp>
        <p:nvSpPr>
          <p:cNvPr id="29" name="下矢印 28">
            <a:extLst>
              <a:ext uri="{FF2B5EF4-FFF2-40B4-BE49-F238E27FC236}">
                <a16:creationId xmlns:a16="http://schemas.microsoft.com/office/drawing/2014/main" id="{B6279663-B5C3-4951-8AD5-F6D90C6ED4B1}"/>
              </a:ext>
            </a:extLst>
          </p:cNvPr>
          <p:cNvSpPr/>
          <p:nvPr/>
        </p:nvSpPr>
        <p:spPr>
          <a:xfrm rot="16200000">
            <a:off x="2859419" y="2078757"/>
            <a:ext cx="361950" cy="357188"/>
          </a:xfrm>
          <a:prstGeom prst="downArrow">
            <a:avLst/>
          </a:prstGeom>
          <a:solidFill>
            <a:srgbClr val="FFC000"/>
          </a:solidFill>
          <a:ln w="6350"/>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源柔ゴシックP Normal" panose="020B0202020203020207" pitchFamily="50" charset="-128"/>
              <a:ea typeface="源柔ゴシックP Normal" panose="020B0202020203020207" pitchFamily="50" charset="-128"/>
              <a:cs typeface="源柔ゴシックP Normal" panose="020B0202020203020207" pitchFamily="50" charset="-128"/>
            </a:endParaRPr>
          </a:p>
        </p:txBody>
      </p:sp>
      <p:sp>
        <p:nvSpPr>
          <p:cNvPr id="33" name="下矢印 32">
            <a:extLst>
              <a:ext uri="{FF2B5EF4-FFF2-40B4-BE49-F238E27FC236}">
                <a16:creationId xmlns:a16="http://schemas.microsoft.com/office/drawing/2014/main" id="{5D569D48-23D9-43A6-AF99-A9F85187E679}"/>
              </a:ext>
            </a:extLst>
          </p:cNvPr>
          <p:cNvSpPr/>
          <p:nvPr/>
        </p:nvSpPr>
        <p:spPr>
          <a:xfrm rot="16200000">
            <a:off x="5497041" y="2419861"/>
            <a:ext cx="361950" cy="358378"/>
          </a:xfrm>
          <a:prstGeom prst="downArrow">
            <a:avLst/>
          </a:prstGeom>
          <a:solidFill>
            <a:srgbClr val="FFC000"/>
          </a:solidFill>
          <a:ln w="9525"/>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源柔ゴシックP Normal" panose="020B0202020203020207" pitchFamily="50" charset="-128"/>
              <a:ea typeface="源柔ゴシックP Normal" panose="020B0202020203020207" pitchFamily="50" charset="-128"/>
              <a:cs typeface="源柔ゴシックP Normal" panose="020B0202020203020207" pitchFamily="50" charset="-128"/>
            </a:endParaRPr>
          </a:p>
        </p:txBody>
      </p:sp>
      <p:sp>
        <p:nvSpPr>
          <p:cNvPr id="39" name="下矢印 38">
            <a:extLst>
              <a:ext uri="{FF2B5EF4-FFF2-40B4-BE49-F238E27FC236}">
                <a16:creationId xmlns:a16="http://schemas.microsoft.com/office/drawing/2014/main" id="{6A8275B1-E291-40B2-B5DA-9EB93358ACF6}"/>
              </a:ext>
            </a:extLst>
          </p:cNvPr>
          <p:cNvSpPr/>
          <p:nvPr/>
        </p:nvSpPr>
        <p:spPr>
          <a:xfrm rot="5400000">
            <a:off x="5446694" y="1841827"/>
            <a:ext cx="361950" cy="358379"/>
          </a:xfrm>
          <a:prstGeom prst="downArrow">
            <a:avLst/>
          </a:prstGeom>
          <a:solidFill>
            <a:srgbClr val="FFC000"/>
          </a:solidFill>
          <a:ln w="9525"/>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源柔ゴシックP Normal" panose="020B0202020203020207" pitchFamily="50" charset="-128"/>
              <a:ea typeface="源柔ゴシックP Normal" panose="020B0202020203020207" pitchFamily="50" charset="-128"/>
              <a:cs typeface="源柔ゴシックP Normal" panose="020B0202020203020207" pitchFamily="50" charset="-128"/>
            </a:endParaRPr>
          </a:p>
        </p:txBody>
      </p:sp>
      <p:sp>
        <p:nvSpPr>
          <p:cNvPr id="4" name="テキスト ボックス 3">
            <a:extLst>
              <a:ext uri="{FF2B5EF4-FFF2-40B4-BE49-F238E27FC236}">
                <a16:creationId xmlns:a16="http://schemas.microsoft.com/office/drawing/2014/main" id="{159B1FC4-F59E-47DB-8218-B60B643EE6D5}"/>
              </a:ext>
            </a:extLst>
          </p:cNvPr>
          <p:cNvSpPr txBox="1"/>
          <p:nvPr/>
        </p:nvSpPr>
        <p:spPr>
          <a:xfrm>
            <a:off x="589338" y="338984"/>
            <a:ext cx="5109091"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源柔ゴシックP Normal" panose="020B0202020203020207" pitchFamily="50" charset="-128"/>
                <a:ea typeface="源柔ゴシックP Normal" panose="020B0202020203020207" pitchFamily="50" charset="-128"/>
                <a:cs typeface="源柔ゴシックP Normal" panose="020B0202020203020207" pitchFamily="50" charset="-128"/>
              </a:rPr>
              <a:t>従来研究と提案手法の特徴</a:t>
            </a:r>
          </a:p>
        </p:txBody>
      </p:sp>
      <p:sp>
        <p:nvSpPr>
          <p:cNvPr id="53" name="正方形/長方形 52">
            <a:extLst>
              <a:ext uri="{FF2B5EF4-FFF2-40B4-BE49-F238E27FC236}">
                <a16:creationId xmlns:a16="http://schemas.microsoft.com/office/drawing/2014/main" id="{9E3D0A22-A1FD-49D9-9868-3BE4FD4AC2B5}"/>
              </a:ext>
            </a:extLst>
          </p:cNvPr>
          <p:cNvSpPr/>
          <p:nvPr/>
        </p:nvSpPr>
        <p:spPr>
          <a:xfrm>
            <a:off x="3281576" y="5858817"/>
            <a:ext cx="2276585" cy="646331"/>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srgbClr val="C00000"/>
                </a:solidFill>
                <a:effectLst/>
                <a:uLnTx/>
                <a:uFillTx/>
                <a:latin typeface="源柔ゴシックP Normal" panose="020B0202020203020207" pitchFamily="50" charset="-128"/>
                <a:ea typeface="源柔ゴシックP Normal" panose="020B0202020203020207" pitchFamily="50" charset="-128"/>
                <a:cs typeface="源柔ゴシックP Normal" panose="020B0202020203020207" pitchFamily="50" charset="-128"/>
              </a:rPr>
              <a:t>Small Data of </a:t>
            </a:r>
            <a:br>
              <a:rPr kumimoji="0" lang="en-US" altLang="ja-JP" sz="1800" b="1" i="0" u="none" strike="noStrike" kern="1200" cap="none" spc="0" normalizeH="0" baseline="0" noProof="0" dirty="0">
                <a:ln>
                  <a:noFill/>
                </a:ln>
                <a:solidFill>
                  <a:srgbClr val="C00000"/>
                </a:solidFill>
                <a:effectLst/>
                <a:uLnTx/>
                <a:uFillTx/>
                <a:latin typeface="源柔ゴシックP Normal" panose="020B0202020203020207" pitchFamily="50" charset="-128"/>
                <a:ea typeface="源柔ゴシックP Normal" panose="020B0202020203020207" pitchFamily="50" charset="-128"/>
                <a:cs typeface="源柔ゴシックP Normal" panose="020B0202020203020207" pitchFamily="50" charset="-128"/>
              </a:rPr>
            </a:br>
            <a:r>
              <a:rPr kumimoji="0" lang="en-US" altLang="ja-JP" sz="1800" b="1" i="0" u="none" strike="noStrike" kern="1200" cap="none" spc="0" normalizeH="0" baseline="0" noProof="0" dirty="0">
                <a:ln>
                  <a:noFill/>
                </a:ln>
                <a:solidFill>
                  <a:srgbClr val="C00000"/>
                </a:solidFill>
                <a:effectLst/>
                <a:uLnTx/>
                <a:uFillTx/>
                <a:latin typeface="源柔ゴシックP Normal" panose="020B0202020203020207" pitchFamily="50" charset="-128"/>
                <a:ea typeface="源柔ゴシックP Normal" panose="020B0202020203020207" pitchFamily="50" charset="-128"/>
                <a:cs typeface="源柔ゴシックP Normal" panose="020B0202020203020207" pitchFamily="50" charset="-128"/>
              </a:rPr>
              <a:t>Experts Intelligence</a:t>
            </a:r>
            <a:endParaRPr kumimoji="0" lang="ja-JP" altLang="en-US" sz="1800" b="1" i="0" u="none" strike="noStrike" kern="1200" cap="none" spc="0" normalizeH="0" baseline="0" noProof="0" dirty="0">
              <a:ln>
                <a:noFill/>
              </a:ln>
              <a:solidFill>
                <a:srgbClr val="C00000"/>
              </a:solidFill>
              <a:effectLst/>
              <a:uLnTx/>
              <a:uFillTx/>
              <a:latin typeface="源柔ゴシックP Normal" panose="020B0202020203020207" pitchFamily="50" charset="-128"/>
              <a:ea typeface="源柔ゴシックP Normal" panose="020B0202020203020207" pitchFamily="50" charset="-128"/>
              <a:cs typeface="源柔ゴシックP Normal" panose="020B0202020203020207" pitchFamily="50" charset="-128"/>
            </a:endParaRPr>
          </a:p>
        </p:txBody>
      </p:sp>
      <p:pic>
        <p:nvPicPr>
          <p:cNvPr id="15" name="図 14">
            <a:extLst>
              <a:ext uri="{FF2B5EF4-FFF2-40B4-BE49-F238E27FC236}">
                <a16:creationId xmlns:a16="http://schemas.microsoft.com/office/drawing/2014/main" id="{2CE0EE79-5740-43A4-9813-F40110A92528}"/>
              </a:ext>
            </a:extLst>
          </p:cNvPr>
          <p:cNvPicPr>
            <a:picLocks noChangeAspect="1"/>
          </p:cNvPicPr>
          <p:nvPr/>
        </p:nvPicPr>
        <p:blipFill>
          <a:blip r:embed="rId4"/>
          <a:stretch>
            <a:fillRect/>
          </a:stretch>
        </p:blipFill>
        <p:spPr>
          <a:xfrm>
            <a:off x="9633594" y="5466274"/>
            <a:ext cx="962060" cy="1034733"/>
          </a:xfrm>
          <a:prstGeom prst="rect">
            <a:avLst/>
          </a:prstGeom>
        </p:spPr>
      </p:pic>
      <p:sp>
        <p:nvSpPr>
          <p:cNvPr id="54" name="テキスト ボックス 12">
            <a:extLst>
              <a:ext uri="{FF2B5EF4-FFF2-40B4-BE49-F238E27FC236}">
                <a16:creationId xmlns:a16="http://schemas.microsoft.com/office/drawing/2014/main" id="{4BD94D98-97BF-4489-9A66-820F4AA3A8A0}"/>
              </a:ext>
            </a:extLst>
          </p:cNvPr>
          <p:cNvSpPr txBox="1">
            <a:spLocks noChangeArrowheads="1"/>
          </p:cNvSpPr>
          <p:nvPr/>
        </p:nvSpPr>
        <p:spPr bwMode="auto">
          <a:xfrm>
            <a:off x="418612" y="3531590"/>
            <a:ext cx="1107996"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游ゴシック" panose="020B0400000000000000" pitchFamily="50" charset="-128"/>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游ゴシック" panose="020B0400000000000000" pitchFamily="50" charset="-128"/>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游ゴシック" panose="020B0400000000000000" pitchFamily="50" charset="-128"/>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l" defTabSz="4572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1800" b="1" i="0" u="none" strike="noStrike" kern="1200" cap="none" spc="0" normalizeH="0" baseline="0" noProof="0" dirty="0">
                <a:ln>
                  <a:noFill/>
                </a:ln>
                <a:solidFill>
                  <a:prstClr val="black"/>
                </a:solidFill>
                <a:effectLst/>
                <a:uLnTx/>
                <a:uFillTx/>
                <a:latin typeface="源柔ゴシックP Normal" panose="020B0202020203020207" pitchFamily="50" charset="-128"/>
                <a:ea typeface="源柔ゴシックP Normal" panose="020B0202020203020207" pitchFamily="50" charset="-128"/>
                <a:cs typeface="源柔ゴシックP Normal" panose="020B0202020203020207" pitchFamily="50" charset="-128"/>
              </a:rPr>
              <a:t>形式知化</a:t>
            </a:r>
          </a:p>
        </p:txBody>
      </p:sp>
      <p:sp>
        <p:nvSpPr>
          <p:cNvPr id="57" name="下矢印 28">
            <a:extLst>
              <a:ext uri="{FF2B5EF4-FFF2-40B4-BE49-F238E27FC236}">
                <a16:creationId xmlns:a16="http://schemas.microsoft.com/office/drawing/2014/main" id="{7451B2B5-A23F-455F-9B13-F8774C3F07B7}"/>
              </a:ext>
            </a:extLst>
          </p:cNvPr>
          <p:cNvSpPr/>
          <p:nvPr/>
        </p:nvSpPr>
        <p:spPr>
          <a:xfrm rot="16200000">
            <a:off x="2906987" y="4709497"/>
            <a:ext cx="361950" cy="357188"/>
          </a:xfrm>
          <a:prstGeom prst="downArrow">
            <a:avLst/>
          </a:prstGeom>
          <a:solidFill>
            <a:srgbClr val="FFC000"/>
          </a:solidFill>
          <a:ln w="6350"/>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源柔ゴシックP Normal" panose="020B0202020203020207" pitchFamily="50" charset="-128"/>
              <a:ea typeface="源柔ゴシックP Normal" panose="020B0202020203020207" pitchFamily="50" charset="-128"/>
              <a:cs typeface="源柔ゴシックP Normal" panose="020B0202020203020207" pitchFamily="50" charset="-128"/>
            </a:endParaRPr>
          </a:p>
        </p:txBody>
      </p:sp>
      <p:sp>
        <p:nvSpPr>
          <p:cNvPr id="60" name="正方形/長方形 59">
            <a:extLst>
              <a:ext uri="{FF2B5EF4-FFF2-40B4-BE49-F238E27FC236}">
                <a16:creationId xmlns:a16="http://schemas.microsoft.com/office/drawing/2014/main" id="{B71C4B36-BD95-4D18-A604-7EE9A920100E}"/>
              </a:ext>
            </a:extLst>
          </p:cNvPr>
          <p:cNvSpPr/>
          <p:nvPr/>
        </p:nvSpPr>
        <p:spPr>
          <a:xfrm>
            <a:off x="3756062" y="2970570"/>
            <a:ext cx="1069524"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srgbClr val="C00000"/>
                </a:solidFill>
                <a:effectLst/>
                <a:uLnTx/>
                <a:uFillTx/>
                <a:latin typeface="源柔ゴシックP Normal" panose="020B0202020203020207" pitchFamily="50" charset="-128"/>
                <a:ea typeface="源柔ゴシックP Normal" panose="020B0202020203020207" pitchFamily="50" charset="-128"/>
                <a:cs typeface="源柔ゴシックP Normal" panose="020B0202020203020207" pitchFamily="50" charset="-128"/>
              </a:rPr>
              <a:t>Big Data</a:t>
            </a:r>
            <a:endParaRPr kumimoji="0" lang="ja-JP" altLang="en-US" sz="1800" b="1" i="0" u="none" strike="noStrike" kern="1200" cap="none" spc="0" normalizeH="0" baseline="0" noProof="0" dirty="0">
              <a:ln>
                <a:noFill/>
              </a:ln>
              <a:solidFill>
                <a:srgbClr val="C00000"/>
              </a:solidFill>
              <a:effectLst/>
              <a:uLnTx/>
              <a:uFillTx/>
              <a:latin typeface="源柔ゴシックP Normal" panose="020B0202020203020207" pitchFamily="50" charset="-128"/>
              <a:ea typeface="源柔ゴシックP Normal" panose="020B0202020203020207" pitchFamily="50" charset="-128"/>
              <a:cs typeface="源柔ゴシックP Normal" panose="020B0202020203020207" pitchFamily="50" charset="-128"/>
            </a:endParaRPr>
          </a:p>
        </p:txBody>
      </p:sp>
      <p:sp>
        <p:nvSpPr>
          <p:cNvPr id="61" name="テキスト ボックス 12">
            <a:extLst>
              <a:ext uri="{FF2B5EF4-FFF2-40B4-BE49-F238E27FC236}">
                <a16:creationId xmlns:a16="http://schemas.microsoft.com/office/drawing/2014/main" id="{ADD45E17-6EB3-4B6D-8DD3-23FB1B6EED92}"/>
              </a:ext>
            </a:extLst>
          </p:cNvPr>
          <p:cNvSpPr txBox="1">
            <a:spLocks noChangeArrowheads="1"/>
          </p:cNvSpPr>
          <p:nvPr/>
        </p:nvSpPr>
        <p:spPr bwMode="auto">
          <a:xfrm>
            <a:off x="3515188" y="4207295"/>
            <a:ext cx="1720343"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游ゴシック" panose="020B0400000000000000" pitchFamily="50" charset="-128"/>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游ゴシック" panose="020B0400000000000000" pitchFamily="50" charset="-128"/>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游ゴシック" panose="020B0400000000000000" pitchFamily="50" charset="-128"/>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l" defTabSz="4572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1400" b="0" i="0" u="none" strike="noStrike" kern="1200" cap="none" spc="0" normalizeH="0" baseline="0" noProof="0" dirty="0">
                <a:ln>
                  <a:noFill/>
                </a:ln>
                <a:solidFill>
                  <a:prstClr val="black"/>
                </a:solidFill>
                <a:effectLst/>
                <a:uLnTx/>
                <a:uFillTx/>
                <a:latin typeface="源柔ゴシックP Normal" panose="020B0202020203020207" pitchFamily="50" charset="-128"/>
                <a:ea typeface="源柔ゴシックP Normal" panose="020B0202020203020207" pitchFamily="50" charset="-128"/>
                <a:cs typeface="源柔ゴシックP Normal" panose="020B0202020203020207" pitchFamily="50" charset="-128"/>
              </a:rPr>
              <a:t>3</a:t>
            </a:r>
            <a:r>
              <a:rPr kumimoji="1" lang="ja-JP" altLang="en-US" sz="1400" b="0" i="0" u="none" strike="noStrike" kern="1200" cap="none" spc="0" normalizeH="0" baseline="0" noProof="0" dirty="0">
                <a:ln>
                  <a:noFill/>
                </a:ln>
                <a:solidFill>
                  <a:prstClr val="black"/>
                </a:solidFill>
                <a:effectLst/>
                <a:uLnTx/>
                <a:uFillTx/>
                <a:latin typeface="源柔ゴシックP Normal" panose="020B0202020203020207" pitchFamily="50" charset="-128"/>
                <a:ea typeface="源柔ゴシックP Normal" panose="020B0202020203020207" pitchFamily="50" charset="-128"/>
                <a:cs typeface="源柔ゴシックP Normal" panose="020B0202020203020207" pitchFamily="50" charset="-128"/>
              </a:rPr>
              <a:t>次元モデルパーツ</a:t>
            </a:r>
          </a:p>
        </p:txBody>
      </p:sp>
      <p:sp>
        <p:nvSpPr>
          <p:cNvPr id="62" name="下矢印 32">
            <a:extLst>
              <a:ext uri="{FF2B5EF4-FFF2-40B4-BE49-F238E27FC236}">
                <a16:creationId xmlns:a16="http://schemas.microsoft.com/office/drawing/2014/main" id="{C1BEB9CB-A1D0-4B63-B183-A89F16D88D5D}"/>
              </a:ext>
            </a:extLst>
          </p:cNvPr>
          <p:cNvSpPr/>
          <p:nvPr/>
        </p:nvSpPr>
        <p:spPr>
          <a:xfrm rot="16200000">
            <a:off x="5555658" y="4818446"/>
            <a:ext cx="361950" cy="358378"/>
          </a:xfrm>
          <a:prstGeom prst="downArrow">
            <a:avLst/>
          </a:prstGeom>
          <a:solidFill>
            <a:srgbClr val="FFC000"/>
          </a:solidFill>
          <a:ln w="9525"/>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源柔ゴシックP Normal" panose="020B0202020203020207" pitchFamily="50" charset="-128"/>
              <a:ea typeface="源柔ゴシックP Normal" panose="020B0202020203020207" pitchFamily="50" charset="-128"/>
              <a:cs typeface="源柔ゴシックP Normal" panose="020B0202020203020207" pitchFamily="50" charset="-128"/>
            </a:endParaRPr>
          </a:p>
        </p:txBody>
      </p:sp>
      <p:sp>
        <p:nvSpPr>
          <p:cNvPr id="63" name="下矢印 38">
            <a:extLst>
              <a:ext uri="{FF2B5EF4-FFF2-40B4-BE49-F238E27FC236}">
                <a16:creationId xmlns:a16="http://schemas.microsoft.com/office/drawing/2014/main" id="{B13FC67C-1335-43AB-8036-AB57C5A5AECC}"/>
              </a:ext>
            </a:extLst>
          </p:cNvPr>
          <p:cNvSpPr/>
          <p:nvPr/>
        </p:nvSpPr>
        <p:spPr>
          <a:xfrm rot="5400000">
            <a:off x="5502900" y="4182603"/>
            <a:ext cx="361950" cy="358379"/>
          </a:xfrm>
          <a:prstGeom prst="downArrow">
            <a:avLst/>
          </a:prstGeom>
          <a:solidFill>
            <a:srgbClr val="FFC000"/>
          </a:solidFill>
          <a:ln w="9525"/>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源柔ゴシックP Normal" panose="020B0202020203020207" pitchFamily="50" charset="-128"/>
              <a:ea typeface="源柔ゴシックP Normal" panose="020B0202020203020207" pitchFamily="50" charset="-128"/>
              <a:cs typeface="源柔ゴシックP Normal" panose="020B0202020203020207" pitchFamily="50" charset="-128"/>
            </a:endParaRPr>
          </a:p>
        </p:txBody>
      </p:sp>
      <p:sp>
        <p:nvSpPr>
          <p:cNvPr id="65" name="下矢印 32">
            <a:extLst>
              <a:ext uri="{FF2B5EF4-FFF2-40B4-BE49-F238E27FC236}">
                <a16:creationId xmlns:a16="http://schemas.microsoft.com/office/drawing/2014/main" id="{9273310D-35B8-4379-BD71-8F58E41D444B}"/>
              </a:ext>
            </a:extLst>
          </p:cNvPr>
          <p:cNvSpPr/>
          <p:nvPr/>
        </p:nvSpPr>
        <p:spPr>
          <a:xfrm rot="16200000">
            <a:off x="8416088" y="4214706"/>
            <a:ext cx="361950" cy="358378"/>
          </a:xfrm>
          <a:prstGeom prst="downArrow">
            <a:avLst/>
          </a:prstGeom>
          <a:solidFill>
            <a:srgbClr val="FFC000"/>
          </a:solidFill>
          <a:ln w="9525"/>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源柔ゴシックP Normal" panose="020B0202020203020207" pitchFamily="50" charset="-128"/>
              <a:ea typeface="源柔ゴシックP Normal" panose="020B0202020203020207" pitchFamily="50" charset="-128"/>
              <a:cs typeface="源柔ゴシックP Normal" panose="020B0202020203020207" pitchFamily="50" charset="-128"/>
            </a:endParaRPr>
          </a:p>
        </p:txBody>
      </p:sp>
      <p:sp>
        <p:nvSpPr>
          <p:cNvPr id="75" name="正方形/長方形 74">
            <a:extLst>
              <a:ext uri="{FF2B5EF4-FFF2-40B4-BE49-F238E27FC236}">
                <a16:creationId xmlns:a16="http://schemas.microsoft.com/office/drawing/2014/main" id="{AB408D0C-D106-4951-BCDB-7FF2B3647081}"/>
              </a:ext>
            </a:extLst>
          </p:cNvPr>
          <p:cNvSpPr/>
          <p:nvPr/>
        </p:nvSpPr>
        <p:spPr>
          <a:xfrm>
            <a:off x="5945406" y="1744609"/>
            <a:ext cx="2239149" cy="1314633"/>
          </a:xfrm>
          <a:prstGeom prst="rect">
            <a:avLst/>
          </a:prstGeom>
          <a:solidFill>
            <a:schemeClr val="accent4">
              <a:lumMod val="60000"/>
              <a:lumOff val="40000"/>
            </a:schemeClr>
          </a:solidFill>
          <a:ln w="38100"/>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000000"/>
                </a:solidFill>
                <a:effectLst/>
                <a:uLnTx/>
                <a:uFillTx/>
                <a:latin typeface="源柔ゴシックP Normal" panose="020B0202020203020207" pitchFamily="50" charset="-128"/>
                <a:ea typeface="源柔ゴシックP Normal" panose="020B0202020203020207" pitchFamily="50" charset="-128"/>
                <a:cs typeface="源柔ゴシックP Normal" panose="020B0202020203020207" pitchFamily="50" charset="-128"/>
              </a:rPr>
              <a:t>パーツ形状の</a:t>
            </a:r>
            <a:endParaRPr kumimoji="1" lang="en-US" altLang="ja-JP" sz="2000" b="1" i="0" u="none" strike="noStrike" kern="1200" cap="none" spc="0" normalizeH="0" baseline="0" noProof="0" dirty="0">
              <a:ln>
                <a:noFill/>
              </a:ln>
              <a:solidFill>
                <a:srgbClr val="000000"/>
              </a:solidFill>
              <a:effectLst/>
              <a:uLnTx/>
              <a:uFillTx/>
              <a:latin typeface="源柔ゴシックP Normal" panose="020B0202020203020207" pitchFamily="50" charset="-128"/>
              <a:ea typeface="源柔ゴシックP Normal" panose="020B0202020203020207" pitchFamily="50" charset="-128"/>
              <a:cs typeface="源柔ゴシックP Normal" panose="020B0202020203020207"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000000"/>
                </a:solidFill>
                <a:effectLst/>
                <a:uLnTx/>
                <a:uFillTx/>
                <a:latin typeface="源柔ゴシックP Normal" panose="020B0202020203020207" pitchFamily="50" charset="-128"/>
                <a:ea typeface="源柔ゴシックP Normal" panose="020B0202020203020207" pitchFamily="50" charset="-128"/>
                <a:cs typeface="源柔ゴシックP Normal" panose="020B0202020203020207" pitchFamily="50" charset="-128"/>
              </a:rPr>
              <a:t>選定・合成</a:t>
            </a:r>
          </a:p>
        </p:txBody>
      </p:sp>
      <p:sp>
        <p:nvSpPr>
          <p:cNvPr id="82" name="下矢印 32">
            <a:extLst>
              <a:ext uri="{FF2B5EF4-FFF2-40B4-BE49-F238E27FC236}">
                <a16:creationId xmlns:a16="http://schemas.microsoft.com/office/drawing/2014/main" id="{47A3B29C-1191-446E-B15B-899D4C4A07C7}"/>
              </a:ext>
            </a:extLst>
          </p:cNvPr>
          <p:cNvSpPr/>
          <p:nvPr/>
        </p:nvSpPr>
        <p:spPr>
          <a:xfrm rot="16200000">
            <a:off x="8364939" y="2641890"/>
            <a:ext cx="361950" cy="358378"/>
          </a:xfrm>
          <a:prstGeom prst="downArrow">
            <a:avLst/>
          </a:prstGeom>
          <a:solidFill>
            <a:srgbClr val="FFC000"/>
          </a:solidFill>
          <a:ln w="9525"/>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源柔ゴシックP Normal" panose="020B0202020203020207" pitchFamily="50" charset="-128"/>
              <a:ea typeface="源柔ゴシックP Normal" panose="020B0202020203020207" pitchFamily="50" charset="-128"/>
              <a:cs typeface="源柔ゴシックP Normal" panose="020B0202020203020207" pitchFamily="50" charset="-128"/>
            </a:endParaRPr>
          </a:p>
        </p:txBody>
      </p:sp>
      <p:sp>
        <p:nvSpPr>
          <p:cNvPr id="83" name="正方形/長方形 82">
            <a:extLst>
              <a:ext uri="{FF2B5EF4-FFF2-40B4-BE49-F238E27FC236}">
                <a16:creationId xmlns:a16="http://schemas.microsoft.com/office/drawing/2014/main" id="{C9C12802-EB01-42FA-8C1B-4118BC7D3272}"/>
              </a:ext>
            </a:extLst>
          </p:cNvPr>
          <p:cNvSpPr/>
          <p:nvPr/>
        </p:nvSpPr>
        <p:spPr>
          <a:xfrm>
            <a:off x="8877914" y="2645154"/>
            <a:ext cx="2075395" cy="414338"/>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源柔ゴシックP Normal" panose="020B0202020203020207" pitchFamily="50" charset="-128"/>
                <a:ea typeface="源柔ゴシックP Normal" panose="020B0202020203020207" pitchFamily="50" charset="-128"/>
                <a:cs typeface="源柔ゴシックP Normal" panose="020B0202020203020207" pitchFamily="50" charset="-128"/>
              </a:rPr>
              <a:t>デザイン原案結果</a:t>
            </a:r>
            <a:endParaRPr kumimoji="1" lang="en-US" altLang="ja-JP" sz="1800" b="0" i="0" u="none" strike="noStrike" kern="1200" cap="none" spc="0" normalizeH="0" baseline="0" noProof="0" dirty="0">
              <a:ln>
                <a:noFill/>
              </a:ln>
              <a:solidFill>
                <a:srgbClr val="000000"/>
              </a:solidFill>
              <a:effectLst/>
              <a:uLnTx/>
              <a:uFillTx/>
              <a:latin typeface="源柔ゴシックP Normal" panose="020B0202020203020207" pitchFamily="50" charset="-128"/>
              <a:ea typeface="源柔ゴシックP Normal" panose="020B0202020203020207" pitchFamily="50" charset="-128"/>
              <a:cs typeface="源柔ゴシックP Normal" panose="020B0202020203020207" pitchFamily="50" charset="-128"/>
            </a:endParaRPr>
          </a:p>
        </p:txBody>
      </p:sp>
      <p:pic>
        <p:nvPicPr>
          <p:cNvPr id="10" name="図 9">
            <a:extLst>
              <a:ext uri="{FF2B5EF4-FFF2-40B4-BE49-F238E27FC236}">
                <a16:creationId xmlns:a16="http://schemas.microsoft.com/office/drawing/2014/main" id="{2F0F564E-9A49-4FBF-85B5-37E132F15ED7}"/>
              </a:ext>
            </a:extLst>
          </p:cNvPr>
          <p:cNvPicPr>
            <a:picLocks noChangeAspect="1"/>
          </p:cNvPicPr>
          <p:nvPr/>
        </p:nvPicPr>
        <p:blipFill>
          <a:blip r:embed="rId5"/>
          <a:stretch>
            <a:fillRect/>
          </a:stretch>
        </p:blipFill>
        <p:spPr>
          <a:xfrm>
            <a:off x="3507286" y="1580701"/>
            <a:ext cx="951980" cy="498056"/>
          </a:xfrm>
          <a:prstGeom prst="rect">
            <a:avLst/>
          </a:prstGeom>
        </p:spPr>
      </p:pic>
      <p:pic>
        <p:nvPicPr>
          <p:cNvPr id="12" name="図 11">
            <a:extLst>
              <a:ext uri="{FF2B5EF4-FFF2-40B4-BE49-F238E27FC236}">
                <a16:creationId xmlns:a16="http://schemas.microsoft.com/office/drawing/2014/main" id="{C3A40BCE-717B-49D5-8C9F-BBD532816B75}"/>
              </a:ext>
            </a:extLst>
          </p:cNvPr>
          <p:cNvPicPr>
            <a:picLocks noChangeAspect="1"/>
          </p:cNvPicPr>
          <p:nvPr/>
        </p:nvPicPr>
        <p:blipFill>
          <a:blip r:embed="rId6"/>
          <a:stretch>
            <a:fillRect/>
          </a:stretch>
        </p:blipFill>
        <p:spPr>
          <a:xfrm>
            <a:off x="4233796" y="2033640"/>
            <a:ext cx="945063" cy="900060"/>
          </a:xfrm>
          <a:prstGeom prst="rect">
            <a:avLst/>
          </a:prstGeom>
        </p:spPr>
      </p:pic>
      <p:sp>
        <p:nvSpPr>
          <p:cNvPr id="84" name="テキスト ボックス 14">
            <a:extLst>
              <a:ext uri="{FF2B5EF4-FFF2-40B4-BE49-F238E27FC236}">
                <a16:creationId xmlns:a16="http://schemas.microsoft.com/office/drawing/2014/main" id="{E32C77D0-192C-4490-BEF9-1E54543D4424}"/>
              </a:ext>
            </a:extLst>
          </p:cNvPr>
          <p:cNvSpPr txBox="1">
            <a:spLocks noChangeArrowheads="1"/>
          </p:cNvSpPr>
          <p:nvPr/>
        </p:nvSpPr>
        <p:spPr bwMode="auto">
          <a:xfrm>
            <a:off x="6458335" y="3531590"/>
            <a:ext cx="13388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游ゴシック" panose="020B0400000000000000" pitchFamily="50" charset="-128"/>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游ゴシック" panose="020B0400000000000000" pitchFamily="50" charset="-128"/>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游ゴシック" panose="020B0400000000000000" pitchFamily="50" charset="-128"/>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源柔ゴシックP Normal" panose="020B0202020203020207" pitchFamily="50" charset="-128"/>
                <a:ea typeface="源柔ゴシックP Normal" panose="020B0202020203020207" pitchFamily="50" charset="-128"/>
                <a:cs typeface="源柔ゴシックP Normal" panose="020B0202020203020207" pitchFamily="50" charset="-128"/>
              </a:rPr>
              <a:t>パーツ検索</a:t>
            </a:r>
          </a:p>
        </p:txBody>
      </p:sp>
      <p:pic>
        <p:nvPicPr>
          <p:cNvPr id="85" name="図 84">
            <a:extLst>
              <a:ext uri="{FF2B5EF4-FFF2-40B4-BE49-F238E27FC236}">
                <a16:creationId xmlns:a16="http://schemas.microsoft.com/office/drawing/2014/main" id="{0E6A3395-27EC-47DD-899F-39C296252D62}"/>
              </a:ext>
            </a:extLst>
          </p:cNvPr>
          <p:cNvPicPr>
            <a:picLocks noChangeAspect="1"/>
          </p:cNvPicPr>
          <p:nvPr/>
        </p:nvPicPr>
        <p:blipFill>
          <a:blip r:embed="rId7"/>
          <a:stretch>
            <a:fillRect/>
          </a:stretch>
        </p:blipFill>
        <p:spPr>
          <a:xfrm>
            <a:off x="8472021" y="901875"/>
            <a:ext cx="1691691" cy="1604397"/>
          </a:xfrm>
          <a:prstGeom prst="rect">
            <a:avLst/>
          </a:prstGeom>
        </p:spPr>
      </p:pic>
      <p:pic>
        <p:nvPicPr>
          <p:cNvPr id="86" name="図 85">
            <a:extLst>
              <a:ext uri="{FF2B5EF4-FFF2-40B4-BE49-F238E27FC236}">
                <a16:creationId xmlns:a16="http://schemas.microsoft.com/office/drawing/2014/main" id="{F8BE325B-7B4B-426D-9B7C-E948C0AA0EE0}"/>
              </a:ext>
            </a:extLst>
          </p:cNvPr>
          <p:cNvPicPr>
            <a:picLocks noChangeAspect="1"/>
          </p:cNvPicPr>
          <p:nvPr/>
        </p:nvPicPr>
        <p:blipFill>
          <a:blip r:embed="rId8"/>
          <a:stretch>
            <a:fillRect/>
          </a:stretch>
        </p:blipFill>
        <p:spPr>
          <a:xfrm>
            <a:off x="10231107" y="890370"/>
            <a:ext cx="1605989" cy="1562165"/>
          </a:xfrm>
          <a:prstGeom prst="rect">
            <a:avLst/>
          </a:prstGeom>
        </p:spPr>
      </p:pic>
      <p:sp>
        <p:nvSpPr>
          <p:cNvPr id="87" name="正方形/長方形 86">
            <a:extLst>
              <a:ext uri="{FF2B5EF4-FFF2-40B4-BE49-F238E27FC236}">
                <a16:creationId xmlns:a16="http://schemas.microsoft.com/office/drawing/2014/main" id="{3D4D26B0-22E6-4991-9486-5A695B7A2158}"/>
              </a:ext>
            </a:extLst>
          </p:cNvPr>
          <p:cNvSpPr/>
          <p:nvPr/>
        </p:nvSpPr>
        <p:spPr>
          <a:xfrm>
            <a:off x="5991174" y="812626"/>
            <a:ext cx="2075395" cy="519113"/>
          </a:xfrm>
          <a:prstGeom prst="rect">
            <a:avLst/>
          </a:prstGeom>
          <a:solidFill>
            <a:schemeClr val="bg1">
              <a:lumMod val="95000"/>
            </a:schemeClr>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源柔ゴシックP Normal" panose="020B0202020203020207" pitchFamily="50" charset="-128"/>
                <a:ea typeface="源柔ゴシックP Normal" panose="020B0202020203020207" pitchFamily="50" charset="-128"/>
                <a:cs typeface="源柔ゴシックP Normal" panose="020B0202020203020207" pitchFamily="50" charset="-128"/>
              </a:rPr>
              <a:t>形状情報入力</a:t>
            </a:r>
          </a:p>
        </p:txBody>
      </p:sp>
      <p:sp>
        <p:nvSpPr>
          <p:cNvPr id="88" name="下矢印 39">
            <a:extLst>
              <a:ext uri="{FF2B5EF4-FFF2-40B4-BE49-F238E27FC236}">
                <a16:creationId xmlns:a16="http://schemas.microsoft.com/office/drawing/2014/main" id="{C570EDF1-F80C-4503-88FB-C44D4037EC29}"/>
              </a:ext>
            </a:extLst>
          </p:cNvPr>
          <p:cNvSpPr/>
          <p:nvPr/>
        </p:nvSpPr>
        <p:spPr>
          <a:xfrm>
            <a:off x="6838463" y="1371578"/>
            <a:ext cx="363140" cy="358378"/>
          </a:xfrm>
          <a:prstGeom prst="downArrow">
            <a:avLst/>
          </a:prstGeom>
          <a:solidFill>
            <a:schemeClr val="bg2">
              <a:lumMod val="90000"/>
            </a:schemeClr>
          </a:solidFill>
          <a:ln w="9525"/>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源柔ゴシックP Normal" panose="020B0202020203020207" pitchFamily="50" charset="-128"/>
              <a:ea typeface="源柔ゴシックP Normal" panose="020B0202020203020207" pitchFamily="50" charset="-128"/>
              <a:cs typeface="源柔ゴシックP Normal" panose="020B0202020203020207" pitchFamily="50" charset="-128"/>
            </a:endParaRPr>
          </a:p>
        </p:txBody>
      </p:sp>
      <p:pic>
        <p:nvPicPr>
          <p:cNvPr id="91" name="図 90" descr="家具, 座席 が含まれている画像&#10;&#10;自動的に生成された説明">
            <a:extLst>
              <a:ext uri="{FF2B5EF4-FFF2-40B4-BE49-F238E27FC236}">
                <a16:creationId xmlns:a16="http://schemas.microsoft.com/office/drawing/2014/main" id="{7634D1BB-D8BB-4801-A3CD-C443AD637DA7}"/>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a:stretch/>
        </p:blipFill>
        <p:spPr>
          <a:xfrm>
            <a:off x="10672175" y="5451752"/>
            <a:ext cx="1019006" cy="1280988"/>
          </a:xfrm>
          <a:prstGeom prst="rect">
            <a:avLst/>
          </a:prstGeom>
        </p:spPr>
      </p:pic>
      <p:pic>
        <p:nvPicPr>
          <p:cNvPr id="92" name="図 91" descr="テーブル, 室内 が含まれている画像&#10;&#10;自動的に生成された説明">
            <a:extLst>
              <a:ext uri="{FF2B5EF4-FFF2-40B4-BE49-F238E27FC236}">
                <a16:creationId xmlns:a16="http://schemas.microsoft.com/office/drawing/2014/main" id="{6F5E5A22-3F0E-4ACB-BD21-53591450F7EA}"/>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a:stretch/>
        </p:blipFill>
        <p:spPr>
          <a:xfrm>
            <a:off x="8417491" y="5454704"/>
            <a:ext cx="1144620" cy="1065093"/>
          </a:xfrm>
          <a:prstGeom prst="rect">
            <a:avLst/>
          </a:prstGeom>
        </p:spPr>
      </p:pic>
      <p:sp>
        <p:nvSpPr>
          <p:cNvPr id="8" name="正方形/長方形 7">
            <a:extLst>
              <a:ext uri="{FF2B5EF4-FFF2-40B4-BE49-F238E27FC236}">
                <a16:creationId xmlns:a16="http://schemas.microsoft.com/office/drawing/2014/main" id="{E108CF92-2FBC-4806-9BB6-25E6D2F7F69A}"/>
              </a:ext>
            </a:extLst>
          </p:cNvPr>
          <p:cNvSpPr/>
          <p:nvPr/>
        </p:nvSpPr>
        <p:spPr>
          <a:xfrm>
            <a:off x="375139" y="1028672"/>
            <a:ext cx="1148862" cy="369332"/>
          </a:xfrm>
          <a:prstGeom prst="rect">
            <a:avLst/>
          </a:prstGeom>
          <a:solidFill>
            <a:schemeClr val="accent2">
              <a:lumMod val="60000"/>
              <a:lumOff val="4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源柔ゴシックP Normal" panose="020B0202020203020207" pitchFamily="50" charset="-128"/>
                <a:ea typeface="源柔ゴシックP Normal" panose="020B0202020203020207" pitchFamily="50" charset="-128"/>
                <a:cs typeface="源柔ゴシックP Normal" panose="020B0202020203020207" pitchFamily="50" charset="-128"/>
              </a:rPr>
              <a:t>従来研究</a:t>
            </a:r>
            <a:endParaRPr kumimoji="0" lang="ja-JP" altLang="en-US" sz="1800" b="0" i="0" u="none" strike="noStrike" kern="1200" cap="none" spc="0" normalizeH="0" baseline="0" noProof="0" dirty="0">
              <a:ln>
                <a:noFill/>
              </a:ln>
              <a:solidFill>
                <a:prstClr val="black"/>
              </a:solidFill>
              <a:effectLst/>
              <a:uLnTx/>
              <a:uFillTx/>
              <a:latin typeface="源柔ゴシックP Normal" panose="020B0202020203020207" pitchFamily="50" charset="-128"/>
              <a:ea typeface="源柔ゴシックP Normal" panose="020B0202020203020207" pitchFamily="50" charset="-128"/>
              <a:cs typeface="源柔ゴシックP Normal" panose="020B0202020203020207" pitchFamily="50" charset="-128"/>
            </a:endParaRPr>
          </a:p>
        </p:txBody>
      </p:sp>
      <p:sp>
        <p:nvSpPr>
          <p:cNvPr id="50" name="正方形/長方形 49">
            <a:extLst>
              <a:ext uri="{FF2B5EF4-FFF2-40B4-BE49-F238E27FC236}">
                <a16:creationId xmlns:a16="http://schemas.microsoft.com/office/drawing/2014/main" id="{78715353-9DF1-4AB8-AB35-634506B673E7}"/>
              </a:ext>
            </a:extLst>
          </p:cNvPr>
          <p:cNvSpPr/>
          <p:nvPr/>
        </p:nvSpPr>
        <p:spPr>
          <a:xfrm>
            <a:off x="439614" y="6040286"/>
            <a:ext cx="1113693" cy="369332"/>
          </a:xfrm>
          <a:prstGeom prst="rect">
            <a:avLst/>
          </a:prstGeom>
          <a:solidFill>
            <a:schemeClr val="accent2">
              <a:lumMod val="60000"/>
              <a:lumOff val="4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源柔ゴシックP Normal" panose="020B0202020203020207" pitchFamily="50" charset="-128"/>
                <a:ea typeface="源柔ゴシックP Normal" panose="020B0202020203020207" pitchFamily="50" charset="-128"/>
                <a:cs typeface="源柔ゴシックP Normal" panose="020B0202020203020207" pitchFamily="50" charset="-128"/>
              </a:rPr>
              <a:t>提案手法</a:t>
            </a:r>
            <a:endParaRPr kumimoji="0" lang="ja-JP" altLang="en-US" sz="1800" b="0" i="0" u="none" strike="noStrike" kern="1200" cap="none" spc="0" normalizeH="0" baseline="0" noProof="0" dirty="0">
              <a:ln>
                <a:noFill/>
              </a:ln>
              <a:solidFill>
                <a:prstClr val="black"/>
              </a:solidFill>
              <a:effectLst/>
              <a:uLnTx/>
              <a:uFillTx/>
              <a:latin typeface="源柔ゴシックP Normal" panose="020B0202020203020207" pitchFamily="50" charset="-128"/>
              <a:ea typeface="源柔ゴシックP Normal" panose="020B0202020203020207" pitchFamily="50" charset="-128"/>
              <a:cs typeface="源柔ゴシックP Normal" panose="020B0202020203020207" pitchFamily="50" charset="-128"/>
            </a:endParaRPr>
          </a:p>
        </p:txBody>
      </p:sp>
      <p:sp>
        <p:nvSpPr>
          <p:cNvPr id="51" name="太陽 50">
            <a:extLst>
              <a:ext uri="{FF2B5EF4-FFF2-40B4-BE49-F238E27FC236}">
                <a16:creationId xmlns:a16="http://schemas.microsoft.com/office/drawing/2014/main" id="{1ADB312F-F81F-4050-944D-CA22113D8C5F}"/>
              </a:ext>
            </a:extLst>
          </p:cNvPr>
          <p:cNvSpPr/>
          <p:nvPr/>
        </p:nvSpPr>
        <p:spPr>
          <a:xfrm>
            <a:off x="11099800" y="136525"/>
            <a:ext cx="914400" cy="914400"/>
          </a:xfrm>
          <a:prstGeom prst="su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6994340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グループ化 52">
            <a:extLst>
              <a:ext uri="{FF2B5EF4-FFF2-40B4-BE49-F238E27FC236}">
                <a16:creationId xmlns:a16="http://schemas.microsoft.com/office/drawing/2014/main" id="{4D724B30-EDA1-462E-93D6-33A156448B81}"/>
              </a:ext>
            </a:extLst>
          </p:cNvPr>
          <p:cNvGrpSpPr/>
          <p:nvPr/>
        </p:nvGrpSpPr>
        <p:grpSpPr>
          <a:xfrm>
            <a:off x="1063829" y="1598273"/>
            <a:ext cx="9828070" cy="5099316"/>
            <a:chOff x="987425" y="1295136"/>
            <a:chExt cx="9828070" cy="5099316"/>
          </a:xfrm>
        </p:grpSpPr>
        <p:sp>
          <p:nvSpPr>
            <p:cNvPr id="2" name="フローチャート: 処理 1">
              <a:extLst>
                <a:ext uri="{FF2B5EF4-FFF2-40B4-BE49-F238E27FC236}">
                  <a16:creationId xmlns:a16="http://schemas.microsoft.com/office/drawing/2014/main" id="{8B653DB7-1240-4621-91D4-E65FA799C6BD}"/>
                </a:ext>
              </a:extLst>
            </p:cNvPr>
            <p:cNvSpPr/>
            <p:nvPr/>
          </p:nvSpPr>
          <p:spPr>
            <a:xfrm>
              <a:off x="2909039" y="1295136"/>
              <a:ext cx="2505075" cy="518048"/>
            </a:xfrm>
            <a:prstGeom prst="flowChartProcess">
              <a:avLst/>
            </a:prstGeom>
            <a:solidFill>
              <a:srgbClr val="FFC000"/>
            </a:solidFill>
            <a:ln w="28575">
              <a:solidFill>
                <a:schemeClr val="tx1">
                  <a:lumMod val="85000"/>
                  <a:lumOff val="1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源柔ゴシックP Normal"/>
                  <a:ea typeface="源柔ゴシックP Normal"/>
                  <a:cs typeface="+mn-cs"/>
                </a:rPr>
                <a:t>コンテンツブラウザ</a:t>
              </a:r>
            </a:p>
          </p:txBody>
        </p:sp>
        <p:sp>
          <p:nvSpPr>
            <p:cNvPr id="3" name="フローチャート: 処理 2">
              <a:extLst>
                <a:ext uri="{FF2B5EF4-FFF2-40B4-BE49-F238E27FC236}">
                  <a16:creationId xmlns:a16="http://schemas.microsoft.com/office/drawing/2014/main" id="{9764370F-1003-4E66-B08B-C16555D247BC}"/>
                </a:ext>
              </a:extLst>
            </p:cNvPr>
            <p:cNvSpPr/>
            <p:nvPr/>
          </p:nvSpPr>
          <p:spPr>
            <a:xfrm>
              <a:off x="987425" y="2129799"/>
              <a:ext cx="1128713" cy="518048"/>
            </a:xfrm>
            <a:prstGeom prst="flowChartProcess">
              <a:avLst/>
            </a:prstGeom>
            <a:solidFill>
              <a:srgbClr val="FFFF99"/>
            </a:solidFill>
            <a:ln w="28575">
              <a:solidFill>
                <a:schemeClr val="tx1">
                  <a:lumMod val="85000"/>
                  <a:lumOff val="1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源柔ゴシックP Normal"/>
                  <a:ea typeface="源柔ゴシックP Normal"/>
                  <a:cs typeface="+mn-cs"/>
                </a:rPr>
                <a:t>主要形状</a:t>
              </a:r>
            </a:p>
          </p:txBody>
        </p:sp>
        <p:sp>
          <p:nvSpPr>
            <p:cNvPr id="4" name="フローチャート: 処理 3">
              <a:extLst>
                <a:ext uri="{FF2B5EF4-FFF2-40B4-BE49-F238E27FC236}">
                  <a16:creationId xmlns:a16="http://schemas.microsoft.com/office/drawing/2014/main" id="{D1DDFBA8-5299-4325-AC3A-BE8505235237}"/>
                </a:ext>
              </a:extLst>
            </p:cNvPr>
            <p:cNvSpPr/>
            <p:nvPr/>
          </p:nvSpPr>
          <p:spPr>
            <a:xfrm>
              <a:off x="6145213" y="2129799"/>
              <a:ext cx="1114425" cy="518048"/>
            </a:xfrm>
            <a:prstGeom prst="flowChartProcess">
              <a:avLst/>
            </a:prstGeom>
            <a:solidFill>
              <a:schemeClr val="accent4">
                <a:lumMod val="20000"/>
                <a:lumOff val="80000"/>
              </a:schemeClr>
            </a:solidFill>
            <a:ln w="28575">
              <a:solidFill>
                <a:schemeClr val="tx1">
                  <a:lumMod val="85000"/>
                  <a:lumOff val="1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源柔ゴシックP Normal"/>
                  <a:ea typeface="源柔ゴシックP Normal"/>
                  <a:cs typeface="+mn-cs"/>
                </a:rPr>
                <a:t>葉形状</a:t>
              </a:r>
            </a:p>
          </p:txBody>
        </p:sp>
        <p:sp>
          <p:nvSpPr>
            <p:cNvPr id="5" name="フローチャート: 処理 4">
              <a:extLst>
                <a:ext uri="{FF2B5EF4-FFF2-40B4-BE49-F238E27FC236}">
                  <a16:creationId xmlns:a16="http://schemas.microsoft.com/office/drawing/2014/main" id="{90062B8D-5E21-4A79-9BA9-63CFE3860E02}"/>
                </a:ext>
              </a:extLst>
            </p:cNvPr>
            <p:cNvSpPr/>
            <p:nvPr/>
          </p:nvSpPr>
          <p:spPr>
            <a:xfrm>
              <a:off x="1865809" y="2897690"/>
              <a:ext cx="820058" cy="518048"/>
            </a:xfrm>
            <a:prstGeom prst="flowChartProcess">
              <a:avLst/>
            </a:prstGeom>
            <a:solidFill>
              <a:srgbClr val="FFFFCC"/>
            </a:solidFill>
            <a:ln w="28575">
              <a:solidFill>
                <a:schemeClr val="tx1">
                  <a:lumMod val="85000"/>
                  <a:lumOff val="1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源柔ゴシックP Normal"/>
                  <a:ea typeface="源柔ゴシックP Normal"/>
                  <a:cs typeface="+mn-cs"/>
                </a:rPr>
                <a:t>波線型</a:t>
              </a:r>
            </a:p>
          </p:txBody>
        </p:sp>
        <p:sp>
          <p:nvSpPr>
            <p:cNvPr id="6" name="フローチャート: 処理 5">
              <a:extLst>
                <a:ext uri="{FF2B5EF4-FFF2-40B4-BE49-F238E27FC236}">
                  <a16:creationId xmlns:a16="http://schemas.microsoft.com/office/drawing/2014/main" id="{968B0C4F-B3F8-433A-81AF-415609990E48}"/>
                </a:ext>
              </a:extLst>
            </p:cNvPr>
            <p:cNvSpPr/>
            <p:nvPr/>
          </p:nvSpPr>
          <p:spPr>
            <a:xfrm>
              <a:off x="1865809" y="3645175"/>
              <a:ext cx="820058" cy="518048"/>
            </a:xfrm>
            <a:prstGeom prst="flowChartProcess">
              <a:avLst/>
            </a:prstGeom>
            <a:solidFill>
              <a:srgbClr val="FFFFCC"/>
            </a:solidFill>
            <a:ln w="28575">
              <a:solidFill>
                <a:schemeClr val="tx1">
                  <a:lumMod val="85000"/>
                  <a:lumOff val="1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源柔ゴシックP Normal"/>
                  <a:ea typeface="源柔ゴシックP Normal"/>
                  <a:cs typeface="+mn-cs"/>
                </a:rPr>
                <a:t>括弧型</a:t>
              </a:r>
            </a:p>
          </p:txBody>
        </p:sp>
        <p:sp>
          <p:nvSpPr>
            <p:cNvPr id="7" name="フローチャート: 処理 6">
              <a:extLst>
                <a:ext uri="{FF2B5EF4-FFF2-40B4-BE49-F238E27FC236}">
                  <a16:creationId xmlns:a16="http://schemas.microsoft.com/office/drawing/2014/main" id="{6E3C461A-15ED-4C4F-B10D-6DC8EF843E92}"/>
                </a:ext>
              </a:extLst>
            </p:cNvPr>
            <p:cNvSpPr/>
            <p:nvPr/>
          </p:nvSpPr>
          <p:spPr>
            <a:xfrm>
              <a:off x="1865809" y="4392660"/>
              <a:ext cx="820058" cy="518048"/>
            </a:xfrm>
            <a:prstGeom prst="flowChartProcess">
              <a:avLst/>
            </a:prstGeom>
            <a:solidFill>
              <a:srgbClr val="FFFFCC"/>
            </a:solidFill>
            <a:ln w="28575">
              <a:solidFill>
                <a:schemeClr val="tx1">
                  <a:lumMod val="85000"/>
                  <a:lumOff val="1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源柔ゴシックP Normal"/>
                  <a:ea typeface="源柔ゴシックP Normal"/>
                  <a:cs typeface="+mn-cs"/>
                </a:rPr>
                <a:t>百合型</a:t>
              </a:r>
            </a:p>
          </p:txBody>
        </p:sp>
        <p:sp>
          <p:nvSpPr>
            <p:cNvPr id="8" name="フローチャート: 処理 7">
              <a:extLst>
                <a:ext uri="{FF2B5EF4-FFF2-40B4-BE49-F238E27FC236}">
                  <a16:creationId xmlns:a16="http://schemas.microsoft.com/office/drawing/2014/main" id="{E06222C1-86D5-4955-A0EE-419EE259766E}"/>
                </a:ext>
              </a:extLst>
            </p:cNvPr>
            <p:cNvSpPr/>
            <p:nvPr/>
          </p:nvSpPr>
          <p:spPr>
            <a:xfrm>
              <a:off x="7029983" y="2886464"/>
              <a:ext cx="820058" cy="518048"/>
            </a:xfrm>
            <a:prstGeom prst="flowChartProcess">
              <a:avLst/>
            </a:prstGeom>
            <a:solidFill>
              <a:schemeClr val="accent4">
                <a:lumMod val="20000"/>
                <a:lumOff val="80000"/>
              </a:schemeClr>
            </a:solidFill>
            <a:ln w="28575">
              <a:solidFill>
                <a:schemeClr val="tx1">
                  <a:lumMod val="85000"/>
                  <a:lumOff val="1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源柔ゴシックP Normal"/>
                  <a:ea typeface="源柔ゴシックP Normal"/>
                  <a:cs typeface="+mn-cs"/>
                </a:rPr>
                <a:t>サイド</a:t>
              </a:r>
            </a:p>
          </p:txBody>
        </p:sp>
        <p:sp>
          <p:nvSpPr>
            <p:cNvPr id="9" name="フローチャート: 処理 8">
              <a:extLst>
                <a:ext uri="{FF2B5EF4-FFF2-40B4-BE49-F238E27FC236}">
                  <a16:creationId xmlns:a16="http://schemas.microsoft.com/office/drawing/2014/main" id="{EA8DA5B4-771B-4831-96C3-9D2D32DEF8F0}"/>
                </a:ext>
              </a:extLst>
            </p:cNvPr>
            <p:cNvSpPr/>
            <p:nvPr/>
          </p:nvSpPr>
          <p:spPr>
            <a:xfrm>
              <a:off x="7029983" y="3633949"/>
              <a:ext cx="820058" cy="518048"/>
            </a:xfrm>
            <a:prstGeom prst="flowChartProcess">
              <a:avLst/>
            </a:prstGeom>
            <a:solidFill>
              <a:schemeClr val="accent4">
                <a:lumMod val="20000"/>
                <a:lumOff val="80000"/>
              </a:schemeClr>
            </a:solidFill>
            <a:ln w="28575">
              <a:solidFill>
                <a:schemeClr val="tx1">
                  <a:lumMod val="85000"/>
                  <a:lumOff val="1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源柔ゴシックP Normal"/>
                  <a:ea typeface="源柔ゴシックP Normal"/>
                  <a:cs typeface="+mn-cs"/>
                </a:rPr>
                <a:t>正面</a:t>
              </a:r>
            </a:p>
          </p:txBody>
        </p:sp>
        <p:sp>
          <p:nvSpPr>
            <p:cNvPr id="10" name="フローチャート: 処理 9">
              <a:extLst>
                <a:ext uri="{FF2B5EF4-FFF2-40B4-BE49-F238E27FC236}">
                  <a16:creationId xmlns:a16="http://schemas.microsoft.com/office/drawing/2014/main" id="{139077CE-BA96-4489-91AD-80CE8E76A995}"/>
                </a:ext>
              </a:extLst>
            </p:cNvPr>
            <p:cNvSpPr/>
            <p:nvPr/>
          </p:nvSpPr>
          <p:spPr>
            <a:xfrm>
              <a:off x="7029983" y="4381434"/>
              <a:ext cx="820058" cy="518048"/>
            </a:xfrm>
            <a:prstGeom prst="flowChartProcess">
              <a:avLst/>
            </a:prstGeom>
            <a:solidFill>
              <a:schemeClr val="accent4">
                <a:lumMod val="20000"/>
                <a:lumOff val="80000"/>
              </a:schemeClr>
            </a:solidFill>
            <a:ln w="28575">
              <a:solidFill>
                <a:schemeClr val="tx1">
                  <a:lumMod val="85000"/>
                  <a:lumOff val="1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源柔ゴシックP Normal"/>
                  <a:ea typeface="源柔ゴシックP Normal"/>
                  <a:cs typeface="+mn-cs"/>
                </a:rPr>
                <a:t>斜め</a:t>
              </a:r>
            </a:p>
          </p:txBody>
        </p:sp>
        <p:sp>
          <p:nvSpPr>
            <p:cNvPr id="11" name="フローチャート: 処理 10">
              <a:extLst>
                <a:ext uri="{FF2B5EF4-FFF2-40B4-BE49-F238E27FC236}">
                  <a16:creationId xmlns:a16="http://schemas.microsoft.com/office/drawing/2014/main" id="{3D59FCEF-E4D8-4042-B2B3-1AF1617970E8}"/>
                </a:ext>
              </a:extLst>
            </p:cNvPr>
            <p:cNvSpPr/>
            <p:nvPr/>
          </p:nvSpPr>
          <p:spPr>
            <a:xfrm>
              <a:off x="7029983" y="5128919"/>
              <a:ext cx="820058" cy="518048"/>
            </a:xfrm>
            <a:prstGeom prst="flowChartProcess">
              <a:avLst/>
            </a:prstGeom>
            <a:solidFill>
              <a:schemeClr val="accent4">
                <a:lumMod val="20000"/>
                <a:lumOff val="80000"/>
              </a:schemeClr>
            </a:solidFill>
            <a:ln w="28575">
              <a:solidFill>
                <a:schemeClr val="tx1">
                  <a:lumMod val="85000"/>
                  <a:lumOff val="1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源柔ゴシックP Normal"/>
                  <a:ea typeface="源柔ゴシックP Normal"/>
                  <a:cs typeface="+mn-cs"/>
                </a:rPr>
                <a:t>側面</a:t>
              </a:r>
            </a:p>
          </p:txBody>
        </p:sp>
        <p:sp>
          <p:nvSpPr>
            <p:cNvPr id="12" name="フローチャート: 処理 11">
              <a:extLst>
                <a:ext uri="{FF2B5EF4-FFF2-40B4-BE49-F238E27FC236}">
                  <a16:creationId xmlns:a16="http://schemas.microsoft.com/office/drawing/2014/main" id="{39714497-42D2-4D3A-A510-4FEB40EA01BA}"/>
                </a:ext>
              </a:extLst>
            </p:cNvPr>
            <p:cNvSpPr/>
            <p:nvPr/>
          </p:nvSpPr>
          <p:spPr>
            <a:xfrm>
              <a:off x="7029983" y="5876404"/>
              <a:ext cx="820058" cy="518048"/>
            </a:xfrm>
            <a:prstGeom prst="flowChartProcess">
              <a:avLst/>
            </a:prstGeom>
            <a:solidFill>
              <a:schemeClr val="accent4">
                <a:lumMod val="20000"/>
                <a:lumOff val="80000"/>
              </a:schemeClr>
            </a:solidFill>
            <a:ln w="28575">
              <a:solidFill>
                <a:schemeClr val="tx1">
                  <a:lumMod val="85000"/>
                  <a:lumOff val="1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源柔ゴシックP Normal"/>
                  <a:ea typeface="源柔ゴシックP Normal"/>
                  <a:cs typeface="+mn-cs"/>
                </a:rPr>
                <a:t>双葉</a:t>
              </a:r>
            </a:p>
          </p:txBody>
        </p:sp>
        <p:sp>
          <p:nvSpPr>
            <p:cNvPr id="13" name="フローチャート: 処理 12">
              <a:extLst>
                <a:ext uri="{FF2B5EF4-FFF2-40B4-BE49-F238E27FC236}">
                  <a16:creationId xmlns:a16="http://schemas.microsoft.com/office/drawing/2014/main" id="{80E778BC-C147-437F-A5EB-D19EB96F8D77}"/>
                </a:ext>
              </a:extLst>
            </p:cNvPr>
            <p:cNvSpPr/>
            <p:nvPr/>
          </p:nvSpPr>
          <p:spPr>
            <a:xfrm>
              <a:off x="1865809" y="5135680"/>
              <a:ext cx="820058" cy="518048"/>
            </a:xfrm>
            <a:prstGeom prst="flowChartProcess">
              <a:avLst/>
            </a:prstGeom>
            <a:solidFill>
              <a:srgbClr val="FFFFCC"/>
            </a:solidFill>
            <a:ln w="28575">
              <a:solidFill>
                <a:schemeClr val="tx1">
                  <a:lumMod val="85000"/>
                  <a:lumOff val="1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源柔ゴシックP Normal"/>
                  <a:ea typeface="源柔ゴシックP Normal"/>
                  <a:cs typeface="+mn-cs"/>
                </a:rPr>
                <a:t>Y</a:t>
              </a:r>
              <a:r>
                <a:rPr kumimoji="1" lang="ja-JP" altLang="en-US" sz="1400" b="0" i="0" u="none" strike="noStrike" kern="1200" cap="none" spc="0" normalizeH="0" baseline="0" noProof="0" dirty="0">
                  <a:ln>
                    <a:noFill/>
                  </a:ln>
                  <a:solidFill>
                    <a:prstClr val="black"/>
                  </a:solidFill>
                  <a:effectLst/>
                  <a:uLnTx/>
                  <a:uFillTx/>
                  <a:latin typeface="源柔ゴシックP Normal"/>
                  <a:ea typeface="源柔ゴシックP Normal"/>
                  <a:cs typeface="+mn-cs"/>
                </a:rPr>
                <a:t>型</a:t>
              </a:r>
            </a:p>
          </p:txBody>
        </p:sp>
        <p:sp>
          <p:nvSpPr>
            <p:cNvPr id="14" name="フローチャート: 処理 13">
              <a:extLst>
                <a:ext uri="{FF2B5EF4-FFF2-40B4-BE49-F238E27FC236}">
                  <a16:creationId xmlns:a16="http://schemas.microsoft.com/office/drawing/2014/main" id="{29491426-437C-4A41-B3E6-2C7DFC524CD2}"/>
                </a:ext>
              </a:extLst>
            </p:cNvPr>
            <p:cNvSpPr/>
            <p:nvPr/>
          </p:nvSpPr>
          <p:spPr>
            <a:xfrm>
              <a:off x="3199126" y="3035488"/>
              <a:ext cx="390438" cy="242452"/>
            </a:xfrm>
            <a:prstGeom prst="flowChartProcess">
              <a:avLst/>
            </a:prstGeom>
            <a:ln w="12700">
              <a:solidFill>
                <a:schemeClr val="tx1">
                  <a:lumMod val="85000"/>
                  <a:lumOff val="1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源柔ゴシックP Normal"/>
                  <a:ea typeface="源柔ゴシックP Normal"/>
                  <a:cs typeface="+mn-cs"/>
                </a:rPr>
                <a:t>A1</a:t>
              </a:r>
              <a:endParaRPr kumimoji="1" lang="ja-JP" altLang="en-US" sz="1200" b="0" i="1" u="none" strike="noStrike" kern="1200" cap="none" spc="0" normalizeH="0" baseline="0" noProof="0" dirty="0">
                <a:ln>
                  <a:noFill/>
                </a:ln>
                <a:solidFill>
                  <a:prstClr val="black"/>
                </a:solidFill>
                <a:effectLst/>
                <a:uLnTx/>
                <a:uFillTx/>
                <a:latin typeface="源柔ゴシックP Normal"/>
                <a:ea typeface="源柔ゴシックP Normal"/>
                <a:cs typeface="+mn-cs"/>
              </a:endParaRPr>
            </a:p>
          </p:txBody>
        </p:sp>
        <p:sp>
          <p:nvSpPr>
            <p:cNvPr id="15" name="フローチャート: 処理 14">
              <a:extLst>
                <a:ext uri="{FF2B5EF4-FFF2-40B4-BE49-F238E27FC236}">
                  <a16:creationId xmlns:a16="http://schemas.microsoft.com/office/drawing/2014/main" id="{AEA28A30-0D5C-4377-9051-13218A0467CA}"/>
                </a:ext>
              </a:extLst>
            </p:cNvPr>
            <p:cNvSpPr/>
            <p:nvPr/>
          </p:nvSpPr>
          <p:spPr>
            <a:xfrm>
              <a:off x="3715292" y="3035488"/>
              <a:ext cx="390438" cy="242452"/>
            </a:xfrm>
            <a:prstGeom prst="flowChartProcess">
              <a:avLst/>
            </a:prstGeom>
            <a:ln w="12700">
              <a:solidFill>
                <a:schemeClr val="tx1">
                  <a:lumMod val="85000"/>
                  <a:lumOff val="1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源柔ゴシックP Normal"/>
                  <a:ea typeface="源柔ゴシックP Normal"/>
                  <a:cs typeface="+mn-cs"/>
                </a:rPr>
                <a:t>A2</a:t>
              </a:r>
              <a:endParaRPr kumimoji="1" lang="ja-JP" altLang="en-US" sz="1200" b="0" i="0" u="none" strike="noStrike" kern="1200" cap="none" spc="0" normalizeH="0" baseline="0" noProof="0" dirty="0">
                <a:ln>
                  <a:noFill/>
                </a:ln>
                <a:solidFill>
                  <a:prstClr val="black"/>
                </a:solidFill>
                <a:effectLst/>
                <a:uLnTx/>
                <a:uFillTx/>
                <a:latin typeface="源柔ゴシックP Normal"/>
                <a:ea typeface="源柔ゴシックP Normal"/>
                <a:cs typeface="+mn-cs"/>
              </a:endParaRPr>
            </a:p>
          </p:txBody>
        </p:sp>
        <p:sp>
          <p:nvSpPr>
            <p:cNvPr id="16" name="フローチャート: 処理 15">
              <a:extLst>
                <a:ext uri="{FF2B5EF4-FFF2-40B4-BE49-F238E27FC236}">
                  <a16:creationId xmlns:a16="http://schemas.microsoft.com/office/drawing/2014/main" id="{705B3418-F529-426A-9ADB-6BCAC90FEE4A}"/>
                </a:ext>
              </a:extLst>
            </p:cNvPr>
            <p:cNvSpPr/>
            <p:nvPr/>
          </p:nvSpPr>
          <p:spPr>
            <a:xfrm>
              <a:off x="4231458" y="3032025"/>
              <a:ext cx="390438" cy="242452"/>
            </a:xfrm>
            <a:prstGeom prst="flowChartProcess">
              <a:avLst/>
            </a:prstGeom>
            <a:ln w="12700">
              <a:solidFill>
                <a:schemeClr val="tx1">
                  <a:lumMod val="85000"/>
                  <a:lumOff val="1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源柔ゴシックP Normal"/>
                  <a:ea typeface="源柔ゴシックP Normal"/>
                  <a:cs typeface="+mn-cs"/>
                </a:rPr>
                <a:t>A4</a:t>
              </a:r>
              <a:endParaRPr kumimoji="1" lang="ja-JP" altLang="en-US" sz="1200" b="0" i="0" u="none" strike="noStrike" kern="1200" cap="none" spc="0" normalizeH="0" baseline="0" noProof="0" dirty="0">
                <a:ln>
                  <a:noFill/>
                </a:ln>
                <a:solidFill>
                  <a:prstClr val="black"/>
                </a:solidFill>
                <a:effectLst/>
                <a:uLnTx/>
                <a:uFillTx/>
                <a:latin typeface="源柔ゴシックP Normal"/>
                <a:ea typeface="源柔ゴシックP Normal"/>
                <a:cs typeface="+mn-cs"/>
              </a:endParaRPr>
            </a:p>
          </p:txBody>
        </p:sp>
        <p:sp>
          <p:nvSpPr>
            <p:cNvPr id="17" name="フローチャート: 処理 16">
              <a:extLst>
                <a:ext uri="{FF2B5EF4-FFF2-40B4-BE49-F238E27FC236}">
                  <a16:creationId xmlns:a16="http://schemas.microsoft.com/office/drawing/2014/main" id="{49335EC2-7B1A-4A56-8C26-DE9A6FF322CA}"/>
                </a:ext>
              </a:extLst>
            </p:cNvPr>
            <p:cNvSpPr/>
            <p:nvPr/>
          </p:nvSpPr>
          <p:spPr>
            <a:xfrm>
              <a:off x="4747624" y="3032025"/>
              <a:ext cx="390438" cy="242452"/>
            </a:xfrm>
            <a:prstGeom prst="flowChartProcess">
              <a:avLst/>
            </a:prstGeom>
            <a:ln w="12700">
              <a:solidFill>
                <a:schemeClr val="tx1">
                  <a:lumMod val="85000"/>
                  <a:lumOff val="1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源柔ゴシックP Normal"/>
                  <a:ea typeface="源柔ゴシックP Normal"/>
                  <a:cs typeface="+mn-cs"/>
                </a:rPr>
                <a:t>A5</a:t>
              </a:r>
              <a:endParaRPr kumimoji="1" lang="ja-JP" altLang="en-US" sz="1200" b="0" i="0" u="none" strike="noStrike" kern="1200" cap="none" spc="0" normalizeH="0" baseline="0" noProof="0" dirty="0">
                <a:ln>
                  <a:noFill/>
                </a:ln>
                <a:solidFill>
                  <a:prstClr val="black"/>
                </a:solidFill>
                <a:effectLst/>
                <a:uLnTx/>
                <a:uFillTx/>
                <a:latin typeface="源柔ゴシックP Normal"/>
                <a:ea typeface="源柔ゴシックP Normal"/>
                <a:cs typeface="+mn-cs"/>
              </a:endParaRPr>
            </a:p>
          </p:txBody>
        </p:sp>
        <p:sp>
          <p:nvSpPr>
            <p:cNvPr id="18" name="フローチャート: 処理 17">
              <a:extLst>
                <a:ext uri="{FF2B5EF4-FFF2-40B4-BE49-F238E27FC236}">
                  <a16:creationId xmlns:a16="http://schemas.microsoft.com/office/drawing/2014/main" id="{7495AB92-7AAC-4309-99FE-A5FF199AC1BF}"/>
                </a:ext>
              </a:extLst>
            </p:cNvPr>
            <p:cNvSpPr/>
            <p:nvPr/>
          </p:nvSpPr>
          <p:spPr>
            <a:xfrm>
              <a:off x="3199126" y="3780066"/>
              <a:ext cx="390438" cy="242452"/>
            </a:xfrm>
            <a:prstGeom prst="flowChartProcess">
              <a:avLst/>
            </a:prstGeom>
            <a:ln w="12700">
              <a:solidFill>
                <a:schemeClr val="tx1">
                  <a:lumMod val="85000"/>
                  <a:lumOff val="1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源柔ゴシックP Normal"/>
                  <a:ea typeface="源柔ゴシックP Normal"/>
                  <a:cs typeface="+mn-cs"/>
                </a:rPr>
                <a:t>B1</a:t>
              </a:r>
              <a:endParaRPr kumimoji="1" lang="ja-JP" altLang="en-US" sz="1200" b="0" i="0" u="none" strike="noStrike" kern="1200" cap="none" spc="0" normalizeH="0" baseline="0" noProof="0" dirty="0">
                <a:ln>
                  <a:noFill/>
                </a:ln>
                <a:solidFill>
                  <a:prstClr val="black"/>
                </a:solidFill>
                <a:effectLst/>
                <a:uLnTx/>
                <a:uFillTx/>
                <a:latin typeface="源柔ゴシックP Normal"/>
                <a:ea typeface="源柔ゴシックP Normal"/>
                <a:cs typeface="+mn-cs"/>
              </a:endParaRPr>
            </a:p>
          </p:txBody>
        </p:sp>
        <p:sp>
          <p:nvSpPr>
            <p:cNvPr id="19" name="フローチャート: 処理 18">
              <a:extLst>
                <a:ext uri="{FF2B5EF4-FFF2-40B4-BE49-F238E27FC236}">
                  <a16:creationId xmlns:a16="http://schemas.microsoft.com/office/drawing/2014/main" id="{27B20DB3-FA73-430B-9C04-E57E37AF603E}"/>
                </a:ext>
              </a:extLst>
            </p:cNvPr>
            <p:cNvSpPr/>
            <p:nvPr/>
          </p:nvSpPr>
          <p:spPr>
            <a:xfrm>
              <a:off x="3715292" y="3780066"/>
              <a:ext cx="390438" cy="242452"/>
            </a:xfrm>
            <a:prstGeom prst="flowChartProcess">
              <a:avLst/>
            </a:prstGeom>
            <a:ln w="12700">
              <a:solidFill>
                <a:schemeClr val="tx1">
                  <a:lumMod val="85000"/>
                  <a:lumOff val="1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源柔ゴシックP Normal"/>
                  <a:ea typeface="源柔ゴシックP Normal"/>
                  <a:cs typeface="+mn-cs"/>
                </a:rPr>
                <a:t>B2</a:t>
              </a:r>
              <a:endParaRPr kumimoji="1" lang="ja-JP" altLang="en-US" sz="1200" b="0" i="0" u="none" strike="noStrike" kern="1200" cap="none" spc="0" normalizeH="0" baseline="0" noProof="0" dirty="0">
                <a:ln>
                  <a:noFill/>
                </a:ln>
                <a:solidFill>
                  <a:prstClr val="black"/>
                </a:solidFill>
                <a:effectLst/>
                <a:uLnTx/>
                <a:uFillTx/>
                <a:latin typeface="源柔ゴシックP Normal"/>
                <a:ea typeface="源柔ゴシックP Normal"/>
                <a:cs typeface="+mn-cs"/>
              </a:endParaRPr>
            </a:p>
          </p:txBody>
        </p:sp>
        <p:sp>
          <p:nvSpPr>
            <p:cNvPr id="20" name="フローチャート: 処理 19">
              <a:extLst>
                <a:ext uri="{FF2B5EF4-FFF2-40B4-BE49-F238E27FC236}">
                  <a16:creationId xmlns:a16="http://schemas.microsoft.com/office/drawing/2014/main" id="{6761E7CE-97F9-4FA3-8222-40846D5320A3}"/>
                </a:ext>
              </a:extLst>
            </p:cNvPr>
            <p:cNvSpPr/>
            <p:nvPr/>
          </p:nvSpPr>
          <p:spPr>
            <a:xfrm>
              <a:off x="4231458" y="3776603"/>
              <a:ext cx="390438" cy="242452"/>
            </a:xfrm>
            <a:prstGeom prst="flowChartProcess">
              <a:avLst/>
            </a:prstGeom>
            <a:ln w="12700">
              <a:solidFill>
                <a:schemeClr val="tx1">
                  <a:lumMod val="85000"/>
                  <a:lumOff val="1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源柔ゴシックP Normal"/>
                  <a:ea typeface="源柔ゴシックP Normal"/>
                  <a:cs typeface="+mn-cs"/>
                </a:rPr>
                <a:t>B3</a:t>
              </a:r>
              <a:endParaRPr kumimoji="1" lang="ja-JP" altLang="en-US" sz="1200" b="0" i="0" u="none" strike="noStrike" kern="1200" cap="none" spc="0" normalizeH="0" baseline="0" noProof="0" dirty="0">
                <a:ln>
                  <a:noFill/>
                </a:ln>
                <a:solidFill>
                  <a:prstClr val="black"/>
                </a:solidFill>
                <a:effectLst/>
                <a:uLnTx/>
                <a:uFillTx/>
                <a:latin typeface="源柔ゴシックP Normal"/>
                <a:ea typeface="源柔ゴシックP Normal"/>
                <a:cs typeface="+mn-cs"/>
              </a:endParaRPr>
            </a:p>
          </p:txBody>
        </p:sp>
        <p:sp>
          <p:nvSpPr>
            <p:cNvPr id="21" name="フローチャート: 処理 20">
              <a:extLst>
                <a:ext uri="{FF2B5EF4-FFF2-40B4-BE49-F238E27FC236}">
                  <a16:creationId xmlns:a16="http://schemas.microsoft.com/office/drawing/2014/main" id="{70F2FBC4-6A90-42EE-8799-D2C176358D26}"/>
                </a:ext>
              </a:extLst>
            </p:cNvPr>
            <p:cNvSpPr/>
            <p:nvPr/>
          </p:nvSpPr>
          <p:spPr>
            <a:xfrm>
              <a:off x="4747624" y="3776603"/>
              <a:ext cx="390438" cy="242452"/>
            </a:xfrm>
            <a:prstGeom prst="flowChartProcess">
              <a:avLst/>
            </a:prstGeom>
            <a:ln w="12700">
              <a:solidFill>
                <a:schemeClr val="tx1">
                  <a:lumMod val="85000"/>
                  <a:lumOff val="1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源柔ゴシックP Normal"/>
                  <a:ea typeface="源柔ゴシックP Normal"/>
                  <a:cs typeface="+mn-cs"/>
                </a:rPr>
                <a:t>B4</a:t>
              </a:r>
              <a:endParaRPr kumimoji="1" lang="ja-JP" altLang="en-US" sz="1200" b="0" i="0" u="none" strike="noStrike" kern="1200" cap="none" spc="0" normalizeH="0" baseline="0" noProof="0" dirty="0">
                <a:ln>
                  <a:noFill/>
                </a:ln>
                <a:solidFill>
                  <a:prstClr val="black"/>
                </a:solidFill>
                <a:effectLst/>
                <a:uLnTx/>
                <a:uFillTx/>
                <a:latin typeface="源柔ゴシックP Normal"/>
                <a:ea typeface="源柔ゴシックP Normal"/>
                <a:cs typeface="+mn-cs"/>
              </a:endParaRPr>
            </a:p>
          </p:txBody>
        </p:sp>
        <p:sp>
          <p:nvSpPr>
            <p:cNvPr id="22" name="フローチャート: 処理 21">
              <a:extLst>
                <a:ext uri="{FF2B5EF4-FFF2-40B4-BE49-F238E27FC236}">
                  <a16:creationId xmlns:a16="http://schemas.microsoft.com/office/drawing/2014/main" id="{292C8BD5-AAFE-4F59-AF04-2774F909C3CD}"/>
                </a:ext>
              </a:extLst>
            </p:cNvPr>
            <p:cNvSpPr/>
            <p:nvPr/>
          </p:nvSpPr>
          <p:spPr>
            <a:xfrm>
              <a:off x="5260883" y="3776603"/>
              <a:ext cx="390438" cy="242452"/>
            </a:xfrm>
            <a:prstGeom prst="flowChartProcess">
              <a:avLst/>
            </a:prstGeom>
            <a:ln w="12700">
              <a:solidFill>
                <a:schemeClr val="tx1">
                  <a:lumMod val="85000"/>
                  <a:lumOff val="1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源柔ゴシックP Normal"/>
                  <a:ea typeface="源柔ゴシックP Normal"/>
                  <a:cs typeface="+mn-cs"/>
                </a:rPr>
                <a:t>B5</a:t>
              </a:r>
              <a:endParaRPr kumimoji="1" lang="ja-JP" altLang="en-US" sz="1200" b="0" i="0" u="none" strike="noStrike" kern="1200" cap="none" spc="0" normalizeH="0" baseline="0" noProof="0" dirty="0">
                <a:ln>
                  <a:noFill/>
                </a:ln>
                <a:solidFill>
                  <a:prstClr val="black"/>
                </a:solidFill>
                <a:effectLst/>
                <a:uLnTx/>
                <a:uFillTx/>
                <a:latin typeface="源柔ゴシックP Normal"/>
                <a:ea typeface="源柔ゴシックP Normal"/>
                <a:cs typeface="+mn-cs"/>
              </a:endParaRPr>
            </a:p>
          </p:txBody>
        </p:sp>
        <p:sp>
          <p:nvSpPr>
            <p:cNvPr id="23" name="フローチャート: 処理 22">
              <a:extLst>
                <a:ext uri="{FF2B5EF4-FFF2-40B4-BE49-F238E27FC236}">
                  <a16:creationId xmlns:a16="http://schemas.microsoft.com/office/drawing/2014/main" id="{0AEF4839-52A2-479E-8C61-FB3025C2AC3E}"/>
                </a:ext>
              </a:extLst>
            </p:cNvPr>
            <p:cNvSpPr/>
            <p:nvPr/>
          </p:nvSpPr>
          <p:spPr>
            <a:xfrm>
              <a:off x="5777049" y="3773865"/>
              <a:ext cx="390438" cy="242452"/>
            </a:xfrm>
            <a:prstGeom prst="flowChartProcess">
              <a:avLst/>
            </a:prstGeom>
            <a:ln w="12700">
              <a:solidFill>
                <a:schemeClr val="tx1">
                  <a:lumMod val="85000"/>
                  <a:lumOff val="1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源柔ゴシックP Normal"/>
                  <a:ea typeface="源柔ゴシックP Normal"/>
                  <a:cs typeface="+mn-cs"/>
                </a:rPr>
                <a:t>B6</a:t>
              </a:r>
              <a:endParaRPr kumimoji="1" lang="ja-JP" altLang="en-US" sz="1200" b="0" i="0" u="none" strike="noStrike" kern="1200" cap="none" spc="0" normalizeH="0" baseline="0" noProof="0" dirty="0">
                <a:ln>
                  <a:noFill/>
                </a:ln>
                <a:solidFill>
                  <a:prstClr val="black"/>
                </a:solidFill>
                <a:effectLst/>
                <a:uLnTx/>
                <a:uFillTx/>
                <a:latin typeface="源柔ゴシックP Normal"/>
                <a:ea typeface="源柔ゴシックP Normal"/>
                <a:cs typeface="+mn-cs"/>
              </a:endParaRPr>
            </a:p>
          </p:txBody>
        </p:sp>
        <p:sp>
          <p:nvSpPr>
            <p:cNvPr id="24" name="フローチャート: 処理 23">
              <a:extLst>
                <a:ext uri="{FF2B5EF4-FFF2-40B4-BE49-F238E27FC236}">
                  <a16:creationId xmlns:a16="http://schemas.microsoft.com/office/drawing/2014/main" id="{E65D0B14-7767-469C-9C87-D2876B0CCC36}"/>
                </a:ext>
              </a:extLst>
            </p:cNvPr>
            <p:cNvSpPr/>
            <p:nvPr/>
          </p:nvSpPr>
          <p:spPr>
            <a:xfrm>
              <a:off x="3199126" y="4521181"/>
              <a:ext cx="390438" cy="242452"/>
            </a:xfrm>
            <a:prstGeom prst="flowChartProcess">
              <a:avLst/>
            </a:prstGeom>
            <a:ln w="12700">
              <a:solidFill>
                <a:schemeClr val="tx1">
                  <a:lumMod val="85000"/>
                  <a:lumOff val="1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源柔ゴシックP Normal"/>
                  <a:ea typeface="源柔ゴシックP Normal"/>
                  <a:cs typeface="+mn-cs"/>
                </a:rPr>
                <a:t>C1</a:t>
              </a:r>
              <a:endParaRPr kumimoji="1" lang="ja-JP" altLang="en-US" sz="1200" b="0" i="0" u="none" strike="noStrike" kern="1200" cap="none" spc="0" normalizeH="0" baseline="0" noProof="0" dirty="0">
                <a:ln>
                  <a:noFill/>
                </a:ln>
                <a:solidFill>
                  <a:prstClr val="black"/>
                </a:solidFill>
                <a:effectLst/>
                <a:uLnTx/>
                <a:uFillTx/>
                <a:latin typeface="源柔ゴシックP Normal"/>
                <a:ea typeface="源柔ゴシックP Normal"/>
                <a:cs typeface="+mn-cs"/>
              </a:endParaRPr>
            </a:p>
          </p:txBody>
        </p:sp>
        <p:sp>
          <p:nvSpPr>
            <p:cNvPr id="25" name="フローチャート: 処理 24">
              <a:extLst>
                <a:ext uri="{FF2B5EF4-FFF2-40B4-BE49-F238E27FC236}">
                  <a16:creationId xmlns:a16="http://schemas.microsoft.com/office/drawing/2014/main" id="{ABDBF1EF-1D8D-470F-A62A-A4D09DB5A181}"/>
                </a:ext>
              </a:extLst>
            </p:cNvPr>
            <p:cNvSpPr/>
            <p:nvPr/>
          </p:nvSpPr>
          <p:spPr>
            <a:xfrm>
              <a:off x="3715292" y="4521181"/>
              <a:ext cx="390438" cy="242452"/>
            </a:xfrm>
            <a:prstGeom prst="flowChartProcess">
              <a:avLst/>
            </a:prstGeom>
            <a:ln w="12700">
              <a:solidFill>
                <a:schemeClr val="tx1">
                  <a:lumMod val="85000"/>
                  <a:lumOff val="1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源柔ゴシックP Normal"/>
                  <a:ea typeface="源柔ゴシックP Normal"/>
                  <a:cs typeface="+mn-cs"/>
                </a:rPr>
                <a:t>C2</a:t>
              </a:r>
              <a:endParaRPr kumimoji="1" lang="ja-JP" altLang="en-US" sz="1200" b="0" i="0" u="none" strike="noStrike" kern="1200" cap="none" spc="0" normalizeH="0" baseline="0" noProof="0" dirty="0">
                <a:ln>
                  <a:noFill/>
                </a:ln>
                <a:solidFill>
                  <a:prstClr val="black"/>
                </a:solidFill>
                <a:effectLst/>
                <a:uLnTx/>
                <a:uFillTx/>
                <a:latin typeface="源柔ゴシックP Normal"/>
                <a:ea typeface="源柔ゴシックP Normal"/>
                <a:cs typeface="+mn-cs"/>
              </a:endParaRPr>
            </a:p>
          </p:txBody>
        </p:sp>
        <p:sp>
          <p:nvSpPr>
            <p:cNvPr id="26" name="フローチャート: 処理 25">
              <a:extLst>
                <a:ext uri="{FF2B5EF4-FFF2-40B4-BE49-F238E27FC236}">
                  <a16:creationId xmlns:a16="http://schemas.microsoft.com/office/drawing/2014/main" id="{FE6D106B-C394-460E-AF30-A438069C9114}"/>
                </a:ext>
              </a:extLst>
            </p:cNvPr>
            <p:cNvSpPr/>
            <p:nvPr/>
          </p:nvSpPr>
          <p:spPr>
            <a:xfrm>
              <a:off x="4231458" y="4517718"/>
              <a:ext cx="390438" cy="242452"/>
            </a:xfrm>
            <a:prstGeom prst="flowChartProcess">
              <a:avLst/>
            </a:prstGeom>
            <a:ln w="12700">
              <a:solidFill>
                <a:schemeClr val="tx1">
                  <a:lumMod val="85000"/>
                  <a:lumOff val="1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源柔ゴシックP Normal"/>
                  <a:ea typeface="源柔ゴシックP Normal"/>
                  <a:cs typeface="+mn-cs"/>
                </a:rPr>
                <a:t>C3</a:t>
              </a:r>
              <a:endParaRPr kumimoji="1" lang="ja-JP" altLang="en-US" sz="1200" b="0" i="0" u="none" strike="noStrike" kern="1200" cap="none" spc="0" normalizeH="0" baseline="0" noProof="0" dirty="0">
                <a:ln>
                  <a:noFill/>
                </a:ln>
                <a:solidFill>
                  <a:prstClr val="black"/>
                </a:solidFill>
                <a:effectLst/>
                <a:uLnTx/>
                <a:uFillTx/>
                <a:latin typeface="源柔ゴシックP Normal"/>
                <a:ea typeface="源柔ゴシックP Normal"/>
                <a:cs typeface="+mn-cs"/>
              </a:endParaRPr>
            </a:p>
          </p:txBody>
        </p:sp>
        <p:sp>
          <p:nvSpPr>
            <p:cNvPr id="27" name="フローチャート: 処理 26">
              <a:extLst>
                <a:ext uri="{FF2B5EF4-FFF2-40B4-BE49-F238E27FC236}">
                  <a16:creationId xmlns:a16="http://schemas.microsoft.com/office/drawing/2014/main" id="{33AF7240-6C0E-4E31-80A6-D7D68DE369A9}"/>
                </a:ext>
              </a:extLst>
            </p:cNvPr>
            <p:cNvSpPr/>
            <p:nvPr/>
          </p:nvSpPr>
          <p:spPr>
            <a:xfrm>
              <a:off x="4747624" y="4517718"/>
              <a:ext cx="390438" cy="242452"/>
            </a:xfrm>
            <a:prstGeom prst="flowChartProcess">
              <a:avLst/>
            </a:prstGeom>
            <a:ln w="12700">
              <a:solidFill>
                <a:schemeClr val="tx1">
                  <a:lumMod val="85000"/>
                  <a:lumOff val="1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源柔ゴシックP Normal"/>
                  <a:ea typeface="源柔ゴシックP Normal"/>
                  <a:cs typeface="+mn-cs"/>
                </a:rPr>
                <a:t>C5</a:t>
              </a:r>
              <a:endParaRPr kumimoji="1" lang="ja-JP" altLang="en-US" sz="1200" b="0" i="0" u="none" strike="noStrike" kern="1200" cap="none" spc="0" normalizeH="0" baseline="0" noProof="0" dirty="0">
                <a:ln>
                  <a:noFill/>
                </a:ln>
                <a:solidFill>
                  <a:prstClr val="black"/>
                </a:solidFill>
                <a:effectLst/>
                <a:uLnTx/>
                <a:uFillTx/>
                <a:latin typeface="源柔ゴシックP Normal"/>
                <a:ea typeface="源柔ゴシックP Normal"/>
                <a:cs typeface="+mn-cs"/>
              </a:endParaRPr>
            </a:p>
          </p:txBody>
        </p:sp>
        <p:sp>
          <p:nvSpPr>
            <p:cNvPr id="28" name="フローチャート: 処理 27">
              <a:extLst>
                <a:ext uri="{FF2B5EF4-FFF2-40B4-BE49-F238E27FC236}">
                  <a16:creationId xmlns:a16="http://schemas.microsoft.com/office/drawing/2014/main" id="{19AD8177-7FF3-4206-BDDD-0A416BB24EA3}"/>
                </a:ext>
              </a:extLst>
            </p:cNvPr>
            <p:cNvSpPr/>
            <p:nvPr/>
          </p:nvSpPr>
          <p:spPr>
            <a:xfrm>
              <a:off x="3199126" y="5258833"/>
              <a:ext cx="390438" cy="242452"/>
            </a:xfrm>
            <a:prstGeom prst="flowChartProcess">
              <a:avLst/>
            </a:prstGeom>
            <a:ln w="12700">
              <a:solidFill>
                <a:schemeClr val="tx1">
                  <a:lumMod val="85000"/>
                  <a:lumOff val="1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源柔ゴシックP Normal"/>
                  <a:ea typeface="源柔ゴシックP Normal"/>
                  <a:cs typeface="+mn-cs"/>
                </a:rPr>
                <a:t>E1</a:t>
              </a:r>
              <a:endParaRPr kumimoji="1" lang="ja-JP" altLang="en-US" sz="1200" b="0" i="0" u="none" strike="noStrike" kern="1200" cap="none" spc="0" normalizeH="0" baseline="0" noProof="0" dirty="0">
                <a:ln>
                  <a:noFill/>
                </a:ln>
                <a:solidFill>
                  <a:prstClr val="black"/>
                </a:solidFill>
                <a:effectLst/>
                <a:uLnTx/>
                <a:uFillTx/>
                <a:latin typeface="源柔ゴシックP Normal"/>
                <a:ea typeface="源柔ゴシックP Normal"/>
                <a:cs typeface="+mn-cs"/>
              </a:endParaRPr>
            </a:p>
          </p:txBody>
        </p:sp>
        <p:sp>
          <p:nvSpPr>
            <p:cNvPr id="29" name="フローチャート: 処理 28">
              <a:extLst>
                <a:ext uri="{FF2B5EF4-FFF2-40B4-BE49-F238E27FC236}">
                  <a16:creationId xmlns:a16="http://schemas.microsoft.com/office/drawing/2014/main" id="{54B7CE6C-E2F9-400D-8989-3EDE5FDC9AD9}"/>
                </a:ext>
              </a:extLst>
            </p:cNvPr>
            <p:cNvSpPr/>
            <p:nvPr/>
          </p:nvSpPr>
          <p:spPr>
            <a:xfrm>
              <a:off x="3715292" y="5258833"/>
              <a:ext cx="390438" cy="242452"/>
            </a:xfrm>
            <a:prstGeom prst="flowChartProcess">
              <a:avLst/>
            </a:prstGeom>
            <a:ln w="12700">
              <a:solidFill>
                <a:schemeClr val="tx1">
                  <a:lumMod val="85000"/>
                  <a:lumOff val="1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源柔ゴシックP Normal"/>
                  <a:ea typeface="源柔ゴシックP Normal"/>
                  <a:cs typeface="+mn-cs"/>
                </a:rPr>
                <a:t>E3</a:t>
              </a:r>
              <a:endParaRPr kumimoji="1" lang="ja-JP" altLang="en-US" sz="1200" b="0" i="0" u="none" strike="noStrike" kern="1200" cap="none" spc="0" normalizeH="0" baseline="0" noProof="0" dirty="0">
                <a:ln>
                  <a:noFill/>
                </a:ln>
                <a:solidFill>
                  <a:prstClr val="black"/>
                </a:solidFill>
                <a:effectLst/>
                <a:uLnTx/>
                <a:uFillTx/>
                <a:latin typeface="源柔ゴシックP Normal"/>
                <a:ea typeface="源柔ゴシックP Normal"/>
                <a:cs typeface="+mn-cs"/>
              </a:endParaRPr>
            </a:p>
          </p:txBody>
        </p:sp>
        <p:sp>
          <p:nvSpPr>
            <p:cNvPr id="30" name="フローチャート: 処理 29">
              <a:extLst>
                <a:ext uri="{FF2B5EF4-FFF2-40B4-BE49-F238E27FC236}">
                  <a16:creationId xmlns:a16="http://schemas.microsoft.com/office/drawing/2014/main" id="{F3ED2161-9BDA-47B7-B372-CDEEC42A0B48}"/>
                </a:ext>
              </a:extLst>
            </p:cNvPr>
            <p:cNvSpPr/>
            <p:nvPr/>
          </p:nvSpPr>
          <p:spPr>
            <a:xfrm>
              <a:off x="4231458" y="5255370"/>
              <a:ext cx="390438" cy="242452"/>
            </a:xfrm>
            <a:prstGeom prst="flowChartProcess">
              <a:avLst/>
            </a:prstGeom>
            <a:ln w="12700">
              <a:solidFill>
                <a:schemeClr val="tx1">
                  <a:lumMod val="85000"/>
                  <a:lumOff val="1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源柔ゴシックP Normal"/>
                  <a:ea typeface="源柔ゴシックP Normal"/>
                  <a:cs typeface="+mn-cs"/>
                </a:rPr>
                <a:t>E5</a:t>
              </a:r>
              <a:endParaRPr kumimoji="1" lang="ja-JP" altLang="en-US" sz="1200" b="0" i="0" u="none" strike="noStrike" kern="1200" cap="none" spc="0" normalizeH="0" baseline="0" noProof="0" dirty="0">
                <a:ln>
                  <a:noFill/>
                </a:ln>
                <a:solidFill>
                  <a:prstClr val="black"/>
                </a:solidFill>
                <a:effectLst/>
                <a:uLnTx/>
                <a:uFillTx/>
                <a:latin typeface="源柔ゴシックP Normal"/>
                <a:ea typeface="源柔ゴシックP Normal"/>
                <a:cs typeface="+mn-cs"/>
              </a:endParaRPr>
            </a:p>
          </p:txBody>
        </p:sp>
        <p:sp>
          <p:nvSpPr>
            <p:cNvPr id="31" name="フローチャート: 処理 30">
              <a:extLst>
                <a:ext uri="{FF2B5EF4-FFF2-40B4-BE49-F238E27FC236}">
                  <a16:creationId xmlns:a16="http://schemas.microsoft.com/office/drawing/2014/main" id="{D14EB00A-D712-449E-BD93-5290D3E52D04}"/>
                </a:ext>
              </a:extLst>
            </p:cNvPr>
            <p:cNvSpPr/>
            <p:nvPr/>
          </p:nvSpPr>
          <p:spPr>
            <a:xfrm>
              <a:off x="8363300" y="3021528"/>
              <a:ext cx="390438" cy="242452"/>
            </a:xfrm>
            <a:prstGeom prst="flowChartProcess">
              <a:avLst/>
            </a:prstGeom>
            <a:ln w="12700">
              <a:solidFill>
                <a:schemeClr val="tx1">
                  <a:lumMod val="85000"/>
                  <a:lumOff val="1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源柔ゴシックP Normal"/>
                  <a:ea typeface="源柔ゴシックP Normal"/>
                  <a:cs typeface="+mn-cs"/>
                </a:rPr>
                <a:t>G1</a:t>
              </a:r>
              <a:endParaRPr kumimoji="1" lang="ja-JP" altLang="en-US" sz="1200" b="0" i="0" u="none" strike="noStrike" kern="1200" cap="none" spc="0" normalizeH="0" baseline="0" noProof="0" dirty="0">
                <a:ln>
                  <a:noFill/>
                </a:ln>
                <a:solidFill>
                  <a:prstClr val="black"/>
                </a:solidFill>
                <a:effectLst/>
                <a:uLnTx/>
                <a:uFillTx/>
                <a:latin typeface="源柔ゴシックP Normal"/>
                <a:ea typeface="源柔ゴシックP Normal"/>
                <a:cs typeface="+mn-cs"/>
              </a:endParaRPr>
            </a:p>
          </p:txBody>
        </p:sp>
        <p:sp>
          <p:nvSpPr>
            <p:cNvPr id="32" name="フローチャート: 処理 31">
              <a:extLst>
                <a:ext uri="{FF2B5EF4-FFF2-40B4-BE49-F238E27FC236}">
                  <a16:creationId xmlns:a16="http://schemas.microsoft.com/office/drawing/2014/main" id="{E66EBE74-EFAF-4808-BF52-C4CE43BE1EAE}"/>
                </a:ext>
              </a:extLst>
            </p:cNvPr>
            <p:cNvSpPr/>
            <p:nvPr/>
          </p:nvSpPr>
          <p:spPr>
            <a:xfrm>
              <a:off x="8879466" y="3021528"/>
              <a:ext cx="390438" cy="242452"/>
            </a:xfrm>
            <a:prstGeom prst="flowChartProcess">
              <a:avLst/>
            </a:prstGeom>
            <a:ln w="12700">
              <a:solidFill>
                <a:schemeClr val="tx1">
                  <a:lumMod val="85000"/>
                  <a:lumOff val="1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源柔ゴシックP Normal"/>
                  <a:ea typeface="源柔ゴシックP Normal"/>
                  <a:cs typeface="+mn-cs"/>
                </a:rPr>
                <a:t>G2</a:t>
              </a:r>
              <a:endParaRPr kumimoji="1" lang="ja-JP" altLang="en-US" sz="1200" b="0" i="0" u="none" strike="noStrike" kern="1200" cap="none" spc="0" normalizeH="0" baseline="0" noProof="0" dirty="0">
                <a:ln>
                  <a:noFill/>
                </a:ln>
                <a:solidFill>
                  <a:prstClr val="black"/>
                </a:solidFill>
                <a:effectLst/>
                <a:uLnTx/>
                <a:uFillTx/>
                <a:latin typeface="源柔ゴシックP Normal"/>
                <a:ea typeface="源柔ゴシックP Normal"/>
                <a:cs typeface="+mn-cs"/>
              </a:endParaRPr>
            </a:p>
          </p:txBody>
        </p:sp>
        <p:sp>
          <p:nvSpPr>
            <p:cNvPr id="33" name="フローチャート: 処理 32">
              <a:extLst>
                <a:ext uri="{FF2B5EF4-FFF2-40B4-BE49-F238E27FC236}">
                  <a16:creationId xmlns:a16="http://schemas.microsoft.com/office/drawing/2014/main" id="{A9B30EFD-267F-4243-B4ED-CD339C327E0B}"/>
                </a:ext>
              </a:extLst>
            </p:cNvPr>
            <p:cNvSpPr/>
            <p:nvPr/>
          </p:nvSpPr>
          <p:spPr>
            <a:xfrm>
              <a:off x="9395632" y="3018065"/>
              <a:ext cx="390438" cy="242452"/>
            </a:xfrm>
            <a:prstGeom prst="flowChartProcess">
              <a:avLst/>
            </a:prstGeom>
            <a:ln w="12700">
              <a:solidFill>
                <a:schemeClr val="tx1">
                  <a:lumMod val="85000"/>
                  <a:lumOff val="1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源柔ゴシックP Normal"/>
                  <a:ea typeface="源柔ゴシックP Normal"/>
                  <a:cs typeface="+mn-cs"/>
                </a:rPr>
                <a:t>G3</a:t>
              </a:r>
              <a:endParaRPr kumimoji="1" lang="ja-JP" altLang="en-US" sz="1200" b="0" i="0" u="none" strike="noStrike" kern="1200" cap="none" spc="0" normalizeH="0" baseline="0" noProof="0" dirty="0">
                <a:ln>
                  <a:noFill/>
                </a:ln>
                <a:solidFill>
                  <a:prstClr val="black"/>
                </a:solidFill>
                <a:effectLst/>
                <a:uLnTx/>
                <a:uFillTx/>
                <a:latin typeface="源柔ゴシックP Normal"/>
                <a:ea typeface="源柔ゴシックP Normal"/>
                <a:cs typeface="+mn-cs"/>
              </a:endParaRPr>
            </a:p>
          </p:txBody>
        </p:sp>
        <p:sp>
          <p:nvSpPr>
            <p:cNvPr id="34" name="フローチャート: 処理 33">
              <a:extLst>
                <a:ext uri="{FF2B5EF4-FFF2-40B4-BE49-F238E27FC236}">
                  <a16:creationId xmlns:a16="http://schemas.microsoft.com/office/drawing/2014/main" id="{5DC27C34-AAAD-4E50-ABC7-75B68F2DF04C}"/>
                </a:ext>
              </a:extLst>
            </p:cNvPr>
            <p:cNvSpPr/>
            <p:nvPr/>
          </p:nvSpPr>
          <p:spPr>
            <a:xfrm>
              <a:off x="8363300" y="3758128"/>
              <a:ext cx="390438" cy="242452"/>
            </a:xfrm>
            <a:prstGeom prst="flowChartProcess">
              <a:avLst/>
            </a:prstGeom>
            <a:ln w="12700">
              <a:solidFill>
                <a:schemeClr val="tx1">
                  <a:lumMod val="85000"/>
                  <a:lumOff val="1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源柔ゴシックP Normal"/>
                  <a:ea typeface="源柔ゴシックP Normal"/>
                  <a:cs typeface="+mn-cs"/>
                </a:rPr>
                <a:t>H1</a:t>
              </a:r>
              <a:endParaRPr kumimoji="1" lang="ja-JP" altLang="en-US" sz="1200" b="0" i="0" u="none" strike="noStrike" kern="1200" cap="none" spc="0" normalizeH="0" baseline="0" noProof="0" dirty="0">
                <a:ln>
                  <a:noFill/>
                </a:ln>
                <a:solidFill>
                  <a:prstClr val="black"/>
                </a:solidFill>
                <a:effectLst/>
                <a:uLnTx/>
                <a:uFillTx/>
                <a:latin typeface="源柔ゴシックP Normal"/>
                <a:ea typeface="源柔ゴシックP Normal"/>
                <a:cs typeface="+mn-cs"/>
              </a:endParaRPr>
            </a:p>
          </p:txBody>
        </p:sp>
        <p:sp>
          <p:nvSpPr>
            <p:cNvPr id="35" name="フローチャート: 処理 34">
              <a:extLst>
                <a:ext uri="{FF2B5EF4-FFF2-40B4-BE49-F238E27FC236}">
                  <a16:creationId xmlns:a16="http://schemas.microsoft.com/office/drawing/2014/main" id="{F21342DF-AFA4-4DB1-B5CD-CFF615A2573D}"/>
                </a:ext>
              </a:extLst>
            </p:cNvPr>
            <p:cNvSpPr/>
            <p:nvPr/>
          </p:nvSpPr>
          <p:spPr>
            <a:xfrm>
              <a:off x="8879466" y="3758128"/>
              <a:ext cx="390438" cy="242452"/>
            </a:xfrm>
            <a:prstGeom prst="flowChartProcess">
              <a:avLst/>
            </a:prstGeom>
            <a:ln w="12700">
              <a:solidFill>
                <a:schemeClr val="tx1">
                  <a:lumMod val="85000"/>
                  <a:lumOff val="1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源柔ゴシックP Normal"/>
                  <a:ea typeface="源柔ゴシックP Normal"/>
                  <a:cs typeface="+mn-cs"/>
                </a:rPr>
                <a:t>H2</a:t>
              </a:r>
              <a:endParaRPr kumimoji="1" lang="ja-JP" altLang="en-US" sz="1200" b="0" i="0" u="none" strike="noStrike" kern="1200" cap="none" spc="0" normalizeH="0" baseline="0" noProof="0" dirty="0">
                <a:ln>
                  <a:noFill/>
                </a:ln>
                <a:solidFill>
                  <a:prstClr val="black"/>
                </a:solidFill>
                <a:effectLst/>
                <a:uLnTx/>
                <a:uFillTx/>
                <a:latin typeface="源柔ゴシックP Normal"/>
                <a:ea typeface="源柔ゴシックP Normal"/>
                <a:cs typeface="+mn-cs"/>
              </a:endParaRPr>
            </a:p>
          </p:txBody>
        </p:sp>
        <p:sp>
          <p:nvSpPr>
            <p:cNvPr id="36" name="フローチャート: 処理 35">
              <a:extLst>
                <a:ext uri="{FF2B5EF4-FFF2-40B4-BE49-F238E27FC236}">
                  <a16:creationId xmlns:a16="http://schemas.microsoft.com/office/drawing/2014/main" id="{761E2F3C-708A-4B3E-8BA7-ACFF58A2FB62}"/>
                </a:ext>
              </a:extLst>
            </p:cNvPr>
            <p:cNvSpPr/>
            <p:nvPr/>
          </p:nvSpPr>
          <p:spPr>
            <a:xfrm>
              <a:off x="9395632" y="3754665"/>
              <a:ext cx="390438" cy="242452"/>
            </a:xfrm>
            <a:prstGeom prst="flowChartProcess">
              <a:avLst/>
            </a:prstGeom>
            <a:ln w="12700">
              <a:solidFill>
                <a:schemeClr val="tx1">
                  <a:lumMod val="85000"/>
                  <a:lumOff val="1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源柔ゴシックP Normal"/>
                  <a:ea typeface="源柔ゴシックP Normal"/>
                  <a:cs typeface="+mn-cs"/>
                </a:rPr>
                <a:t>H4</a:t>
              </a:r>
              <a:endParaRPr kumimoji="1" lang="ja-JP" altLang="en-US" sz="1200" b="0" i="0" u="none" strike="noStrike" kern="1200" cap="none" spc="0" normalizeH="0" baseline="0" noProof="0" dirty="0">
                <a:ln>
                  <a:noFill/>
                </a:ln>
                <a:solidFill>
                  <a:prstClr val="black"/>
                </a:solidFill>
                <a:effectLst/>
                <a:uLnTx/>
                <a:uFillTx/>
                <a:latin typeface="源柔ゴシックP Normal"/>
                <a:ea typeface="源柔ゴシックP Normal"/>
                <a:cs typeface="+mn-cs"/>
              </a:endParaRPr>
            </a:p>
          </p:txBody>
        </p:sp>
        <p:sp>
          <p:nvSpPr>
            <p:cNvPr id="37" name="フローチャート: 処理 36">
              <a:extLst>
                <a:ext uri="{FF2B5EF4-FFF2-40B4-BE49-F238E27FC236}">
                  <a16:creationId xmlns:a16="http://schemas.microsoft.com/office/drawing/2014/main" id="{9BA154DB-E69D-4BC8-8E2E-E12F573F0E01}"/>
                </a:ext>
              </a:extLst>
            </p:cNvPr>
            <p:cNvSpPr/>
            <p:nvPr/>
          </p:nvSpPr>
          <p:spPr>
            <a:xfrm>
              <a:off x="9908891" y="3754665"/>
              <a:ext cx="390438" cy="242452"/>
            </a:xfrm>
            <a:prstGeom prst="flowChartProcess">
              <a:avLst/>
            </a:prstGeom>
            <a:ln w="12700">
              <a:solidFill>
                <a:schemeClr val="tx1">
                  <a:lumMod val="85000"/>
                  <a:lumOff val="1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源柔ゴシックP Normal"/>
                  <a:ea typeface="源柔ゴシックP Normal"/>
                  <a:cs typeface="+mn-cs"/>
                </a:rPr>
                <a:t>H7</a:t>
              </a:r>
              <a:endParaRPr kumimoji="1" lang="ja-JP" altLang="en-US" sz="1200" b="0" i="0" u="none" strike="noStrike" kern="1200" cap="none" spc="0" normalizeH="0" baseline="0" noProof="0" dirty="0">
                <a:ln>
                  <a:noFill/>
                </a:ln>
                <a:solidFill>
                  <a:prstClr val="black"/>
                </a:solidFill>
                <a:effectLst/>
                <a:uLnTx/>
                <a:uFillTx/>
                <a:latin typeface="源柔ゴシックP Normal"/>
                <a:ea typeface="源柔ゴシックP Normal"/>
                <a:cs typeface="+mn-cs"/>
              </a:endParaRPr>
            </a:p>
          </p:txBody>
        </p:sp>
        <p:sp>
          <p:nvSpPr>
            <p:cNvPr id="38" name="フローチャート: 処理 37">
              <a:extLst>
                <a:ext uri="{FF2B5EF4-FFF2-40B4-BE49-F238E27FC236}">
                  <a16:creationId xmlns:a16="http://schemas.microsoft.com/office/drawing/2014/main" id="{864667F8-772E-4B3B-A7DD-13B047AEE32D}"/>
                </a:ext>
              </a:extLst>
            </p:cNvPr>
            <p:cNvSpPr/>
            <p:nvPr/>
          </p:nvSpPr>
          <p:spPr>
            <a:xfrm>
              <a:off x="10425057" y="3751202"/>
              <a:ext cx="390438" cy="242452"/>
            </a:xfrm>
            <a:prstGeom prst="flowChartProcess">
              <a:avLst/>
            </a:prstGeom>
            <a:ln w="12700">
              <a:solidFill>
                <a:schemeClr val="tx1">
                  <a:lumMod val="85000"/>
                  <a:lumOff val="1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源柔ゴシックP Normal"/>
                  <a:ea typeface="源柔ゴシックP Normal"/>
                  <a:cs typeface="+mn-cs"/>
                </a:rPr>
                <a:t>H9</a:t>
              </a:r>
              <a:endParaRPr kumimoji="1" lang="ja-JP" altLang="en-US" sz="1200" b="0" i="0" u="none" strike="noStrike" kern="1200" cap="none" spc="0" normalizeH="0" baseline="0" noProof="0" dirty="0">
                <a:ln>
                  <a:noFill/>
                </a:ln>
                <a:solidFill>
                  <a:prstClr val="black"/>
                </a:solidFill>
                <a:effectLst/>
                <a:uLnTx/>
                <a:uFillTx/>
                <a:latin typeface="源柔ゴシックP Normal"/>
                <a:ea typeface="源柔ゴシックP Normal"/>
                <a:cs typeface="+mn-cs"/>
              </a:endParaRPr>
            </a:p>
          </p:txBody>
        </p:sp>
        <p:sp>
          <p:nvSpPr>
            <p:cNvPr id="39" name="フローチャート: 処理 38">
              <a:extLst>
                <a:ext uri="{FF2B5EF4-FFF2-40B4-BE49-F238E27FC236}">
                  <a16:creationId xmlns:a16="http://schemas.microsoft.com/office/drawing/2014/main" id="{2696A102-BEA3-4F15-875C-C746BC6D9E48}"/>
                </a:ext>
              </a:extLst>
            </p:cNvPr>
            <p:cNvSpPr/>
            <p:nvPr/>
          </p:nvSpPr>
          <p:spPr>
            <a:xfrm>
              <a:off x="8363300" y="4494728"/>
              <a:ext cx="390438" cy="242452"/>
            </a:xfrm>
            <a:prstGeom prst="flowChartProcess">
              <a:avLst/>
            </a:prstGeom>
            <a:ln w="12700">
              <a:solidFill>
                <a:schemeClr val="tx1">
                  <a:lumMod val="85000"/>
                  <a:lumOff val="1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源柔ゴシックP Normal"/>
                  <a:ea typeface="源柔ゴシックP Normal"/>
                  <a:cs typeface="+mn-cs"/>
                </a:rPr>
                <a:t>I1</a:t>
              </a:r>
              <a:endParaRPr kumimoji="1" lang="ja-JP" altLang="en-US" sz="1200" b="0" i="0" u="none" strike="noStrike" kern="1200" cap="none" spc="0" normalizeH="0" baseline="0" noProof="0" dirty="0">
                <a:ln>
                  <a:noFill/>
                </a:ln>
                <a:solidFill>
                  <a:prstClr val="black"/>
                </a:solidFill>
                <a:effectLst/>
                <a:uLnTx/>
                <a:uFillTx/>
                <a:latin typeface="源柔ゴシックP Normal"/>
                <a:ea typeface="源柔ゴシックP Normal"/>
                <a:cs typeface="+mn-cs"/>
              </a:endParaRPr>
            </a:p>
          </p:txBody>
        </p:sp>
        <p:sp>
          <p:nvSpPr>
            <p:cNvPr id="40" name="フローチャート: 処理 39">
              <a:extLst>
                <a:ext uri="{FF2B5EF4-FFF2-40B4-BE49-F238E27FC236}">
                  <a16:creationId xmlns:a16="http://schemas.microsoft.com/office/drawing/2014/main" id="{49201DC6-3376-4DE1-81A5-6BA7B391AA2B}"/>
                </a:ext>
              </a:extLst>
            </p:cNvPr>
            <p:cNvSpPr/>
            <p:nvPr/>
          </p:nvSpPr>
          <p:spPr>
            <a:xfrm>
              <a:off x="8879466" y="4494728"/>
              <a:ext cx="390438" cy="242452"/>
            </a:xfrm>
            <a:prstGeom prst="flowChartProcess">
              <a:avLst/>
            </a:prstGeom>
            <a:ln w="12700">
              <a:solidFill>
                <a:schemeClr val="tx1">
                  <a:lumMod val="85000"/>
                  <a:lumOff val="1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源柔ゴシックP Normal"/>
                  <a:ea typeface="源柔ゴシックP Normal"/>
                  <a:cs typeface="+mn-cs"/>
                </a:rPr>
                <a:t>I3</a:t>
              </a:r>
            </a:p>
          </p:txBody>
        </p:sp>
        <p:sp>
          <p:nvSpPr>
            <p:cNvPr id="41" name="フローチャート: 処理 40">
              <a:extLst>
                <a:ext uri="{FF2B5EF4-FFF2-40B4-BE49-F238E27FC236}">
                  <a16:creationId xmlns:a16="http://schemas.microsoft.com/office/drawing/2014/main" id="{99F1E1ED-63A6-4E81-9881-3AF24F08FC05}"/>
                </a:ext>
              </a:extLst>
            </p:cNvPr>
            <p:cNvSpPr/>
            <p:nvPr/>
          </p:nvSpPr>
          <p:spPr>
            <a:xfrm>
              <a:off x="8363300" y="5264975"/>
              <a:ext cx="390438" cy="242452"/>
            </a:xfrm>
            <a:prstGeom prst="flowChartProcess">
              <a:avLst/>
            </a:prstGeom>
            <a:ln w="12700">
              <a:solidFill>
                <a:schemeClr val="tx1">
                  <a:lumMod val="85000"/>
                  <a:lumOff val="1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源柔ゴシックP Normal"/>
                  <a:ea typeface="源柔ゴシックP Normal"/>
                  <a:cs typeface="+mn-cs"/>
                </a:rPr>
                <a:t>J1</a:t>
              </a:r>
              <a:endParaRPr kumimoji="1" lang="ja-JP" altLang="en-US" sz="1200" b="0" i="0" u="none" strike="noStrike" kern="1200" cap="none" spc="0" normalizeH="0" baseline="0" noProof="0" dirty="0">
                <a:ln>
                  <a:noFill/>
                </a:ln>
                <a:solidFill>
                  <a:prstClr val="black"/>
                </a:solidFill>
                <a:effectLst/>
                <a:uLnTx/>
                <a:uFillTx/>
                <a:latin typeface="源柔ゴシックP Normal"/>
                <a:ea typeface="源柔ゴシックP Normal"/>
                <a:cs typeface="+mn-cs"/>
              </a:endParaRPr>
            </a:p>
          </p:txBody>
        </p:sp>
        <p:sp>
          <p:nvSpPr>
            <p:cNvPr id="42" name="フローチャート: 処理 41">
              <a:extLst>
                <a:ext uri="{FF2B5EF4-FFF2-40B4-BE49-F238E27FC236}">
                  <a16:creationId xmlns:a16="http://schemas.microsoft.com/office/drawing/2014/main" id="{98FD921E-B144-43D9-8152-44EFB4BFE67B}"/>
                </a:ext>
              </a:extLst>
            </p:cNvPr>
            <p:cNvSpPr/>
            <p:nvPr/>
          </p:nvSpPr>
          <p:spPr>
            <a:xfrm>
              <a:off x="8879466" y="5264975"/>
              <a:ext cx="390438" cy="242452"/>
            </a:xfrm>
            <a:prstGeom prst="flowChartProcess">
              <a:avLst/>
            </a:prstGeom>
            <a:ln w="12700">
              <a:solidFill>
                <a:schemeClr val="tx1">
                  <a:lumMod val="85000"/>
                  <a:lumOff val="1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源柔ゴシックP Normal"/>
                  <a:ea typeface="源柔ゴシックP Normal"/>
                  <a:cs typeface="+mn-cs"/>
                </a:rPr>
                <a:t>J2</a:t>
              </a:r>
              <a:endParaRPr kumimoji="1" lang="ja-JP" altLang="en-US" sz="1200" b="0" i="0" u="none" strike="noStrike" kern="1200" cap="none" spc="0" normalizeH="0" baseline="0" noProof="0" dirty="0">
                <a:ln>
                  <a:noFill/>
                </a:ln>
                <a:solidFill>
                  <a:prstClr val="black"/>
                </a:solidFill>
                <a:effectLst/>
                <a:uLnTx/>
                <a:uFillTx/>
                <a:latin typeface="源柔ゴシックP Normal"/>
                <a:ea typeface="源柔ゴシックP Normal"/>
                <a:cs typeface="+mn-cs"/>
              </a:endParaRPr>
            </a:p>
          </p:txBody>
        </p:sp>
        <p:sp>
          <p:nvSpPr>
            <p:cNvPr id="43" name="フローチャート: 処理 42">
              <a:extLst>
                <a:ext uri="{FF2B5EF4-FFF2-40B4-BE49-F238E27FC236}">
                  <a16:creationId xmlns:a16="http://schemas.microsoft.com/office/drawing/2014/main" id="{659F4EB1-F8DF-40AC-A870-90E0B5351D3F}"/>
                </a:ext>
              </a:extLst>
            </p:cNvPr>
            <p:cNvSpPr/>
            <p:nvPr/>
          </p:nvSpPr>
          <p:spPr>
            <a:xfrm>
              <a:off x="9395632" y="5261512"/>
              <a:ext cx="390438" cy="242452"/>
            </a:xfrm>
            <a:prstGeom prst="flowChartProcess">
              <a:avLst/>
            </a:prstGeom>
            <a:ln w="12700">
              <a:solidFill>
                <a:schemeClr val="tx1">
                  <a:lumMod val="85000"/>
                  <a:lumOff val="1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源柔ゴシックP Normal"/>
                  <a:ea typeface="源柔ゴシックP Normal"/>
                  <a:cs typeface="+mn-cs"/>
                </a:rPr>
                <a:t>J3</a:t>
              </a:r>
              <a:endParaRPr kumimoji="1" lang="ja-JP" altLang="en-US" sz="1200" b="0" i="0" u="none" strike="noStrike" kern="1200" cap="none" spc="0" normalizeH="0" baseline="0" noProof="0" dirty="0">
                <a:ln>
                  <a:noFill/>
                </a:ln>
                <a:solidFill>
                  <a:prstClr val="black"/>
                </a:solidFill>
                <a:effectLst/>
                <a:uLnTx/>
                <a:uFillTx/>
                <a:latin typeface="源柔ゴシックP Normal"/>
                <a:ea typeface="源柔ゴシックP Normal"/>
                <a:cs typeface="+mn-cs"/>
              </a:endParaRPr>
            </a:p>
          </p:txBody>
        </p:sp>
        <p:sp>
          <p:nvSpPr>
            <p:cNvPr id="44" name="フローチャート: 処理 43">
              <a:extLst>
                <a:ext uri="{FF2B5EF4-FFF2-40B4-BE49-F238E27FC236}">
                  <a16:creationId xmlns:a16="http://schemas.microsoft.com/office/drawing/2014/main" id="{9B8C1213-2358-4140-A17C-F650839D26E1}"/>
                </a:ext>
              </a:extLst>
            </p:cNvPr>
            <p:cNvSpPr/>
            <p:nvPr/>
          </p:nvSpPr>
          <p:spPr>
            <a:xfrm>
              <a:off x="9908891" y="5261512"/>
              <a:ext cx="390438" cy="242452"/>
            </a:xfrm>
            <a:prstGeom prst="flowChartProcess">
              <a:avLst/>
            </a:prstGeom>
            <a:ln w="12700">
              <a:solidFill>
                <a:schemeClr val="tx1">
                  <a:lumMod val="85000"/>
                  <a:lumOff val="1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源柔ゴシックP Normal"/>
                  <a:ea typeface="源柔ゴシックP Normal"/>
                  <a:cs typeface="+mn-cs"/>
                </a:rPr>
                <a:t>J4</a:t>
              </a:r>
              <a:endParaRPr kumimoji="1" lang="ja-JP" altLang="en-US" sz="1200" b="0" i="0" u="none" strike="noStrike" kern="1200" cap="none" spc="0" normalizeH="0" baseline="0" noProof="0" dirty="0">
                <a:ln>
                  <a:noFill/>
                </a:ln>
                <a:solidFill>
                  <a:prstClr val="black"/>
                </a:solidFill>
                <a:effectLst/>
                <a:uLnTx/>
                <a:uFillTx/>
                <a:latin typeface="源柔ゴシックP Normal"/>
                <a:ea typeface="源柔ゴシックP Normal"/>
                <a:cs typeface="+mn-cs"/>
              </a:endParaRPr>
            </a:p>
          </p:txBody>
        </p:sp>
        <p:sp>
          <p:nvSpPr>
            <p:cNvPr id="45" name="フローチャート: 処理 44">
              <a:extLst>
                <a:ext uri="{FF2B5EF4-FFF2-40B4-BE49-F238E27FC236}">
                  <a16:creationId xmlns:a16="http://schemas.microsoft.com/office/drawing/2014/main" id="{4AC05C8C-37B5-4ED1-84A6-A2082BEF1FC2}"/>
                </a:ext>
              </a:extLst>
            </p:cNvPr>
            <p:cNvSpPr/>
            <p:nvPr/>
          </p:nvSpPr>
          <p:spPr>
            <a:xfrm>
              <a:off x="8363300" y="6007255"/>
              <a:ext cx="390438" cy="242452"/>
            </a:xfrm>
            <a:prstGeom prst="flowChartProcess">
              <a:avLst/>
            </a:prstGeom>
            <a:ln w="12700">
              <a:solidFill>
                <a:schemeClr val="tx1">
                  <a:lumMod val="85000"/>
                  <a:lumOff val="1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源柔ゴシックP Normal"/>
                  <a:ea typeface="源柔ゴシックP Normal"/>
                  <a:cs typeface="+mn-cs"/>
                </a:rPr>
                <a:t>K1</a:t>
              </a:r>
              <a:endParaRPr kumimoji="1" lang="ja-JP" altLang="en-US" sz="1200" b="0" i="0" u="none" strike="noStrike" kern="1200" cap="none" spc="0" normalizeH="0" baseline="0" noProof="0" dirty="0">
                <a:ln>
                  <a:noFill/>
                </a:ln>
                <a:solidFill>
                  <a:prstClr val="black"/>
                </a:solidFill>
                <a:effectLst/>
                <a:uLnTx/>
                <a:uFillTx/>
                <a:latin typeface="源柔ゴシックP Normal"/>
                <a:ea typeface="源柔ゴシックP Normal"/>
                <a:cs typeface="+mn-cs"/>
              </a:endParaRPr>
            </a:p>
          </p:txBody>
        </p:sp>
        <p:sp>
          <p:nvSpPr>
            <p:cNvPr id="46" name="フローチャート: 処理 45">
              <a:extLst>
                <a:ext uri="{FF2B5EF4-FFF2-40B4-BE49-F238E27FC236}">
                  <a16:creationId xmlns:a16="http://schemas.microsoft.com/office/drawing/2014/main" id="{E06F1D96-1A77-4CBA-ABC1-E3753B8A7134}"/>
                </a:ext>
              </a:extLst>
            </p:cNvPr>
            <p:cNvSpPr/>
            <p:nvPr/>
          </p:nvSpPr>
          <p:spPr>
            <a:xfrm>
              <a:off x="8879466" y="6007255"/>
              <a:ext cx="390438" cy="242452"/>
            </a:xfrm>
            <a:prstGeom prst="flowChartProcess">
              <a:avLst/>
            </a:prstGeom>
            <a:ln w="12700">
              <a:solidFill>
                <a:schemeClr val="tx1">
                  <a:lumMod val="85000"/>
                  <a:lumOff val="1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源柔ゴシックP Normal"/>
                  <a:ea typeface="源柔ゴシックP Normal"/>
                  <a:cs typeface="+mn-cs"/>
                </a:rPr>
                <a:t>K2</a:t>
              </a:r>
              <a:endParaRPr kumimoji="1" lang="ja-JP" altLang="en-US" sz="1200" b="0" i="0" u="none" strike="noStrike" kern="1200" cap="none" spc="0" normalizeH="0" baseline="0" noProof="0" dirty="0">
                <a:ln>
                  <a:noFill/>
                </a:ln>
                <a:solidFill>
                  <a:prstClr val="black"/>
                </a:solidFill>
                <a:effectLst/>
                <a:uLnTx/>
                <a:uFillTx/>
                <a:latin typeface="源柔ゴシックP Normal"/>
                <a:ea typeface="源柔ゴシックP Normal"/>
                <a:cs typeface="+mn-cs"/>
              </a:endParaRPr>
            </a:p>
          </p:txBody>
        </p:sp>
        <p:sp>
          <p:nvSpPr>
            <p:cNvPr id="47" name="フローチャート: 処理 46">
              <a:extLst>
                <a:ext uri="{FF2B5EF4-FFF2-40B4-BE49-F238E27FC236}">
                  <a16:creationId xmlns:a16="http://schemas.microsoft.com/office/drawing/2014/main" id="{2927B50A-502A-42A4-9AD2-2540D07ECD94}"/>
                </a:ext>
              </a:extLst>
            </p:cNvPr>
            <p:cNvSpPr/>
            <p:nvPr/>
          </p:nvSpPr>
          <p:spPr>
            <a:xfrm>
              <a:off x="9395632" y="6003792"/>
              <a:ext cx="390438" cy="242452"/>
            </a:xfrm>
            <a:prstGeom prst="flowChartProcess">
              <a:avLst/>
            </a:prstGeom>
            <a:ln w="12700">
              <a:solidFill>
                <a:schemeClr val="tx1">
                  <a:lumMod val="85000"/>
                  <a:lumOff val="1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源柔ゴシックP Normal"/>
                  <a:ea typeface="源柔ゴシックP Normal"/>
                  <a:cs typeface="+mn-cs"/>
                </a:rPr>
                <a:t>K4</a:t>
              </a:r>
              <a:endParaRPr kumimoji="1" lang="ja-JP" altLang="en-US" sz="1200" b="0" i="0" u="none" strike="noStrike" kern="1200" cap="none" spc="0" normalizeH="0" baseline="0" noProof="0" dirty="0">
                <a:ln>
                  <a:noFill/>
                </a:ln>
                <a:solidFill>
                  <a:prstClr val="black"/>
                </a:solidFill>
                <a:effectLst/>
                <a:uLnTx/>
                <a:uFillTx/>
                <a:latin typeface="源柔ゴシックP Normal"/>
                <a:ea typeface="源柔ゴシックP Normal"/>
                <a:cs typeface="+mn-cs"/>
              </a:endParaRPr>
            </a:p>
          </p:txBody>
        </p:sp>
        <p:cxnSp>
          <p:nvCxnSpPr>
            <p:cNvPr id="49" name="直線コネクタ 48">
              <a:extLst>
                <a:ext uri="{FF2B5EF4-FFF2-40B4-BE49-F238E27FC236}">
                  <a16:creationId xmlns:a16="http://schemas.microsoft.com/office/drawing/2014/main" id="{0A8D9F02-8441-46DC-A14E-D06C12DB3DF5}"/>
                </a:ext>
              </a:extLst>
            </p:cNvPr>
            <p:cNvCxnSpPr>
              <a:cxnSpLocks/>
              <a:stCxn id="5" idx="1"/>
            </p:cNvCxnSpPr>
            <p:nvPr/>
          </p:nvCxnSpPr>
          <p:spPr>
            <a:xfrm flipH="1">
              <a:off x="1554657" y="3156714"/>
              <a:ext cx="311152" cy="0"/>
            </a:xfrm>
            <a:prstGeom prst="line">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コネクタ: カギ線 49">
              <a:extLst>
                <a:ext uri="{FF2B5EF4-FFF2-40B4-BE49-F238E27FC236}">
                  <a16:creationId xmlns:a16="http://schemas.microsoft.com/office/drawing/2014/main" id="{D60BB4A0-88C0-4774-A4A6-998A8F84AD98}"/>
                </a:ext>
              </a:extLst>
            </p:cNvPr>
            <p:cNvCxnSpPr>
              <a:cxnSpLocks/>
              <a:endCxn id="13" idx="1"/>
            </p:cNvCxnSpPr>
            <p:nvPr/>
          </p:nvCxnSpPr>
          <p:spPr>
            <a:xfrm rot="16200000" flipH="1">
              <a:off x="341395" y="3870290"/>
              <a:ext cx="2737676" cy="311152"/>
            </a:xfrm>
            <a:prstGeom prst="bentConnector2">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1E3A0C36-91E6-46F9-9D3D-EB137629DAAE}"/>
                </a:ext>
              </a:extLst>
            </p:cNvPr>
            <p:cNvCxnSpPr>
              <a:cxnSpLocks/>
              <a:stCxn id="6" idx="1"/>
            </p:cNvCxnSpPr>
            <p:nvPr/>
          </p:nvCxnSpPr>
          <p:spPr>
            <a:xfrm flipH="1">
              <a:off x="1554657" y="3904199"/>
              <a:ext cx="311152" cy="0"/>
            </a:xfrm>
            <a:prstGeom prst="line">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FC99C2CE-284D-4A42-BE28-DAA2532E3DE5}"/>
                </a:ext>
              </a:extLst>
            </p:cNvPr>
            <p:cNvCxnSpPr>
              <a:cxnSpLocks/>
              <a:stCxn id="7" idx="1"/>
            </p:cNvCxnSpPr>
            <p:nvPr/>
          </p:nvCxnSpPr>
          <p:spPr>
            <a:xfrm flipH="1">
              <a:off x="1554657" y="4651684"/>
              <a:ext cx="311152" cy="0"/>
            </a:xfrm>
            <a:prstGeom prst="line">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CA1374AD-21A5-4D2F-9519-04C33D786C6D}"/>
                </a:ext>
              </a:extLst>
            </p:cNvPr>
            <p:cNvCxnSpPr>
              <a:cxnSpLocks/>
            </p:cNvCxnSpPr>
            <p:nvPr/>
          </p:nvCxnSpPr>
          <p:spPr>
            <a:xfrm flipH="1">
              <a:off x="6706129" y="3889506"/>
              <a:ext cx="311152" cy="0"/>
            </a:xfrm>
            <a:prstGeom prst="line">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5" name="コネクタ: カギ線 54">
              <a:extLst>
                <a:ext uri="{FF2B5EF4-FFF2-40B4-BE49-F238E27FC236}">
                  <a16:creationId xmlns:a16="http://schemas.microsoft.com/office/drawing/2014/main" id="{55935B1F-BE05-47A4-8CAA-05928A123329}"/>
                </a:ext>
              </a:extLst>
            </p:cNvPr>
            <p:cNvCxnSpPr>
              <a:cxnSpLocks/>
              <a:endCxn id="12" idx="1"/>
            </p:cNvCxnSpPr>
            <p:nvPr/>
          </p:nvCxnSpPr>
          <p:spPr>
            <a:xfrm rot="16200000" flipH="1">
              <a:off x="5132650" y="4238095"/>
              <a:ext cx="3483514" cy="311152"/>
            </a:xfrm>
            <a:prstGeom prst="bentConnector2">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9F16CF5E-98D6-4F83-8DEF-5CF344EE1E11}"/>
                </a:ext>
              </a:extLst>
            </p:cNvPr>
            <p:cNvCxnSpPr>
              <a:cxnSpLocks/>
            </p:cNvCxnSpPr>
            <p:nvPr/>
          </p:nvCxnSpPr>
          <p:spPr>
            <a:xfrm flipH="1">
              <a:off x="6706129" y="4636991"/>
              <a:ext cx="311152" cy="0"/>
            </a:xfrm>
            <a:prstGeom prst="line">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EB227A8A-44CC-4E0D-BA6B-728D394841E4}"/>
                </a:ext>
              </a:extLst>
            </p:cNvPr>
            <p:cNvCxnSpPr>
              <a:cxnSpLocks/>
            </p:cNvCxnSpPr>
            <p:nvPr/>
          </p:nvCxnSpPr>
          <p:spPr>
            <a:xfrm flipH="1">
              <a:off x="6706129" y="5384476"/>
              <a:ext cx="311152" cy="0"/>
            </a:xfrm>
            <a:prstGeom prst="line">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C311B3E7-A0D7-4D37-9AC0-EBB05D27064D}"/>
                </a:ext>
              </a:extLst>
            </p:cNvPr>
            <p:cNvCxnSpPr>
              <a:cxnSpLocks/>
              <a:stCxn id="8" idx="1"/>
            </p:cNvCxnSpPr>
            <p:nvPr/>
          </p:nvCxnSpPr>
          <p:spPr>
            <a:xfrm flipH="1" flipV="1">
              <a:off x="6718831" y="3144332"/>
              <a:ext cx="311152" cy="1156"/>
            </a:xfrm>
            <a:prstGeom prst="line">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BABFD6F3-5120-4662-8B8A-08B45BDD5671}"/>
                </a:ext>
              </a:extLst>
            </p:cNvPr>
            <p:cNvCxnSpPr>
              <a:cxnSpLocks/>
              <a:endCxn id="5" idx="3"/>
            </p:cNvCxnSpPr>
            <p:nvPr/>
          </p:nvCxnSpPr>
          <p:spPr>
            <a:xfrm flipH="1">
              <a:off x="2685867" y="3156714"/>
              <a:ext cx="51326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996830E7-ACB0-43A8-95C1-5E3E342DF164}"/>
                </a:ext>
              </a:extLst>
            </p:cNvPr>
            <p:cNvCxnSpPr>
              <a:cxnSpLocks/>
              <a:endCxn id="6" idx="3"/>
            </p:cNvCxnSpPr>
            <p:nvPr/>
          </p:nvCxnSpPr>
          <p:spPr>
            <a:xfrm flipH="1">
              <a:off x="2685867" y="3904199"/>
              <a:ext cx="51326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C3E72223-108A-4452-AA83-8D799E3258E0}"/>
                </a:ext>
              </a:extLst>
            </p:cNvPr>
            <p:cNvCxnSpPr>
              <a:cxnSpLocks/>
              <a:endCxn id="7" idx="3"/>
            </p:cNvCxnSpPr>
            <p:nvPr/>
          </p:nvCxnSpPr>
          <p:spPr>
            <a:xfrm flipH="1">
              <a:off x="2685867" y="4651684"/>
              <a:ext cx="51326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77F3F66D-91DC-4D24-9A35-8C9F465A1788}"/>
                </a:ext>
              </a:extLst>
            </p:cNvPr>
            <p:cNvCxnSpPr>
              <a:cxnSpLocks/>
              <a:endCxn id="9" idx="3"/>
            </p:cNvCxnSpPr>
            <p:nvPr/>
          </p:nvCxnSpPr>
          <p:spPr>
            <a:xfrm flipH="1">
              <a:off x="7850041" y="3889506"/>
              <a:ext cx="500558" cy="346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00AFD937-9C31-432A-B897-DA848DEF8801}"/>
                </a:ext>
              </a:extLst>
            </p:cNvPr>
            <p:cNvCxnSpPr>
              <a:cxnSpLocks/>
              <a:endCxn id="10" idx="3"/>
            </p:cNvCxnSpPr>
            <p:nvPr/>
          </p:nvCxnSpPr>
          <p:spPr>
            <a:xfrm flipH="1">
              <a:off x="7850041" y="4636991"/>
              <a:ext cx="500558" cy="346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99809F45-A450-4C8E-84FB-A8E0748C6E0F}"/>
                </a:ext>
              </a:extLst>
            </p:cNvPr>
            <p:cNvCxnSpPr>
              <a:cxnSpLocks/>
              <a:stCxn id="41" idx="1"/>
              <a:endCxn id="11" idx="3"/>
            </p:cNvCxnSpPr>
            <p:nvPr/>
          </p:nvCxnSpPr>
          <p:spPr>
            <a:xfrm flipH="1">
              <a:off x="7850041" y="5386201"/>
              <a:ext cx="513259" cy="174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AEA4F8A8-4CA0-4CCD-8A22-A2EE5B08ADC1}"/>
                </a:ext>
              </a:extLst>
            </p:cNvPr>
            <p:cNvCxnSpPr>
              <a:cxnSpLocks/>
              <a:endCxn id="8" idx="3"/>
            </p:cNvCxnSpPr>
            <p:nvPr/>
          </p:nvCxnSpPr>
          <p:spPr>
            <a:xfrm flipH="1">
              <a:off x="7850041" y="3145488"/>
              <a:ext cx="51326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E1EAC983-B78B-4E5D-ADA8-D0D22521ABC3}"/>
                </a:ext>
              </a:extLst>
            </p:cNvPr>
            <p:cNvCxnSpPr>
              <a:cxnSpLocks/>
              <a:endCxn id="13" idx="3"/>
            </p:cNvCxnSpPr>
            <p:nvPr/>
          </p:nvCxnSpPr>
          <p:spPr>
            <a:xfrm flipH="1">
              <a:off x="2685867" y="5394704"/>
              <a:ext cx="513260" cy="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FC56A9EB-C287-4C79-B597-3AFDB263545F}"/>
                </a:ext>
              </a:extLst>
            </p:cNvPr>
            <p:cNvCxnSpPr>
              <a:cxnSpLocks/>
            </p:cNvCxnSpPr>
            <p:nvPr/>
          </p:nvCxnSpPr>
          <p:spPr>
            <a:xfrm flipH="1">
              <a:off x="7850041" y="6131943"/>
              <a:ext cx="513259" cy="174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68" name="図 67">
              <a:extLst>
                <a:ext uri="{FF2B5EF4-FFF2-40B4-BE49-F238E27FC236}">
                  <a16:creationId xmlns:a16="http://schemas.microsoft.com/office/drawing/2014/main" id="{7FC08A56-5B3C-4D8C-A012-D1865EE3904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457850" y="3262892"/>
              <a:ext cx="324852" cy="453224"/>
            </a:xfrm>
            <a:prstGeom prst="rect">
              <a:avLst/>
            </a:prstGeom>
          </p:spPr>
        </p:pic>
        <p:pic>
          <p:nvPicPr>
            <p:cNvPr id="69" name="図 68" descr="室内, 壁, カップ が含まれている画像&#10;&#10;自動的に生成された説明">
              <a:extLst>
                <a:ext uri="{FF2B5EF4-FFF2-40B4-BE49-F238E27FC236}">
                  <a16:creationId xmlns:a16="http://schemas.microsoft.com/office/drawing/2014/main" id="{EBF41703-1F22-40E1-8C0D-5BBD48CACDF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155517" y="4991358"/>
              <a:ext cx="476840" cy="216834"/>
            </a:xfrm>
            <a:prstGeom prst="rect">
              <a:avLst/>
            </a:prstGeom>
          </p:spPr>
        </p:pic>
        <p:pic>
          <p:nvPicPr>
            <p:cNvPr id="70" name="図 69" descr="室内 が含まれている画像&#10;&#10;自動的に生成された説明">
              <a:extLst>
                <a:ext uri="{FF2B5EF4-FFF2-40B4-BE49-F238E27FC236}">
                  <a16:creationId xmlns:a16="http://schemas.microsoft.com/office/drawing/2014/main" id="{E43F38EF-5CC4-411C-B208-00C2AC89FD1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726702" y="3557711"/>
              <a:ext cx="439648" cy="177938"/>
            </a:xfrm>
            <a:prstGeom prst="rect">
              <a:avLst/>
            </a:prstGeom>
          </p:spPr>
        </p:pic>
        <p:pic>
          <p:nvPicPr>
            <p:cNvPr id="71" name="図 70" descr="室内, 白, 壁 が含まれている画像&#10;&#10;自動的に生成された説明">
              <a:extLst>
                <a:ext uri="{FF2B5EF4-FFF2-40B4-BE49-F238E27FC236}">
                  <a16:creationId xmlns:a16="http://schemas.microsoft.com/office/drawing/2014/main" id="{650ACDC1-AF23-4943-9FAA-9F208F871AA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198251" y="2778350"/>
              <a:ext cx="456852" cy="223920"/>
            </a:xfrm>
            <a:prstGeom prst="rect">
              <a:avLst/>
            </a:prstGeom>
          </p:spPr>
        </p:pic>
        <p:pic>
          <p:nvPicPr>
            <p:cNvPr id="72" name="図 71" descr="室内, カップ, 壁 が含まれている画像&#10;&#10;自動的に生成された説明">
              <a:extLst>
                <a:ext uri="{FF2B5EF4-FFF2-40B4-BE49-F238E27FC236}">
                  <a16:creationId xmlns:a16="http://schemas.microsoft.com/office/drawing/2014/main" id="{61E76BE7-505C-4424-862F-BFF7C3A1627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0800000">
              <a:off x="4189916" y="3449628"/>
              <a:ext cx="473522" cy="286020"/>
            </a:xfrm>
            <a:prstGeom prst="rect">
              <a:avLst/>
            </a:prstGeom>
          </p:spPr>
        </p:pic>
        <p:pic>
          <p:nvPicPr>
            <p:cNvPr id="73" name="図 72">
              <a:extLst>
                <a:ext uri="{FF2B5EF4-FFF2-40B4-BE49-F238E27FC236}">
                  <a16:creationId xmlns:a16="http://schemas.microsoft.com/office/drawing/2014/main" id="{F3BD3C0C-F16C-48B1-9195-C8CC69704E3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5400000">
              <a:off x="3746546" y="3333072"/>
              <a:ext cx="335188" cy="471794"/>
            </a:xfrm>
            <a:prstGeom prst="rect">
              <a:avLst/>
            </a:prstGeom>
          </p:spPr>
        </p:pic>
        <p:pic>
          <p:nvPicPr>
            <p:cNvPr id="74" name="図 73" descr="室内 が含まれている画像&#10;&#10;自動的に生成された説明">
              <a:extLst>
                <a:ext uri="{FF2B5EF4-FFF2-40B4-BE49-F238E27FC236}">
                  <a16:creationId xmlns:a16="http://schemas.microsoft.com/office/drawing/2014/main" id="{CECA59A5-83E4-46E9-9E8C-2B8ACE74F1C5}"/>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690589" y="2705302"/>
              <a:ext cx="451318" cy="297600"/>
            </a:xfrm>
            <a:prstGeom prst="rect">
              <a:avLst/>
            </a:prstGeom>
          </p:spPr>
        </p:pic>
        <p:pic>
          <p:nvPicPr>
            <p:cNvPr id="75" name="図 74">
              <a:extLst>
                <a:ext uri="{FF2B5EF4-FFF2-40B4-BE49-F238E27FC236}">
                  <a16:creationId xmlns:a16="http://schemas.microsoft.com/office/drawing/2014/main" id="{88C1453B-CAC5-476F-BC59-223EC9241B44}"/>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708222" y="4902677"/>
              <a:ext cx="414216" cy="304722"/>
            </a:xfrm>
            <a:prstGeom prst="rect">
              <a:avLst/>
            </a:prstGeom>
          </p:spPr>
        </p:pic>
        <p:pic>
          <p:nvPicPr>
            <p:cNvPr id="76" name="図 75" descr="カップ が含まれている画像&#10;&#10;自動的に生成された説明">
              <a:extLst>
                <a:ext uri="{FF2B5EF4-FFF2-40B4-BE49-F238E27FC236}">
                  <a16:creationId xmlns:a16="http://schemas.microsoft.com/office/drawing/2014/main" id="{499B0764-E303-45F3-938B-F3B876E8307B}"/>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8867928" y="3421018"/>
              <a:ext cx="410592" cy="298612"/>
            </a:xfrm>
            <a:prstGeom prst="rect">
              <a:avLst/>
            </a:prstGeom>
          </p:spPr>
        </p:pic>
        <p:pic>
          <p:nvPicPr>
            <p:cNvPr id="77" name="図 76" descr="室内 が含まれている画像&#10;&#10;自動的に生成された説明">
              <a:extLst>
                <a:ext uri="{FF2B5EF4-FFF2-40B4-BE49-F238E27FC236}">
                  <a16:creationId xmlns:a16="http://schemas.microsoft.com/office/drawing/2014/main" id="{99128B35-8ACB-449E-B76D-7DEBD006C3B3}"/>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4189916" y="4957551"/>
              <a:ext cx="473522" cy="249848"/>
            </a:xfrm>
            <a:prstGeom prst="rect">
              <a:avLst/>
            </a:prstGeom>
          </p:spPr>
        </p:pic>
        <p:pic>
          <p:nvPicPr>
            <p:cNvPr id="78" name="図 77" descr="室内, 白 が含まれている画像&#10;&#10;自動的に生成された説明">
              <a:extLst>
                <a:ext uri="{FF2B5EF4-FFF2-40B4-BE49-F238E27FC236}">
                  <a16:creationId xmlns:a16="http://schemas.microsoft.com/office/drawing/2014/main" id="{ED1CEB95-4EF9-49B4-92BF-D7E6D7D6C1BD}"/>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5202993" y="3496009"/>
              <a:ext cx="498670" cy="239640"/>
            </a:xfrm>
            <a:prstGeom prst="rect">
              <a:avLst/>
            </a:prstGeom>
          </p:spPr>
        </p:pic>
        <p:pic>
          <p:nvPicPr>
            <p:cNvPr id="79" name="図 78" descr="室内 が含まれている画像&#10;&#10;自動的に生成された説明">
              <a:extLst>
                <a:ext uri="{FF2B5EF4-FFF2-40B4-BE49-F238E27FC236}">
                  <a16:creationId xmlns:a16="http://schemas.microsoft.com/office/drawing/2014/main" id="{A3CA11A7-7F65-4B9A-94D5-459ACF8A477D}"/>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4670015" y="2813336"/>
              <a:ext cx="540364" cy="189420"/>
            </a:xfrm>
            <a:prstGeom prst="rect">
              <a:avLst/>
            </a:prstGeom>
          </p:spPr>
        </p:pic>
        <p:pic>
          <p:nvPicPr>
            <p:cNvPr id="80" name="図 79">
              <a:extLst>
                <a:ext uri="{FF2B5EF4-FFF2-40B4-BE49-F238E27FC236}">
                  <a16:creationId xmlns:a16="http://schemas.microsoft.com/office/drawing/2014/main" id="{198211A0-C313-4768-B6E7-24C98CC666F0}"/>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8372457" y="3309881"/>
              <a:ext cx="372122" cy="414650"/>
            </a:xfrm>
            <a:prstGeom prst="rect">
              <a:avLst/>
            </a:prstGeom>
          </p:spPr>
        </p:pic>
        <p:pic>
          <p:nvPicPr>
            <p:cNvPr id="81" name="図 80" descr="トイレ, 室内, カップ, 座っている が含まれている画像&#10;&#10;自動的に生成された説明">
              <a:extLst>
                <a:ext uri="{FF2B5EF4-FFF2-40B4-BE49-F238E27FC236}">
                  <a16:creationId xmlns:a16="http://schemas.microsoft.com/office/drawing/2014/main" id="{2279DB1C-3CB6-46D9-8DF3-9C49B73E5A36}"/>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3147069" y="2815442"/>
              <a:ext cx="492826" cy="190346"/>
            </a:xfrm>
            <a:prstGeom prst="rect">
              <a:avLst/>
            </a:prstGeom>
          </p:spPr>
        </p:pic>
        <p:pic>
          <p:nvPicPr>
            <p:cNvPr id="82" name="図 81" descr="モニター, 室内 が含まれている画像&#10;&#10;自動的に生成された説明">
              <a:extLst>
                <a:ext uri="{FF2B5EF4-FFF2-40B4-BE49-F238E27FC236}">
                  <a16:creationId xmlns:a16="http://schemas.microsoft.com/office/drawing/2014/main" id="{C918344F-B6A9-4C18-9E6E-D6017D616C92}"/>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5744084" y="3583057"/>
              <a:ext cx="456368" cy="152592"/>
            </a:xfrm>
            <a:prstGeom prst="rect">
              <a:avLst/>
            </a:prstGeom>
          </p:spPr>
        </p:pic>
        <p:pic>
          <p:nvPicPr>
            <p:cNvPr id="83" name="図 82" descr="衣類, 室内, 人 が含まれている画像&#10;&#10;自動的に生成された説明">
              <a:extLst>
                <a:ext uri="{FF2B5EF4-FFF2-40B4-BE49-F238E27FC236}">
                  <a16:creationId xmlns:a16="http://schemas.microsoft.com/office/drawing/2014/main" id="{DE7B8DF1-540D-4837-B827-6098DDBF256A}"/>
                </a:ext>
              </a:extLst>
            </p:cNvPr>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9354090" y="2662445"/>
              <a:ext cx="473522" cy="313394"/>
            </a:xfrm>
            <a:prstGeom prst="rect">
              <a:avLst/>
            </a:prstGeom>
          </p:spPr>
        </p:pic>
        <p:pic>
          <p:nvPicPr>
            <p:cNvPr id="84" name="図 83">
              <a:extLst>
                <a:ext uri="{FF2B5EF4-FFF2-40B4-BE49-F238E27FC236}">
                  <a16:creationId xmlns:a16="http://schemas.microsoft.com/office/drawing/2014/main" id="{D7430D51-F571-441C-9C7A-91A6B49DF382}"/>
                </a:ext>
              </a:extLst>
            </p:cNvPr>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3216478" y="4056915"/>
              <a:ext cx="354918" cy="423536"/>
            </a:xfrm>
            <a:prstGeom prst="rect">
              <a:avLst/>
            </a:prstGeom>
          </p:spPr>
        </p:pic>
        <p:pic>
          <p:nvPicPr>
            <p:cNvPr id="85" name="図 84">
              <a:extLst>
                <a:ext uri="{FF2B5EF4-FFF2-40B4-BE49-F238E27FC236}">
                  <a16:creationId xmlns:a16="http://schemas.microsoft.com/office/drawing/2014/main" id="{E24C5B86-2345-4D1D-A420-D3A1B9146D28}"/>
                </a:ext>
              </a:extLst>
            </p:cNvPr>
            <p:cNvPicPr>
              <a:picLocks noChangeAspect="1"/>
            </p:cNvPicPr>
            <p:nvPr/>
          </p:nvPicPr>
          <p:blipFill>
            <a:blip r:embed="rId20" cstate="hqprint">
              <a:extLst>
                <a:ext uri="{28A0092B-C50C-407E-A947-70E740481C1C}">
                  <a14:useLocalDpi xmlns:a14="http://schemas.microsoft.com/office/drawing/2010/main" val="0"/>
                </a:ext>
              </a:extLst>
            </a:blip>
            <a:stretch>
              <a:fillRect/>
            </a:stretch>
          </p:blipFill>
          <p:spPr>
            <a:xfrm>
              <a:off x="4225616" y="4081673"/>
              <a:ext cx="402122" cy="391254"/>
            </a:xfrm>
            <a:prstGeom prst="rect">
              <a:avLst/>
            </a:prstGeom>
          </p:spPr>
        </p:pic>
        <p:pic>
          <p:nvPicPr>
            <p:cNvPr id="86" name="図 85">
              <a:extLst>
                <a:ext uri="{FF2B5EF4-FFF2-40B4-BE49-F238E27FC236}">
                  <a16:creationId xmlns:a16="http://schemas.microsoft.com/office/drawing/2014/main" id="{00114A9E-3EC0-4E77-834D-E4896D46EE85}"/>
                </a:ext>
              </a:extLst>
            </p:cNvPr>
            <p:cNvPicPr>
              <a:picLocks noChangeAspect="1"/>
            </p:cNvPicPr>
            <p:nvPr/>
          </p:nvPicPr>
          <p:blipFill>
            <a:blip r:embed="rId21" cstate="hqprint">
              <a:extLst>
                <a:ext uri="{28A0092B-C50C-407E-A947-70E740481C1C}">
                  <a14:useLocalDpi xmlns:a14="http://schemas.microsoft.com/office/drawing/2010/main" val="0"/>
                </a:ext>
              </a:extLst>
            </a:blip>
            <a:stretch>
              <a:fillRect/>
            </a:stretch>
          </p:blipFill>
          <p:spPr>
            <a:xfrm>
              <a:off x="9883981" y="3404512"/>
              <a:ext cx="440256" cy="311604"/>
            </a:xfrm>
            <a:prstGeom prst="rect">
              <a:avLst/>
            </a:prstGeom>
          </p:spPr>
        </p:pic>
        <p:pic>
          <p:nvPicPr>
            <p:cNvPr id="87" name="図 86" descr="室内 が含まれている画像&#10;&#10;自動的に生成された説明">
              <a:extLst>
                <a:ext uri="{FF2B5EF4-FFF2-40B4-BE49-F238E27FC236}">
                  <a16:creationId xmlns:a16="http://schemas.microsoft.com/office/drawing/2014/main" id="{A9CDBAE3-A9DC-4025-AE9F-C7B0CE0CF868}"/>
                </a:ext>
              </a:extLst>
            </p:cNvPr>
            <p:cNvPicPr>
              <a:picLocks noChangeAspect="1"/>
            </p:cNvPicPr>
            <p:nvPr/>
          </p:nvPicPr>
          <p:blipFill>
            <a:blip r:embed="rId22" cstate="hqprint">
              <a:extLst>
                <a:ext uri="{28A0092B-C50C-407E-A947-70E740481C1C}">
                  <a14:useLocalDpi xmlns:a14="http://schemas.microsoft.com/office/drawing/2010/main" val="0"/>
                </a:ext>
              </a:extLst>
            </a:blip>
            <a:stretch>
              <a:fillRect/>
            </a:stretch>
          </p:blipFill>
          <p:spPr>
            <a:xfrm>
              <a:off x="8320505" y="5081495"/>
              <a:ext cx="476026" cy="145256"/>
            </a:xfrm>
            <a:prstGeom prst="rect">
              <a:avLst/>
            </a:prstGeom>
          </p:spPr>
        </p:pic>
        <p:pic>
          <p:nvPicPr>
            <p:cNvPr id="88" name="図 87" descr="動物, 室内 が含まれている画像&#10;&#10;自動的に生成された説明">
              <a:extLst>
                <a:ext uri="{FF2B5EF4-FFF2-40B4-BE49-F238E27FC236}">
                  <a16:creationId xmlns:a16="http://schemas.microsoft.com/office/drawing/2014/main" id="{802AF76E-FF05-4573-BFBE-F8F065032375}"/>
                </a:ext>
              </a:extLst>
            </p:cNvPr>
            <p:cNvPicPr>
              <a:picLocks noChangeAspect="1"/>
            </p:cNvPicPr>
            <p:nvPr/>
          </p:nvPicPr>
          <p:blipFill>
            <a:blip r:embed="rId23" cstate="hqprint">
              <a:extLst>
                <a:ext uri="{28A0092B-C50C-407E-A947-70E740481C1C}">
                  <a14:useLocalDpi xmlns:a14="http://schemas.microsoft.com/office/drawing/2010/main" val="0"/>
                </a:ext>
              </a:extLst>
            </a:blip>
            <a:stretch>
              <a:fillRect/>
            </a:stretch>
          </p:blipFill>
          <p:spPr>
            <a:xfrm>
              <a:off x="8876544" y="5035201"/>
              <a:ext cx="393360" cy="187436"/>
            </a:xfrm>
            <a:prstGeom prst="rect">
              <a:avLst/>
            </a:prstGeom>
          </p:spPr>
        </p:pic>
        <p:pic>
          <p:nvPicPr>
            <p:cNvPr id="89" name="図 88" descr="室内 が含まれている画像&#10;&#10;自動的に生成された説明">
              <a:extLst>
                <a:ext uri="{FF2B5EF4-FFF2-40B4-BE49-F238E27FC236}">
                  <a16:creationId xmlns:a16="http://schemas.microsoft.com/office/drawing/2014/main" id="{B5D12433-C345-4ACD-905E-8769F669F089}"/>
                </a:ext>
              </a:extLst>
            </p:cNvPr>
            <p:cNvPicPr>
              <a:picLocks noChangeAspect="1"/>
            </p:cNvPicPr>
            <p:nvPr/>
          </p:nvPicPr>
          <p:blipFill>
            <a:blip r:embed="rId24" cstate="hqprint">
              <a:extLst>
                <a:ext uri="{28A0092B-C50C-407E-A947-70E740481C1C}">
                  <a14:useLocalDpi xmlns:a14="http://schemas.microsoft.com/office/drawing/2010/main" val="0"/>
                </a:ext>
              </a:extLst>
            </a:blip>
            <a:stretch>
              <a:fillRect/>
            </a:stretch>
          </p:blipFill>
          <p:spPr>
            <a:xfrm>
              <a:off x="9331930" y="5721383"/>
              <a:ext cx="517842" cy="242794"/>
            </a:xfrm>
            <a:prstGeom prst="rect">
              <a:avLst/>
            </a:prstGeom>
          </p:spPr>
        </p:pic>
        <p:pic>
          <p:nvPicPr>
            <p:cNvPr id="90" name="図 89">
              <a:extLst>
                <a:ext uri="{FF2B5EF4-FFF2-40B4-BE49-F238E27FC236}">
                  <a16:creationId xmlns:a16="http://schemas.microsoft.com/office/drawing/2014/main" id="{0E55B719-372E-4873-845D-27B2AE514B91}"/>
                </a:ext>
              </a:extLst>
            </p:cNvPr>
            <p:cNvPicPr>
              <a:picLocks noChangeAspect="1"/>
            </p:cNvPicPr>
            <p:nvPr/>
          </p:nvPicPr>
          <p:blipFill>
            <a:blip r:embed="rId25" cstate="hqprint">
              <a:extLst>
                <a:ext uri="{28A0092B-C50C-407E-A947-70E740481C1C}">
                  <a14:useLocalDpi xmlns:a14="http://schemas.microsoft.com/office/drawing/2010/main" val="0"/>
                </a:ext>
              </a:extLst>
            </a:blip>
            <a:stretch>
              <a:fillRect/>
            </a:stretch>
          </p:blipFill>
          <p:spPr>
            <a:xfrm>
              <a:off x="8352321" y="4099576"/>
              <a:ext cx="418738" cy="354422"/>
            </a:xfrm>
            <a:prstGeom prst="rect">
              <a:avLst/>
            </a:prstGeom>
          </p:spPr>
        </p:pic>
        <p:pic>
          <p:nvPicPr>
            <p:cNvPr id="91" name="図 90">
              <a:extLst>
                <a:ext uri="{FF2B5EF4-FFF2-40B4-BE49-F238E27FC236}">
                  <a16:creationId xmlns:a16="http://schemas.microsoft.com/office/drawing/2014/main" id="{CBE27E90-42FB-47C5-933D-0870E11F1A2C}"/>
                </a:ext>
              </a:extLst>
            </p:cNvPr>
            <p:cNvPicPr>
              <a:picLocks noChangeAspect="1"/>
            </p:cNvPicPr>
            <p:nvPr/>
          </p:nvPicPr>
          <p:blipFill>
            <a:blip r:embed="rId26" cstate="hqprint">
              <a:extLst>
                <a:ext uri="{28A0092B-C50C-407E-A947-70E740481C1C}">
                  <a14:useLocalDpi xmlns:a14="http://schemas.microsoft.com/office/drawing/2010/main" val="0"/>
                </a:ext>
              </a:extLst>
            </a:blip>
            <a:stretch>
              <a:fillRect/>
            </a:stretch>
          </p:blipFill>
          <p:spPr>
            <a:xfrm rot="16200000">
              <a:off x="8925838" y="4104176"/>
              <a:ext cx="294772" cy="401656"/>
            </a:xfrm>
            <a:prstGeom prst="rect">
              <a:avLst/>
            </a:prstGeom>
          </p:spPr>
        </p:pic>
        <p:pic>
          <p:nvPicPr>
            <p:cNvPr id="92" name="図 91" descr="白, 壁, 黒 が含まれている画像&#10;&#10;自動的に生成された説明">
              <a:extLst>
                <a:ext uri="{FF2B5EF4-FFF2-40B4-BE49-F238E27FC236}">
                  <a16:creationId xmlns:a16="http://schemas.microsoft.com/office/drawing/2014/main" id="{4AA8E9EA-DA31-4D85-BAD6-ACB0E290FC2B}"/>
                </a:ext>
              </a:extLst>
            </p:cNvPr>
            <p:cNvPicPr>
              <a:picLocks noChangeAspect="1"/>
            </p:cNvPicPr>
            <p:nvPr/>
          </p:nvPicPr>
          <p:blipFill>
            <a:blip r:embed="rId27" cstate="hqprint">
              <a:extLst>
                <a:ext uri="{28A0092B-C50C-407E-A947-70E740481C1C}">
                  <a14:useLocalDpi xmlns:a14="http://schemas.microsoft.com/office/drawing/2010/main" val="0"/>
                </a:ext>
              </a:extLst>
            </a:blip>
            <a:stretch>
              <a:fillRect/>
            </a:stretch>
          </p:blipFill>
          <p:spPr>
            <a:xfrm>
              <a:off x="4819011" y="4069677"/>
              <a:ext cx="247664" cy="403250"/>
            </a:xfrm>
            <a:prstGeom prst="rect">
              <a:avLst/>
            </a:prstGeom>
          </p:spPr>
        </p:pic>
        <p:pic>
          <p:nvPicPr>
            <p:cNvPr id="93" name="図 92">
              <a:extLst>
                <a:ext uri="{FF2B5EF4-FFF2-40B4-BE49-F238E27FC236}">
                  <a16:creationId xmlns:a16="http://schemas.microsoft.com/office/drawing/2014/main" id="{84910AF0-1904-412E-9A8B-FD6E81C5B50C}"/>
                </a:ext>
              </a:extLst>
            </p:cNvPr>
            <p:cNvPicPr>
              <a:picLocks noChangeAspect="1"/>
            </p:cNvPicPr>
            <p:nvPr/>
          </p:nvPicPr>
          <p:blipFill>
            <a:blip r:embed="rId28" cstate="hqprint">
              <a:extLst>
                <a:ext uri="{28A0092B-C50C-407E-A947-70E740481C1C}">
                  <a14:useLocalDpi xmlns:a14="http://schemas.microsoft.com/office/drawing/2010/main" val="0"/>
                </a:ext>
              </a:extLst>
            </a:blip>
            <a:stretch>
              <a:fillRect/>
            </a:stretch>
          </p:blipFill>
          <p:spPr>
            <a:xfrm>
              <a:off x="9411778" y="3345020"/>
              <a:ext cx="360286" cy="374534"/>
            </a:xfrm>
            <a:prstGeom prst="rect">
              <a:avLst/>
            </a:prstGeom>
          </p:spPr>
        </p:pic>
        <p:pic>
          <p:nvPicPr>
            <p:cNvPr id="94" name="図 93" descr="白, 黒, 室内, 壁 が含まれている画像&#10;&#10;自動的に生成された説明">
              <a:extLst>
                <a:ext uri="{FF2B5EF4-FFF2-40B4-BE49-F238E27FC236}">
                  <a16:creationId xmlns:a16="http://schemas.microsoft.com/office/drawing/2014/main" id="{EA5104A3-556B-4F26-ABE4-4374C4E416E4}"/>
                </a:ext>
              </a:extLst>
            </p:cNvPr>
            <p:cNvPicPr>
              <a:picLocks noChangeAspect="1"/>
            </p:cNvPicPr>
            <p:nvPr/>
          </p:nvPicPr>
          <p:blipFill>
            <a:blip r:embed="rId29" cstate="hqprint">
              <a:extLst>
                <a:ext uri="{28A0092B-C50C-407E-A947-70E740481C1C}">
                  <a14:useLocalDpi xmlns:a14="http://schemas.microsoft.com/office/drawing/2010/main" val="0"/>
                </a:ext>
              </a:extLst>
            </a:blip>
            <a:stretch>
              <a:fillRect/>
            </a:stretch>
          </p:blipFill>
          <p:spPr>
            <a:xfrm>
              <a:off x="8884067" y="5669471"/>
              <a:ext cx="382928" cy="301280"/>
            </a:xfrm>
            <a:prstGeom prst="rect">
              <a:avLst/>
            </a:prstGeom>
          </p:spPr>
        </p:pic>
        <p:pic>
          <p:nvPicPr>
            <p:cNvPr id="95" name="図 94" descr="室内, 白, 黒 が含まれている画像&#10;&#10;自動的に生成された説明">
              <a:extLst>
                <a:ext uri="{FF2B5EF4-FFF2-40B4-BE49-F238E27FC236}">
                  <a16:creationId xmlns:a16="http://schemas.microsoft.com/office/drawing/2014/main" id="{25FD93CD-795E-48E7-9D1E-146F2EE60EA3}"/>
                </a:ext>
              </a:extLst>
            </p:cNvPr>
            <p:cNvPicPr>
              <a:picLocks noChangeAspect="1"/>
            </p:cNvPicPr>
            <p:nvPr/>
          </p:nvPicPr>
          <p:blipFill>
            <a:blip r:embed="rId30" cstate="hqprint">
              <a:extLst>
                <a:ext uri="{28A0092B-C50C-407E-A947-70E740481C1C}">
                  <a14:useLocalDpi xmlns:a14="http://schemas.microsoft.com/office/drawing/2010/main" val="0"/>
                </a:ext>
              </a:extLst>
            </a:blip>
            <a:stretch>
              <a:fillRect/>
            </a:stretch>
          </p:blipFill>
          <p:spPr>
            <a:xfrm>
              <a:off x="8345977" y="5592449"/>
              <a:ext cx="425082" cy="378302"/>
            </a:xfrm>
            <a:prstGeom prst="rect">
              <a:avLst/>
            </a:prstGeom>
          </p:spPr>
        </p:pic>
        <p:pic>
          <p:nvPicPr>
            <p:cNvPr id="96" name="図 95" descr="室内, 壁, 白, 黒 が含まれている画像&#10;&#10;自動的に生成された説明">
              <a:extLst>
                <a:ext uri="{FF2B5EF4-FFF2-40B4-BE49-F238E27FC236}">
                  <a16:creationId xmlns:a16="http://schemas.microsoft.com/office/drawing/2014/main" id="{64FEDFE8-D555-4AC1-BFAC-8471C6C460DE}"/>
                </a:ext>
              </a:extLst>
            </p:cNvPr>
            <p:cNvPicPr>
              <a:picLocks noChangeAspect="1"/>
            </p:cNvPicPr>
            <p:nvPr/>
          </p:nvPicPr>
          <p:blipFill>
            <a:blip r:embed="rId31" cstate="hqprint">
              <a:extLst>
                <a:ext uri="{28A0092B-C50C-407E-A947-70E740481C1C}">
                  <a14:useLocalDpi xmlns:a14="http://schemas.microsoft.com/office/drawing/2010/main" val="0"/>
                </a:ext>
              </a:extLst>
            </a:blip>
            <a:stretch>
              <a:fillRect/>
            </a:stretch>
          </p:blipFill>
          <p:spPr>
            <a:xfrm>
              <a:off x="9411778" y="4975187"/>
              <a:ext cx="358146" cy="246368"/>
            </a:xfrm>
            <a:prstGeom prst="rect">
              <a:avLst/>
            </a:prstGeom>
          </p:spPr>
        </p:pic>
        <p:pic>
          <p:nvPicPr>
            <p:cNvPr id="97" name="図 96" descr="室内, 白 が含まれている画像&#10;&#10;自動的に生成された説明">
              <a:extLst>
                <a:ext uri="{FF2B5EF4-FFF2-40B4-BE49-F238E27FC236}">
                  <a16:creationId xmlns:a16="http://schemas.microsoft.com/office/drawing/2014/main" id="{D0094644-2110-4D25-A108-176F8FD71AA9}"/>
                </a:ext>
              </a:extLst>
            </p:cNvPr>
            <p:cNvPicPr>
              <a:picLocks noChangeAspect="1"/>
            </p:cNvPicPr>
            <p:nvPr/>
          </p:nvPicPr>
          <p:blipFill>
            <a:blip r:embed="rId32" cstate="hqprint">
              <a:extLst>
                <a:ext uri="{28A0092B-C50C-407E-A947-70E740481C1C}">
                  <a14:useLocalDpi xmlns:a14="http://schemas.microsoft.com/office/drawing/2010/main" val="0"/>
                </a:ext>
              </a:extLst>
            </a:blip>
            <a:stretch>
              <a:fillRect/>
            </a:stretch>
          </p:blipFill>
          <p:spPr>
            <a:xfrm>
              <a:off x="9878164" y="5059313"/>
              <a:ext cx="451892" cy="166890"/>
            </a:xfrm>
            <a:prstGeom prst="rect">
              <a:avLst/>
            </a:prstGeom>
          </p:spPr>
        </p:pic>
        <p:pic>
          <p:nvPicPr>
            <p:cNvPr id="98" name="図 97" descr="室内, 白, 黒, 壁 が含まれている画像&#10;&#10;自動的に生成された説明">
              <a:extLst>
                <a:ext uri="{FF2B5EF4-FFF2-40B4-BE49-F238E27FC236}">
                  <a16:creationId xmlns:a16="http://schemas.microsoft.com/office/drawing/2014/main" id="{5BD74DB1-F7CD-4DB6-9C1C-E0433918DC45}"/>
                </a:ext>
              </a:extLst>
            </p:cNvPr>
            <p:cNvPicPr>
              <a:picLocks noChangeAspect="1"/>
            </p:cNvPicPr>
            <p:nvPr/>
          </p:nvPicPr>
          <p:blipFill>
            <a:blip r:embed="rId33" cstate="hqprint">
              <a:extLst>
                <a:ext uri="{28A0092B-C50C-407E-A947-70E740481C1C}">
                  <a14:useLocalDpi xmlns:a14="http://schemas.microsoft.com/office/drawing/2010/main" val="0"/>
                </a:ext>
              </a:extLst>
            </a:blip>
            <a:stretch>
              <a:fillRect/>
            </a:stretch>
          </p:blipFill>
          <p:spPr>
            <a:xfrm>
              <a:off x="8341869" y="2661943"/>
              <a:ext cx="433298" cy="316608"/>
            </a:xfrm>
            <a:prstGeom prst="rect">
              <a:avLst/>
            </a:prstGeom>
          </p:spPr>
        </p:pic>
        <p:pic>
          <p:nvPicPr>
            <p:cNvPr id="99" name="図 98" descr="室内, 物体, トイレ が含まれている画像&#10;&#10;自動的に生成された説明">
              <a:extLst>
                <a:ext uri="{FF2B5EF4-FFF2-40B4-BE49-F238E27FC236}">
                  <a16:creationId xmlns:a16="http://schemas.microsoft.com/office/drawing/2014/main" id="{C6F932F1-429E-430A-89BD-ABB76542D62D}"/>
                </a:ext>
              </a:extLst>
            </p:cNvPr>
            <p:cNvPicPr>
              <a:picLocks noChangeAspect="1"/>
            </p:cNvPicPr>
            <p:nvPr/>
          </p:nvPicPr>
          <p:blipFill>
            <a:blip r:embed="rId34" cstate="hqprint">
              <a:extLst>
                <a:ext uri="{28A0092B-C50C-407E-A947-70E740481C1C}">
                  <a14:useLocalDpi xmlns:a14="http://schemas.microsoft.com/office/drawing/2010/main" val="0"/>
                </a:ext>
              </a:extLst>
            </a:blip>
            <a:stretch>
              <a:fillRect/>
            </a:stretch>
          </p:blipFill>
          <p:spPr>
            <a:xfrm>
              <a:off x="8867928" y="2553294"/>
              <a:ext cx="407700" cy="429736"/>
            </a:xfrm>
            <a:prstGeom prst="rect">
              <a:avLst/>
            </a:prstGeom>
          </p:spPr>
        </p:pic>
        <p:pic>
          <p:nvPicPr>
            <p:cNvPr id="100" name="図 99" descr="室内, 白, 黒 が含まれている画像&#10;&#10;自動的に生成された説明">
              <a:extLst>
                <a:ext uri="{FF2B5EF4-FFF2-40B4-BE49-F238E27FC236}">
                  <a16:creationId xmlns:a16="http://schemas.microsoft.com/office/drawing/2014/main" id="{5D3E1CEF-8AFF-49BC-ACEF-8FE6B7D6F6D6}"/>
                </a:ext>
              </a:extLst>
            </p:cNvPr>
            <p:cNvPicPr>
              <a:picLocks noChangeAspect="1"/>
            </p:cNvPicPr>
            <p:nvPr/>
          </p:nvPicPr>
          <p:blipFill>
            <a:blip r:embed="rId30" cstate="hqprint">
              <a:extLst>
                <a:ext uri="{28A0092B-C50C-407E-A947-70E740481C1C}">
                  <a14:useLocalDpi xmlns:a14="http://schemas.microsoft.com/office/drawing/2010/main" val="0"/>
                </a:ext>
              </a:extLst>
            </a:blip>
            <a:stretch>
              <a:fillRect/>
            </a:stretch>
          </p:blipFill>
          <p:spPr>
            <a:xfrm>
              <a:off x="3697799" y="4094256"/>
              <a:ext cx="425082" cy="378302"/>
            </a:xfrm>
            <a:prstGeom prst="rect">
              <a:avLst/>
            </a:prstGeom>
          </p:spPr>
        </p:pic>
        <p:pic>
          <p:nvPicPr>
            <p:cNvPr id="101" name="図 100" descr="トイレ が含まれている画像&#10;&#10;自動的に生成された説明">
              <a:extLst>
                <a:ext uri="{FF2B5EF4-FFF2-40B4-BE49-F238E27FC236}">
                  <a16:creationId xmlns:a16="http://schemas.microsoft.com/office/drawing/2014/main" id="{5B242E79-F3A8-4B7E-826D-A1527B023E94}"/>
                </a:ext>
              </a:extLst>
            </p:cNvPr>
            <p:cNvPicPr>
              <a:picLocks noChangeAspect="1"/>
            </p:cNvPicPr>
            <p:nvPr/>
          </p:nvPicPr>
          <p:blipFill>
            <a:blip r:embed="rId35" cstate="hqprint">
              <a:extLst>
                <a:ext uri="{28A0092B-C50C-407E-A947-70E740481C1C}">
                  <a14:useLocalDpi xmlns:a14="http://schemas.microsoft.com/office/drawing/2010/main" val="0"/>
                </a:ext>
              </a:extLst>
            </a:blip>
            <a:stretch>
              <a:fillRect/>
            </a:stretch>
          </p:blipFill>
          <p:spPr>
            <a:xfrm rot="10800000">
              <a:off x="3147071" y="3429568"/>
              <a:ext cx="492824" cy="312036"/>
            </a:xfrm>
            <a:prstGeom prst="rect">
              <a:avLst/>
            </a:prstGeom>
          </p:spPr>
        </p:pic>
        <p:cxnSp>
          <p:nvCxnSpPr>
            <p:cNvPr id="103" name="コネクタ: カギ線 102">
              <a:extLst>
                <a:ext uri="{FF2B5EF4-FFF2-40B4-BE49-F238E27FC236}">
                  <a16:creationId xmlns:a16="http://schemas.microsoft.com/office/drawing/2014/main" id="{2DA8F379-292C-4A02-8A8B-3096C13FFE7F}"/>
                </a:ext>
              </a:extLst>
            </p:cNvPr>
            <p:cNvCxnSpPr>
              <a:cxnSpLocks/>
              <a:stCxn id="2" idx="2"/>
              <a:endCxn id="3" idx="0"/>
            </p:cNvCxnSpPr>
            <p:nvPr/>
          </p:nvCxnSpPr>
          <p:spPr>
            <a:xfrm rot="5400000">
              <a:off x="2698373" y="666594"/>
              <a:ext cx="316615" cy="2609795"/>
            </a:xfrm>
            <a:prstGeom prst="bentConnector3">
              <a:avLst/>
            </a:prstGeom>
            <a:ln w="28575"/>
          </p:spPr>
          <p:style>
            <a:lnRef idx="1">
              <a:schemeClr val="dk1"/>
            </a:lnRef>
            <a:fillRef idx="0">
              <a:schemeClr val="dk1"/>
            </a:fillRef>
            <a:effectRef idx="0">
              <a:schemeClr val="dk1"/>
            </a:effectRef>
            <a:fontRef idx="minor">
              <a:schemeClr val="tx1"/>
            </a:fontRef>
          </p:style>
        </p:cxnSp>
        <p:cxnSp>
          <p:nvCxnSpPr>
            <p:cNvPr id="106" name="コネクタ: カギ線 105">
              <a:extLst>
                <a:ext uri="{FF2B5EF4-FFF2-40B4-BE49-F238E27FC236}">
                  <a16:creationId xmlns:a16="http://schemas.microsoft.com/office/drawing/2014/main" id="{92B9B11F-40FB-4296-B668-15BBD9B2B0B0}"/>
                </a:ext>
              </a:extLst>
            </p:cNvPr>
            <p:cNvCxnSpPr>
              <a:cxnSpLocks/>
              <a:stCxn id="2" idx="2"/>
              <a:endCxn id="4" idx="0"/>
            </p:cNvCxnSpPr>
            <p:nvPr/>
          </p:nvCxnSpPr>
          <p:spPr>
            <a:xfrm rot="16200000" flipH="1">
              <a:off x="5273694" y="701066"/>
              <a:ext cx="316615" cy="2540849"/>
            </a:xfrm>
            <a:prstGeom prst="bentConnector3">
              <a:avLst>
                <a:gd name="adj1" fmla="val 50000"/>
              </a:avLst>
            </a:prstGeom>
            <a:ln w="28575"/>
          </p:spPr>
          <p:style>
            <a:lnRef idx="1">
              <a:schemeClr val="dk1"/>
            </a:lnRef>
            <a:fillRef idx="0">
              <a:schemeClr val="dk1"/>
            </a:fillRef>
            <a:effectRef idx="0">
              <a:schemeClr val="dk1"/>
            </a:effectRef>
            <a:fontRef idx="minor">
              <a:schemeClr val="tx1"/>
            </a:fontRef>
          </p:style>
        </p:cxnSp>
      </p:grpSp>
      <p:sp>
        <p:nvSpPr>
          <p:cNvPr id="102" name="正方形/長方形 101">
            <a:extLst>
              <a:ext uri="{FF2B5EF4-FFF2-40B4-BE49-F238E27FC236}">
                <a16:creationId xmlns:a16="http://schemas.microsoft.com/office/drawing/2014/main" id="{21A5F8FB-9AA5-4301-8EAA-2E910556B6FB}"/>
              </a:ext>
            </a:extLst>
          </p:cNvPr>
          <p:cNvSpPr/>
          <p:nvPr/>
        </p:nvSpPr>
        <p:spPr>
          <a:xfrm>
            <a:off x="6525044" y="827028"/>
            <a:ext cx="490230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800" b="0" i="0" u="none" strike="noStrike" kern="1200" cap="none" spc="0" normalizeH="0" baseline="0" noProof="0" dirty="0">
                <a:ln>
                  <a:noFill/>
                </a:ln>
                <a:solidFill>
                  <a:prstClr val="black"/>
                </a:solidFill>
                <a:effectLst/>
                <a:uLnTx/>
                <a:uFillTx/>
                <a:latin typeface="源柔ゴシックP Normal"/>
                <a:ea typeface="源柔ゴシックP Normal"/>
                <a:cs typeface="+mn-cs"/>
              </a:rPr>
              <a:t>波線型</a:t>
            </a:r>
            <a:r>
              <a:rPr kumimoji="1" lang="en-US" altLang="ja-JP" sz="1800" b="0" i="0" u="none" strike="noStrike" kern="1200" cap="none" spc="0" normalizeH="0" baseline="0" noProof="0" dirty="0">
                <a:ln>
                  <a:noFill/>
                </a:ln>
                <a:solidFill>
                  <a:prstClr val="black"/>
                </a:solidFill>
                <a:effectLst/>
                <a:uLnTx/>
                <a:uFillTx/>
                <a:latin typeface="源柔ゴシックP Normal"/>
                <a:ea typeface="源柔ゴシックP Normal"/>
                <a:cs typeface="+mn-cs"/>
              </a:rPr>
              <a:t>4</a:t>
            </a:r>
            <a:r>
              <a:rPr kumimoji="1" lang="ja-JP" altLang="ja-JP" sz="1800" b="0" i="0" u="none" strike="noStrike" kern="1200" cap="none" spc="0" normalizeH="0" baseline="0" noProof="0" dirty="0" err="1">
                <a:ln>
                  <a:noFill/>
                </a:ln>
                <a:solidFill>
                  <a:prstClr val="black"/>
                </a:solidFill>
                <a:effectLst/>
                <a:uLnTx/>
                <a:uFillTx/>
                <a:latin typeface="源柔ゴシックP Normal"/>
                <a:ea typeface="源柔ゴシックP Normal"/>
                <a:cs typeface="+mn-cs"/>
              </a:rPr>
              <a:t>，</a:t>
            </a:r>
            <a:r>
              <a:rPr kumimoji="1" lang="ja-JP" altLang="ja-JP" sz="1800" b="0" i="0" u="none" strike="noStrike" kern="1200" cap="none" spc="0" normalizeH="0" baseline="0" noProof="0" dirty="0">
                <a:ln>
                  <a:noFill/>
                </a:ln>
                <a:solidFill>
                  <a:prstClr val="black"/>
                </a:solidFill>
                <a:effectLst/>
                <a:uLnTx/>
                <a:uFillTx/>
                <a:latin typeface="源柔ゴシックP Normal"/>
                <a:ea typeface="源柔ゴシックP Normal"/>
                <a:cs typeface="+mn-cs"/>
              </a:rPr>
              <a:t>括弧型</a:t>
            </a:r>
            <a:r>
              <a:rPr kumimoji="1" lang="en-US" altLang="ja-JP" sz="1800" b="0" i="0" u="none" strike="noStrike" kern="1200" cap="none" spc="0" normalizeH="0" baseline="0" noProof="0" dirty="0">
                <a:ln>
                  <a:noFill/>
                </a:ln>
                <a:solidFill>
                  <a:prstClr val="black"/>
                </a:solidFill>
                <a:effectLst/>
                <a:uLnTx/>
                <a:uFillTx/>
                <a:latin typeface="源柔ゴシックP Normal"/>
                <a:ea typeface="源柔ゴシックP Normal"/>
                <a:cs typeface="+mn-cs"/>
              </a:rPr>
              <a:t>6</a:t>
            </a:r>
            <a:r>
              <a:rPr kumimoji="1" lang="ja-JP" altLang="ja-JP" sz="1800" b="0" i="0" u="none" strike="noStrike" kern="1200" cap="none" spc="0" normalizeH="0" baseline="0" noProof="0" dirty="0" err="1">
                <a:ln>
                  <a:noFill/>
                </a:ln>
                <a:solidFill>
                  <a:prstClr val="black"/>
                </a:solidFill>
                <a:effectLst/>
                <a:uLnTx/>
                <a:uFillTx/>
                <a:latin typeface="源柔ゴシックP Normal"/>
                <a:ea typeface="源柔ゴシックP Normal"/>
                <a:cs typeface="+mn-cs"/>
              </a:rPr>
              <a:t>，</a:t>
            </a:r>
            <a:r>
              <a:rPr kumimoji="1" lang="ja-JP" altLang="ja-JP" sz="1800" b="0" i="0" u="none" strike="noStrike" kern="1200" cap="none" spc="0" normalizeH="0" baseline="0" noProof="0" dirty="0">
                <a:ln>
                  <a:noFill/>
                </a:ln>
                <a:solidFill>
                  <a:prstClr val="black"/>
                </a:solidFill>
                <a:effectLst/>
                <a:uLnTx/>
                <a:uFillTx/>
                <a:latin typeface="源柔ゴシックP Normal"/>
                <a:ea typeface="源柔ゴシックP Normal"/>
                <a:cs typeface="+mn-cs"/>
              </a:rPr>
              <a:t>百合型</a:t>
            </a:r>
            <a:r>
              <a:rPr kumimoji="1" lang="en-US" altLang="ja-JP" sz="1800" b="0" i="0" u="none" strike="noStrike" kern="1200" cap="none" spc="0" normalizeH="0" baseline="0" noProof="0" dirty="0">
                <a:ln>
                  <a:noFill/>
                </a:ln>
                <a:solidFill>
                  <a:prstClr val="black"/>
                </a:solidFill>
                <a:effectLst/>
                <a:uLnTx/>
                <a:uFillTx/>
                <a:latin typeface="源柔ゴシックP Normal"/>
                <a:ea typeface="源柔ゴシックP Normal"/>
                <a:cs typeface="+mn-cs"/>
              </a:rPr>
              <a:t>4</a:t>
            </a:r>
            <a:r>
              <a:rPr kumimoji="1" lang="ja-JP" altLang="ja-JP" sz="1800" b="0" i="0" u="none" strike="noStrike" kern="1200" cap="none" spc="0" normalizeH="0" baseline="0" noProof="0" dirty="0" err="1">
                <a:ln>
                  <a:noFill/>
                </a:ln>
                <a:solidFill>
                  <a:prstClr val="black"/>
                </a:solidFill>
                <a:effectLst/>
                <a:uLnTx/>
                <a:uFillTx/>
                <a:latin typeface="源柔ゴシックP Normal"/>
                <a:ea typeface="源柔ゴシックP Normal"/>
                <a:cs typeface="+mn-cs"/>
              </a:rPr>
              <a:t>，</a:t>
            </a:r>
            <a:r>
              <a:rPr kumimoji="1" lang="en-US" altLang="ja-JP" sz="1800" b="0" i="0" u="none" strike="noStrike" kern="1200" cap="none" spc="0" normalizeH="0" baseline="0" noProof="0" dirty="0">
                <a:ln>
                  <a:noFill/>
                </a:ln>
                <a:solidFill>
                  <a:prstClr val="black"/>
                </a:solidFill>
                <a:effectLst/>
                <a:uLnTx/>
                <a:uFillTx/>
                <a:latin typeface="源柔ゴシックP Normal"/>
                <a:ea typeface="源柔ゴシックP Normal"/>
                <a:cs typeface="+mn-cs"/>
              </a:rPr>
              <a:t>Y</a:t>
            </a:r>
            <a:r>
              <a:rPr kumimoji="1" lang="ja-JP" altLang="ja-JP" sz="1800" b="0" i="0" u="none" strike="noStrike" kern="1200" cap="none" spc="0" normalizeH="0" baseline="0" noProof="0" dirty="0">
                <a:ln>
                  <a:noFill/>
                </a:ln>
                <a:solidFill>
                  <a:prstClr val="black"/>
                </a:solidFill>
                <a:effectLst/>
                <a:uLnTx/>
                <a:uFillTx/>
                <a:latin typeface="源柔ゴシックP Normal"/>
                <a:ea typeface="源柔ゴシックP Normal"/>
                <a:cs typeface="+mn-cs"/>
              </a:rPr>
              <a:t>型</a:t>
            </a:r>
            <a:r>
              <a:rPr kumimoji="1" lang="en-US" altLang="ja-JP" sz="1800" b="0" i="0" u="none" strike="noStrike" kern="1200" cap="none" spc="0" normalizeH="0" baseline="0" noProof="0" dirty="0">
                <a:ln>
                  <a:noFill/>
                </a:ln>
                <a:solidFill>
                  <a:prstClr val="black"/>
                </a:solidFill>
                <a:effectLst/>
                <a:uLnTx/>
                <a:uFillTx/>
                <a:latin typeface="源柔ゴシックP Normal"/>
                <a:ea typeface="源柔ゴシックP Normal"/>
                <a:cs typeface="+mn-cs"/>
              </a:rPr>
              <a:t>3</a:t>
            </a:r>
            <a:r>
              <a:rPr kumimoji="1" lang="ja-JP" altLang="en-US" sz="1800" b="0" i="0" u="none" strike="noStrike" kern="1200" cap="none" spc="0" normalizeH="0" baseline="0" noProof="0" dirty="0">
                <a:ln>
                  <a:noFill/>
                </a:ln>
                <a:solidFill>
                  <a:prstClr val="black"/>
                </a:solidFill>
                <a:effectLst/>
                <a:uLnTx/>
                <a:uFillTx/>
                <a:latin typeface="源柔ゴシックP Normal"/>
                <a:ea typeface="源柔ゴシックP Normal"/>
                <a:cs typeface="+mn-cs"/>
              </a:rPr>
              <a:t>：</a:t>
            </a:r>
            <a:r>
              <a:rPr kumimoji="1" lang="ja-JP" altLang="ja-JP" sz="1800" b="0" i="0" u="none" strike="noStrike" kern="1200" cap="none" spc="0" normalizeH="0" baseline="0" noProof="0" dirty="0">
                <a:ln>
                  <a:noFill/>
                </a:ln>
                <a:solidFill>
                  <a:prstClr val="black"/>
                </a:solidFill>
                <a:effectLst/>
                <a:uLnTx/>
                <a:uFillTx/>
                <a:latin typeface="源柔ゴシックP Normal"/>
                <a:ea typeface="源柔ゴシックP Normal"/>
                <a:cs typeface="+mn-cs"/>
              </a:rPr>
              <a:t>合計</a:t>
            </a:r>
            <a:r>
              <a:rPr kumimoji="1" lang="en-US" altLang="ja-JP" sz="2400" b="1" i="0" u="none" strike="noStrike" kern="1200" cap="none" spc="0" normalizeH="0" baseline="0" noProof="0" dirty="0">
                <a:ln>
                  <a:noFill/>
                </a:ln>
                <a:solidFill>
                  <a:srgbClr val="FF0000"/>
                </a:solidFill>
                <a:effectLst/>
                <a:uLnTx/>
                <a:uFillTx/>
                <a:latin typeface="源柔ゴシックP Normal"/>
                <a:ea typeface="源柔ゴシックP Normal"/>
                <a:cs typeface="+mn-cs"/>
              </a:rPr>
              <a:t>17</a:t>
            </a:r>
            <a:r>
              <a:rPr kumimoji="1" lang="ja-JP" altLang="ja-JP" sz="1800" b="0" i="0" u="none" strike="noStrike" kern="1200" cap="none" spc="0" normalizeH="0" baseline="0" noProof="0" dirty="0">
                <a:ln>
                  <a:noFill/>
                </a:ln>
                <a:solidFill>
                  <a:prstClr val="black"/>
                </a:solidFill>
                <a:effectLst/>
                <a:uLnTx/>
                <a:uFillTx/>
                <a:latin typeface="源柔ゴシックP Normal"/>
                <a:ea typeface="源柔ゴシックP Normal"/>
                <a:cs typeface="+mn-cs"/>
              </a:rPr>
              <a:t>種類</a:t>
            </a:r>
            <a:endParaRPr kumimoji="1" lang="ja-JP" altLang="en-US" sz="1800" b="0" i="0" u="none" strike="noStrike" kern="1200" cap="none" spc="0" normalizeH="0" baseline="0" noProof="0" dirty="0">
              <a:ln>
                <a:noFill/>
              </a:ln>
              <a:solidFill>
                <a:prstClr val="black"/>
              </a:solidFill>
              <a:effectLst/>
              <a:uLnTx/>
              <a:uFillTx/>
              <a:latin typeface="源柔ゴシックP Normal"/>
              <a:ea typeface="源柔ゴシックP Normal"/>
              <a:cs typeface="+mn-cs"/>
            </a:endParaRPr>
          </a:p>
        </p:txBody>
      </p:sp>
      <p:sp>
        <p:nvSpPr>
          <p:cNvPr id="105" name="正方形/長方形 104">
            <a:extLst>
              <a:ext uri="{FF2B5EF4-FFF2-40B4-BE49-F238E27FC236}">
                <a16:creationId xmlns:a16="http://schemas.microsoft.com/office/drawing/2014/main" id="{D322FD8A-845F-4A02-AC70-07078BA80EED}"/>
              </a:ext>
            </a:extLst>
          </p:cNvPr>
          <p:cNvSpPr/>
          <p:nvPr/>
        </p:nvSpPr>
        <p:spPr>
          <a:xfrm>
            <a:off x="6298575" y="1150639"/>
            <a:ext cx="515397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800" b="0" i="0" u="none" strike="noStrike" kern="1200" cap="none" spc="0" normalizeH="0" baseline="0" noProof="0" dirty="0">
                <a:ln>
                  <a:noFill/>
                </a:ln>
                <a:solidFill>
                  <a:prstClr val="black"/>
                </a:solidFill>
                <a:effectLst/>
                <a:uLnTx/>
                <a:uFillTx/>
                <a:latin typeface="源柔ゴシックP Normal"/>
                <a:ea typeface="源柔ゴシックP Normal"/>
                <a:cs typeface="+mn-cs"/>
              </a:rPr>
              <a:t>サイド</a:t>
            </a:r>
            <a:r>
              <a:rPr kumimoji="1" lang="en-US" altLang="ja-JP" sz="1800" b="0" i="0" u="none" strike="noStrike" kern="1200" cap="none" spc="0" normalizeH="0" baseline="0" noProof="0" dirty="0">
                <a:ln>
                  <a:noFill/>
                </a:ln>
                <a:solidFill>
                  <a:prstClr val="black"/>
                </a:solidFill>
                <a:effectLst/>
                <a:uLnTx/>
                <a:uFillTx/>
                <a:latin typeface="源柔ゴシックP Normal"/>
                <a:ea typeface="源柔ゴシックP Normal"/>
                <a:cs typeface="+mn-cs"/>
              </a:rPr>
              <a:t>3</a:t>
            </a:r>
            <a:r>
              <a:rPr kumimoji="1" lang="ja-JP" altLang="ja-JP" sz="1800" b="0" i="0" u="none" strike="noStrike" kern="1200" cap="none" spc="0" normalizeH="0" baseline="0" noProof="0" dirty="0" err="1">
                <a:ln>
                  <a:noFill/>
                </a:ln>
                <a:solidFill>
                  <a:prstClr val="black"/>
                </a:solidFill>
                <a:effectLst/>
                <a:uLnTx/>
                <a:uFillTx/>
                <a:latin typeface="源柔ゴシックP Normal"/>
                <a:ea typeface="源柔ゴシックP Normal"/>
                <a:cs typeface="+mn-cs"/>
              </a:rPr>
              <a:t>，</a:t>
            </a:r>
            <a:r>
              <a:rPr kumimoji="1" lang="ja-JP" altLang="ja-JP" sz="1800" b="0" i="0" u="none" strike="noStrike" kern="1200" cap="none" spc="0" normalizeH="0" baseline="0" noProof="0" dirty="0">
                <a:ln>
                  <a:noFill/>
                </a:ln>
                <a:solidFill>
                  <a:prstClr val="black"/>
                </a:solidFill>
                <a:effectLst/>
                <a:uLnTx/>
                <a:uFillTx/>
                <a:latin typeface="源柔ゴシックP Normal"/>
                <a:ea typeface="源柔ゴシックP Normal"/>
                <a:cs typeface="+mn-cs"/>
              </a:rPr>
              <a:t>正面</a:t>
            </a:r>
            <a:r>
              <a:rPr kumimoji="1" lang="en-US" altLang="ja-JP" sz="1800" b="0" i="0" u="none" strike="noStrike" kern="1200" cap="none" spc="0" normalizeH="0" baseline="0" noProof="0" dirty="0">
                <a:ln>
                  <a:noFill/>
                </a:ln>
                <a:solidFill>
                  <a:prstClr val="black"/>
                </a:solidFill>
                <a:effectLst/>
                <a:uLnTx/>
                <a:uFillTx/>
                <a:latin typeface="源柔ゴシックP Normal"/>
                <a:ea typeface="源柔ゴシックP Normal"/>
                <a:cs typeface="+mn-cs"/>
              </a:rPr>
              <a:t>5</a:t>
            </a:r>
            <a:r>
              <a:rPr kumimoji="1" lang="ja-JP" altLang="ja-JP" sz="1800" b="0" i="0" u="none" strike="noStrike" kern="1200" cap="none" spc="0" normalizeH="0" baseline="0" noProof="0" dirty="0" err="1">
                <a:ln>
                  <a:noFill/>
                </a:ln>
                <a:solidFill>
                  <a:prstClr val="black"/>
                </a:solidFill>
                <a:effectLst/>
                <a:uLnTx/>
                <a:uFillTx/>
                <a:latin typeface="源柔ゴシックP Normal"/>
                <a:ea typeface="源柔ゴシックP Normal"/>
                <a:cs typeface="+mn-cs"/>
              </a:rPr>
              <a:t>，</a:t>
            </a:r>
            <a:r>
              <a:rPr kumimoji="1" lang="ja-JP" altLang="ja-JP" sz="1800" b="0" i="0" u="none" strike="noStrike" kern="1200" cap="none" spc="0" normalizeH="0" baseline="0" noProof="0" dirty="0">
                <a:ln>
                  <a:noFill/>
                </a:ln>
                <a:solidFill>
                  <a:prstClr val="black"/>
                </a:solidFill>
                <a:effectLst/>
                <a:uLnTx/>
                <a:uFillTx/>
                <a:latin typeface="源柔ゴシックP Normal"/>
                <a:ea typeface="源柔ゴシックP Normal"/>
                <a:cs typeface="+mn-cs"/>
              </a:rPr>
              <a:t>斜め</a:t>
            </a:r>
            <a:r>
              <a:rPr kumimoji="1" lang="en-US" altLang="ja-JP" sz="1800" b="0" i="0" u="none" strike="noStrike" kern="1200" cap="none" spc="0" normalizeH="0" baseline="0" noProof="0" dirty="0">
                <a:ln>
                  <a:noFill/>
                </a:ln>
                <a:solidFill>
                  <a:prstClr val="black"/>
                </a:solidFill>
                <a:effectLst/>
                <a:uLnTx/>
                <a:uFillTx/>
                <a:latin typeface="源柔ゴシックP Normal"/>
                <a:ea typeface="源柔ゴシックP Normal"/>
                <a:cs typeface="+mn-cs"/>
              </a:rPr>
              <a:t>2</a:t>
            </a:r>
            <a:r>
              <a:rPr kumimoji="1" lang="ja-JP" altLang="ja-JP" sz="1800" b="0" i="0" u="none" strike="noStrike" kern="1200" cap="none" spc="0" normalizeH="0" baseline="0" noProof="0" dirty="0" err="1">
                <a:ln>
                  <a:noFill/>
                </a:ln>
                <a:solidFill>
                  <a:prstClr val="black"/>
                </a:solidFill>
                <a:effectLst/>
                <a:uLnTx/>
                <a:uFillTx/>
                <a:latin typeface="源柔ゴシックP Normal"/>
                <a:ea typeface="源柔ゴシックP Normal"/>
                <a:cs typeface="+mn-cs"/>
              </a:rPr>
              <a:t>，</a:t>
            </a:r>
            <a:r>
              <a:rPr kumimoji="1" lang="ja-JP" altLang="ja-JP" sz="1800" b="0" i="0" u="none" strike="noStrike" kern="1200" cap="none" spc="0" normalizeH="0" baseline="0" noProof="0" dirty="0">
                <a:ln>
                  <a:noFill/>
                </a:ln>
                <a:solidFill>
                  <a:prstClr val="black"/>
                </a:solidFill>
                <a:effectLst/>
                <a:uLnTx/>
                <a:uFillTx/>
                <a:latin typeface="源柔ゴシックP Normal"/>
                <a:ea typeface="源柔ゴシックP Normal"/>
                <a:cs typeface="+mn-cs"/>
              </a:rPr>
              <a:t>側面</a:t>
            </a:r>
            <a:r>
              <a:rPr kumimoji="1" lang="en-US" altLang="ja-JP" sz="1800" b="0" i="0" u="none" strike="noStrike" kern="1200" cap="none" spc="0" normalizeH="0" baseline="0" noProof="0" dirty="0">
                <a:ln>
                  <a:noFill/>
                </a:ln>
                <a:solidFill>
                  <a:prstClr val="black"/>
                </a:solidFill>
                <a:effectLst/>
                <a:uLnTx/>
                <a:uFillTx/>
                <a:latin typeface="源柔ゴシックP Normal"/>
                <a:ea typeface="源柔ゴシックP Normal"/>
                <a:cs typeface="+mn-cs"/>
              </a:rPr>
              <a:t>4</a:t>
            </a:r>
            <a:r>
              <a:rPr kumimoji="1" lang="ja-JP" altLang="ja-JP" sz="1800" b="0" i="0" u="none" strike="noStrike" kern="1200" cap="none" spc="0" normalizeH="0" baseline="0" noProof="0" dirty="0" err="1">
                <a:ln>
                  <a:noFill/>
                </a:ln>
                <a:solidFill>
                  <a:prstClr val="black"/>
                </a:solidFill>
                <a:effectLst/>
                <a:uLnTx/>
                <a:uFillTx/>
                <a:latin typeface="源柔ゴシックP Normal"/>
                <a:ea typeface="源柔ゴシックP Normal"/>
                <a:cs typeface="+mn-cs"/>
              </a:rPr>
              <a:t>，</a:t>
            </a:r>
            <a:r>
              <a:rPr kumimoji="1" lang="ja-JP" altLang="ja-JP" sz="1800" b="0" i="0" u="none" strike="noStrike" kern="1200" cap="none" spc="0" normalizeH="0" baseline="0" noProof="0" dirty="0">
                <a:ln>
                  <a:noFill/>
                </a:ln>
                <a:solidFill>
                  <a:prstClr val="black"/>
                </a:solidFill>
                <a:effectLst/>
                <a:uLnTx/>
                <a:uFillTx/>
                <a:latin typeface="源柔ゴシックP Normal"/>
                <a:ea typeface="源柔ゴシックP Normal"/>
                <a:cs typeface="+mn-cs"/>
              </a:rPr>
              <a:t>双葉</a:t>
            </a:r>
            <a:r>
              <a:rPr kumimoji="1" lang="en-US" altLang="ja-JP" sz="1800" b="0" i="0" u="none" strike="noStrike" kern="1200" cap="none" spc="0" normalizeH="0" baseline="0" noProof="0" dirty="0">
                <a:ln>
                  <a:noFill/>
                </a:ln>
                <a:solidFill>
                  <a:prstClr val="black"/>
                </a:solidFill>
                <a:effectLst/>
                <a:uLnTx/>
                <a:uFillTx/>
                <a:latin typeface="源柔ゴシックP Normal"/>
                <a:ea typeface="源柔ゴシックP Normal"/>
                <a:cs typeface="+mn-cs"/>
              </a:rPr>
              <a:t>3</a:t>
            </a:r>
            <a:r>
              <a:rPr kumimoji="1" lang="ja-JP" altLang="en-US" sz="1800" b="0" i="0" u="none" strike="noStrike" kern="1200" cap="none" spc="0" normalizeH="0" baseline="0" noProof="0" dirty="0">
                <a:ln>
                  <a:noFill/>
                </a:ln>
                <a:solidFill>
                  <a:prstClr val="black"/>
                </a:solidFill>
                <a:effectLst/>
                <a:uLnTx/>
                <a:uFillTx/>
                <a:latin typeface="源柔ゴシックP Normal"/>
                <a:ea typeface="源柔ゴシックP Normal"/>
                <a:cs typeface="+mn-cs"/>
              </a:rPr>
              <a:t>：</a:t>
            </a:r>
            <a:r>
              <a:rPr kumimoji="1" lang="ja-JP" altLang="ja-JP" sz="1800" b="0" i="0" u="none" strike="noStrike" kern="1200" cap="none" spc="0" normalizeH="0" baseline="0" noProof="0" dirty="0">
                <a:ln>
                  <a:noFill/>
                </a:ln>
                <a:solidFill>
                  <a:prstClr val="black"/>
                </a:solidFill>
                <a:effectLst/>
                <a:uLnTx/>
                <a:uFillTx/>
                <a:latin typeface="源柔ゴシックP Normal"/>
                <a:ea typeface="源柔ゴシックP Normal"/>
                <a:cs typeface="+mn-cs"/>
              </a:rPr>
              <a:t>合計</a:t>
            </a:r>
            <a:r>
              <a:rPr kumimoji="1" lang="en-US" altLang="ja-JP" sz="2400" b="1" i="0" u="none" strike="noStrike" kern="1200" cap="none" spc="0" normalizeH="0" baseline="0" noProof="0" dirty="0">
                <a:ln>
                  <a:noFill/>
                </a:ln>
                <a:solidFill>
                  <a:srgbClr val="FF0000"/>
                </a:solidFill>
                <a:effectLst/>
                <a:uLnTx/>
                <a:uFillTx/>
                <a:latin typeface="源柔ゴシックP Normal"/>
                <a:ea typeface="源柔ゴシックP Normal"/>
                <a:cs typeface="+mn-cs"/>
              </a:rPr>
              <a:t>17</a:t>
            </a:r>
            <a:r>
              <a:rPr kumimoji="1" lang="ja-JP" altLang="ja-JP" sz="1800" b="0" i="0" u="none" strike="noStrike" kern="1200" cap="none" spc="0" normalizeH="0" baseline="0" noProof="0" dirty="0">
                <a:ln>
                  <a:noFill/>
                </a:ln>
                <a:solidFill>
                  <a:prstClr val="black"/>
                </a:solidFill>
                <a:effectLst/>
                <a:uLnTx/>
                <a:uFillTx/>
                <a:latin typeface="源柔ゴシックP Normal"/>
                <a:ea typeface="源柔ゴシックP Normal"/>
                <a:cs typeface="+mn-cs"/>
              </a:rPr>
              <a:t>種類</a:t>
            </a:r>
            <a:endParaRPr kumimoji="1" lang="ja-JP" altLang="en-US" sz="1800" b="0" i="0" u="none" strike="noStrike" kern="1200" cap="none" spc="0" normalizeH="0" baseline="0" noProof="0" dirty="0">
              <a:ln>
                <a:noFill/>
              </a:ln>
              <a:solidFill>
                <a:prstClr val="black"/>
              </a:solidFill>
              <a:effectLst/>
              <a:uLnTx/>
              <a:uFillTx/>
              <a:latin typeface="源柔ゴシックP Normal"/>
              <a:ea typeface="源柔ゴシックP Normal"/>
              <a:cs typeface="+mn-cs"/>
            </a:endParaRPr>
          </a:p>
        </p:txBody>
      </p:sp>
      <p:sp>
        <p:nvSpPr>
          <p:cNvPr id="108" name="正方形/長方形 107">
            <a:extLst>
              <a:ext uri="{FF2B5EF4-FFF2-40B4-BE49-F238E27FC236}">
                <a16:creationId xmlns:a16="http://schemas.microsoft.com/office/drawing/2014/main" id="{AE16C249-EBFD-4486-A45B-05B914290190}"/>
              </a:ext>
            </a:extLst>
          </p:cNvPr>
          <p:cNvSpPr/>
          <p:nvPr/>
        </p:nvSpPr>
        <p:spPr>
          <a:xfrm>
            <a:off x="8191469" y="1471467"/>
            <a:ext cx="353808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源柔ゴシックP Normal"/>
                <a:ea typeface="源柔ゴシックP Normal"/>
                <a:cs typeface="+mn-cs"/>
              </a:rPr>
              <a:t>合計：　</a:t>
            </a:r>
            <a:r>
              <a:rPr kumimoji="1" lang="en-US" altLang="ja-JP" sz="2400" b="1" i="0" u="none" strike="noStrike" kern="1200" cap="none" spc="0" normalizeH="0" baseline="0" noProof="0" dirty="0">
                <a:ln>
                  <a:noFill/>
                </a:ln>
                <a:solidFill>
                  <a:srgbClr val="FF0000"/>
                </a:solidFill>
                <a:effectLst/>
                <a:uLnTx/>
                <a:uFillTx/>
                <a:latin typeface="源柔ゴシックP Normal"/>
                <a:ea typeface="源柔ゴシックP Normal"/>
                <a:cs typeface="+mn-cs"/>
              </a:rPr>
              <a:t>34</a:t>
            </a:r>
            <a:r>
              <a:rPr kumimoji="1" lang="ja-JP" altLang="en-US" sz="1800" b="0" i="0" u="none" strike="noStrike" kern="1200" cap="none" spc="0" normalizeH="0" baseline="0" noProof="0" dirty="0">
                <a:ln>
                  <a:noFill/>
                </a:ln>
                <a:solidFill>
                  <a:prstClr val="black"/>
                </a:solidFill>
                <a:effectLst/>
                <a:uLnTx/>
                <a:uFillTx/>
                <a:latin typeface="源柔ゴシックP Normal"/>
                <a:ea typeface="源柔ゴシックP Normal"/>
                <a:cs typeface="+mn-cs"/>
              </a:rPr>
              <a:t>の</a:t>
            </a:r>
            <a:r>
              <a:rPr kumimoji="1" lang="en-US" altLang="ja-JP" sz="1800" b="0" i="0" u="none" strike="noStrike" kern="1200" cap="none" spc="0" normalizeH="0" baseline="0" noProof="0" dirty="0">
                <a:ln>
                  <a:noFill/>
                </a:ln>
                <a:solidFill>
                  <a:prstClr val="black"/>
                </a:solidFill>
                <a:effectLst/>
                <a:uLnTx/>
                <a:uFillTx/>
                <a:latin typeface="源柔ゴシックP Normal"/>
                <a:ea typeface="源柔ゴシックP Normal"/>
                <a:cs typeface="+mn-cs"/>
              </a:rPr>
              <a:t>3D</a:t>
            </a:r>
            <a:r>
              <a:rPr kumimoji="1" lang="ja-JP" altLang="en-US" sz="1800" b="0" i="0" u="none" strike="noStrike" kern="1200" cap="none" spc="0" normalizeH="0" baseline="0" noProof="0" dirty="0">
                <a:ln>
                  <a:noFill/>
                </a:ln>
                <a:solidFill>
                  <a:prstClr val="black"/>
                </a:solidFill>
                <a:effectLst/>
                <a:uLnTx/>
                <a:uFillTx/>
                <a:latin typeface="源柔ゴシックP Normal"/>
                <a:ea typeface="源柔ゴシックP Normal"/>
                <a:cs typeface="+mn-cs"/>
              </a:rPr>
              <a:t>パーツを制作</a:t>
            </a:r>
            <a:endParaRPr kumimoji="1" lang="en-US" altLang="ja-JP" sz="1800" b="0" i="0" u="none" strike="noStrike" kern="1200" cap="none" spc="0" normalizeH="0" baseline="0" noProof="0" dirty="0">
              <a:ln>
                <a:noFill/>
              </a:ln>
              <a:solidFill>
                <a:prstClr val="black"/>
              </a:solidFill>
              <a:effectLst/>
              <a:uLnTx/>
              <a:uFillTx/>
              <a:latin typeface="源柔ゴシックP Normal"/>
              <a:ea typeface="源柔ゴシックP Normal"/>
              <a:cs typeface="+mn-cs"/>
            </a:endParaRPr>
          </a:p>
        </p:txBody>
      </p:sp>
      <p:sp>
        <p:nvSpPr>
          <p:cNvPr id="113" name="タイトル 112"/>
          <p:cNvSpPr>
            <a:spLocks noGrp="1"/>
          </p:cNvSpPr>
          <p:nvPr>
            <p:ph type="title"/>
          </p:nvPr>
        </p:nvSpPr>
        <p:spPr>
          <a:xfrm>
            <a:off x="883023" y="203761"/>
            <a:ext cx="10515600" cy="701675"/>
          </a:xfrm>
        </p:spPr>
        <p:txBody>
          <a:bodyPr>
            <a:noAutofit/>
          </a:bodyPr>
          <a:lstStyle/>
          <a:p>
            <a:r>
              <a:rPr lang="ja-JP" altLang="en-US" sz="2800" dirty="0">
                <a:latin typeface="+mn-lt"/>
              </a:rPr>
              <a:t>コンテンツブラウザに登録した</a:t>
            </a:r>
            <a:r>
              <a:rPr lang="en-US" altLang="ja-JP" sz="2800" dirty="0">
                <a:latin typeface="+mn-lt"/>
              </a:rPr>
              <a:t>3</a:t>
            </a:r>
            <a:r>
              <a:rPr lang="ja-JP" altLang="en-US" sz="2800" dirty="0">
                <a:latin typeface="+mn-lt"/>
              </a:rPr>
              <a:t>次元パーツモデルの階層構造</a:t>
            </a:r>
            <a:endParaRPr kumimoji="1" lang="ja-JP" altLang="en-US" sz="2800" b="1" dirty="0">
              <a:latin typeface="+mn-lt"/>
            </a:endParaRPr>
          </a:p>
        </p:txBody>
      </p:sp>
      <p:sp>
        <p:nvSpPr>
          <p:cNvPr id="48" name="スライド番号プレースホルダー 47">
            <a:extLst>
              <a:ext uri="{FF2B5EF4-FFF2-40B4-BE49-F238E27FC236}">
                <a16:creationId xmlns:a16="http://schemas.microsoft.com/office/drawing/2014/main" id="{62399E1F-B12C-454C-87BC-62211F5D59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8A88E-A5A6-4ACE-B299-5FCC98E25EEA}" type="slidenum">
              <a:rPr kumimoji="1" lang="ja-JP" altLang="en-US" sz="1200" b="0" i="0" u="none" strike="noStrike" kern="1200" cap="none" spc="0" normalizeH="0" baseline="0" noProof="0" smtClean="0">
                <a:ln>
                  <a:noFill/>
                </a:ln>
                <a:solidFill>
                  <a:prstClr val="black">
                    <a:tint val="75000"/>
                  </a:prstClr>
                </a:solidFill>
                <a:effectLst/>
                <a:uLnTx/>
                <a:uFillTx/>
                <a:latin typeface="源柔ゴシックP Normal"/>
                <a:ea typeface="源柔ゴシックP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1" lang="ja-JP" altLang="en-US" sz="1200" b="0" i="0" u="none" strike="noStrike" kern="1200" cap="none" spc="0" normalizeH="0" baseline="0" noProof="0">
              <a:ln>
                <a:noFill/>
              </a:ln>
              <a:solidFill>
                <a:prstClr val="black">
                  <a:tint val="75000"/>
                </a:prstClr>
              </a:solidFill>
              <a:effectLst/>
              <a:uLnTx/>
              <a:uFillTx/>
              <a:latin typeface="源柔ゴシックP Normal"/>
              <a:ea typeface="源柔ゴシックP Normal"/>
              <a:cs typeface="+mn-cs"/>
            </a:endParaRPr>
          </a:p>
        </p:txBody>
      </p:sp>
      <p:sp>
        <p:nvSpPr>
          <p:cNvPr id="104" name="正方形/長方形 103">
            <a:extLst>
              <a:ext uri="{FF2B5EF4-FFF2-40B4-BE49-F238E27FC236}">
                <a16:creationId xmlns:a16="http://schemas.microsoft.com/office/drawing/2014/main" id="{4F168A6A-4644-469E-9FAB-FC5539A6F752}"/>
              </a:ext>
            </a:extLst>
          </p:cNvPr>
          <p:cNvSpPr/>
          <p:nvPr/>
        </p:nvSpPr>
        <p:spPr>
          <a:xfrm>
            <a:off x="909178" y="914014"/>
            <a:ext cx="6096000" cy="369332"/>
          </a:xfrm>
          <a:prstGeom prst="rect">
            <a:avLst/>
          </a:prstGeom>
        </p:spPr>
        <p:txBody>
          <a:bodyPr>
            <a:spAutoFit/>
          </a:bodyPr>
          <a:lstStyle/>
          <a:p>
            <a:r>
              <a:rPr lang="ja-JP" altLang="en-US" dirty="0"/>
              <a:t>パーツ抽出数は 主要形状</a:t>
            </a:r>
            <a:r>
              <a:rPr lang="en-US" altLang="ja-JP" dirty="0"/>
              <a:t>1291 + </a:t>
            </a:r>
            <a:r>
              <a:rPr lang="ja-JP" altLang="en-US" dirty="0"/>
              <a:t>葉形状</a:t>
            </a:r>
            <a:r>
              <a:rPr lang="en-US" altLang="ja-JP" dirty="0"/>
              <a:t>2094 </a:t>
            </a:r>
            <a:r>
              <a:rPr lang="en-US" altLang="ja-JP" b="1" dirty="0"/>
              <a:t>= </a:t>
            </a:r>
            <a:r>
              <a:rPr lang="en-US" altLang="ja-JP" b="1" u="sng" dirty="0">
                <a:solidFill>
                  <a:srgbClr val="EE2D00"/>
                </a:solidFill>
              </a:rPr>
              <a:t>3313</a:t>
            </a:r>
          </a:p>
        </p:txBody>
      </p:sp>
      <p:sp>
        <p:nvSpPr>
          <p:cNvPr id="109" name="正方形/長方形 108">
            <a:extLst>
              <a:ext uri="{FF2B5EF4-FFF2-40B4-BE49-F238E27FC236}">
                <a16:creationId xmlns:a16="http://schemas.microsoft.com/office/drawing/2014/main" id="{EB8545AB-6E1E-456C-B302-E4C45C410031}"/>
              </a:ext>
            </a:extLst>
          </p:cNvPr>
          <p:cNvSpPr/>
          <p:nvPr/>
        </p:nvSpPr>
        <p:spPr>
          <a:xfrm>
            <a:off x="7014142" y="1882202"/>
            <a:ext cx="4715411" cy="369332"/>
          </a:xfrm>
          <a:prstGeom prst="rect">
            <a:avLst/>
          </a:prstGeom>
        </p:spPr>
        <p:txBody>
          <a:bodyPr wrap="square">
            <a:spAutoFit/>
          </a:bodyPr>
          <a:lstStyle/>
          <a:p>
            <a:r>
              <a:rPr lang="ja-JP" altLang="en-US" dirty="0"/>
              <a:t>制作するパーツ数は、抽出数の約</a:t>
            </a:r>
            <a:r>
              <a:rPr lang="en-US" altLang="ja-JP" u="sng" dirty="0">
                <a:solidFill>
                  <a:srgbClr val="EE2D00"/>
                </a:solidFill>
              </a:rPr>
              <a:t>100</a:t>
            </a:r>
            <a:r>
              <a:rPr lang="ja-JP" altLang="en-US" u="sng" dirty="0">
                <a:solidFill>
                  <a:srgbClr val="EE2D00"/>
                </a:solidFill>
              </a:rPr>
              <a:t>分の</a:t>
            </a:r>
            <a:r>
              <a:rPr lang="en-US" altLang="ja-JP" u="sng" dirty="0">
                <a:solidFill>
                  <a:srgbClr val="EE2D00"/>
                </a:solidFill>
              </a:rPr>
              <a:t>1</a:t>
            </a:r>
          </a:p>
        </p:txBody>
      </p:sp>
    </p:spTree>
    <p:extLst>
      <p:ext uri="{BB962C8B-B14F-4D97-AF65-F5344CB8AC3E}">
        <p14:creationId xmlns:p14="http://schemas.microsoft.com/office/powerpoint/2010/main" val="137239813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室内, 壁 が含まれている画像&#10;&#10;自動的に生成された説明">
            <a:extLst>
              <a:ext uri="{FF2B5EF4-FFF2-40B4-BE49-F238E27FC236}">
                <a16:creationId xmlns:a16="http://schemas.microsoft.com/office/drawing/2014/main" id="{E58B7DC1-B9F0-4E2F-886F-BC217FD3080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822825" y="2375867"/>
            <a:ext cx="3441006" cy="3732926"/>
          </a:xfrm>
          <a:prstGeom prst="rect">
            <a:avLst/>
          </a:prstGeom>
        </p:spPr>
      </p:pic>
      <p:sp>
        <p:nvSpPr>
          <p:cNvPr id="5" name="タイトル 4"/>
          <p:cNvSpPr>
            <a:spLocks noGrp="1"/>
          </p:cNvSpPr>
          <p:nvPr>
            <p:ph type="title"/>
          </p:nvPr>
        </p:nvSpPr>
        <p:spPr>
          <a:xfrm>
            <a:off x="838200" y="365125"/>
            <a:ext cx="4886739" cy="1330289"/>
          </a:xfrm>
        </p:spPr>
        <p:txBody>
          <a:bodyPr>
            <a:normAutofit fontScale="90000"/>
          </a:bodyPr>
          <a:lstStyle/>
          <a:p>
            <a:r>
              <a:rPr lang="ja-JP" altLang="en-US" b="1" dirty="0">
                <a:latin typeface="+mn-ea"/>
              </a:rPr>
              <a:t>実験</a:t>
            </a:r>
            <a:r>
              <a:rPr lang="en-US" altLang="ja-JP" b="1" dirty="0">
                <a:latin typeface="+mn-ea"/>
              </a:rPr>
              <a:t>3</a:t>
            </a:r>
            <a:r>
              <a:rPr lang="ja-JP" altLang="en-US" dirty="0">
                <a:latin typeface="+mn-ea"/>
              </a:rPr>
              <a:t>　円錐形の装飾</a:t>
            </a:r>
            <a:br>
              <a:rPr lang="en-US" altLang="ja-JP" dirty="0">
                <a:latin typeface="+mn-ea"/>
              </a:rPr>
            </a:br>
            <a:r>
              <a:rPr lang="ja-JP" altLang="ja-JP" dirty="0">
                <a:latin typeface="+mn-ea"/>
              </a:rPr>
              <a:t>（制作時間：</a:t>
            </a:r>
            <a:r>
              <a:rPr lang="en-US" altLang="ja-JP" sz="4400" dirty="0">
                <a:solidFill>
                  <a:srgbClr val="FF0000"/>
                </a:solidFill>
                <a:latin typeface="+mn-ea"/>
              </a:rPr>
              <a:t>3</a:t>
            </a:r>
            <a:r>
              <a:rPr lang="ja-JP" altLang="ja-JP" dirty="0">
                <a:latin typeface="+mn-ea"/>
              </a:rPr>
              <a:t>時間）</a:t>
            </a:r>
            <a:endParaRPr kumimoji="1" lang="ja-JP" altLang="en-US" dirty="0"/>
          </a:p>
        </p:txBody>
      </p:sp>
      <p:sp>
        <p:nvSpPr>
          <p:cNvPr id="2" name="スライド番号プレースホルダー 1">
            <a:extLst>
              <a:ext uri="{FF2B5EF4-FFF2-40B4-BE49-F238E27FC236}">
                <a16:creationId xmlns:a16="http://schemas.microsoft.com/office/drawing/2014/main" id="{4BFB52C0-B62B-4978-B8B6-96D8B010F9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8A88E-A5A6-4ACE-B299-5FCC98E25EEA}" type="slidenum">
              <a:rPr kumimoji="1" lang="ja-JP" altLang="en-US" sz="1200" b="0" i="0" u="none" strike="noStrike" kern="1200" cap="none" spc="0" normalizeH="0" baseline="0" noProof="0" smtClean="0">
                <a:ln>
                  <a:noFill/>
                </a:ln>
                <a:solidFill>
                  <a:prstClr val="black">
                    <a:tint val="75000"/>
                  </a:prstClr>
                </a:solidFill>
                <a:effectLst/>
                <a:uLnTx/>
                <a:uFillTx/>
                <a:latin typeface="源柔ゴシックP Normal"/>
                <a:ea typeface="源柔ゴシックP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1" lang="ja-JP" altLang="en-US" sz="1200" b="0" i="0" u="none" strike="noStrike" kern="1200" cap="none" spc="0" normalizeH="0" baseline="0" noProof="0">
              <a:ln>
                <a:noFill/>
              </a:ln>
              <a:solidFill>
                <a:prstClr val="black">
                  <a:tint val="75000"/>
                </a:prstClr>
              </a:solidFill>
              <a:effectLst/>
              <a:uLnTx/>
              <a:uFillTx/>
              <a:latin typeface="源柔ゴシックP Normal"/>
              <a:ea typeface="源柔ゴシックP Normal"/>
              <a:cs typeface="+mn-cs"/>
            </a:endParaRPr>
          </a:p>
        </p:txBody>
      </p:sp>
      <p:graphicFrame>
        <p:nvGraphicFramePr>
          <p:cNvPr id="6" name="表 5">
            <a:extLst>
              <a:ext uri="{FF2B5EF4-FFF2-40B4-BE49-F238E27FC236}">
                <a16:creationId xmlns:a16="http://schemas.microsoft.com/office/drawing/2014/main" id="{942AF6B7-9055-4D58-9F0C-95354406C695}"/>
              </a:ext>
            </a:extLst>
          </p:cNvPr>
          <p:cNvGraphicFramePr>
            <a:graphicFrameLocks noGrp="1"/>
          </p:cNvGraphicFramePr>
          <p:nvPr/>
        </p:nvGraphicFramePr>
        <p:xfrm>
          <a:off x="7549395" y="102822"/>
          <a:ext cx="3802743" cy="6665567"/>
        </p:xfrm>
        <a:graphic>
          <a:graphicData uri="http://schemas.openxmlformats.org/drawingml/2006/table">
            <a:tbl>
              <a:tblPr firstRow="1" bandRow="1">
                <a:tableStyleId>{5940675A-B579-460E-94D1-54222C63F5DA}</a:tableStyleId>
              </a:tblPr>
              <a:tblGrid>
                <a:gridCol w="1267581">
                  <a:extLst>
                    <a:ext uri="{9D8B030D-6E8A-4147-A177-3AD203B41FA5}">
                      <a16:colId xmlns:a16="http://schemas.microsoft.com/office/drawing/2014/main" val="720635639"/>
                    </a:ext>
                  </a:extLst>
                </a:gridCol>
                <a:gridCol w="1475619">
                  <a:extLst>
                    <a:ext uri="{9D8B030D-6E8A-4147-A177-3AD203B41FA5}">
                      <a16:colId xmlns:a16="http://schemas.microsoft.com/office/drawing/2014/main" val="2129590530"/>
                    </a:ext>
                  </a:extLst>
                </a:gridCol>
                <a:gridCol w="1059543">
                  <a:extLst>
                    <a:ext uri="{9D8B030D-6E8A-4147-A177-3AD203B41FA5}">
                      <a16:colId xmlns:a16="http://schemas.microsoft.com/office/drawing/2014/main" val="2679397666"/>
                    </a:ext>
                  </a:extLst>
                </a:gridCol>
              </a:tblGrid>
              <a:tr h="628091">
                <a:tc>
                  <a:txBody>
                    <a:bodyPr/>
                    <a:lstStyle/>
                    <a:p>
                      <a:pPr algn="ctr"/>
                      <a:r>
                        <a:rPr kumimoji="1" lang="ja-JP" altLang="en-US" b="1" dirty="0"/>
                        <a:t>使用</a:t>
                      </a:r>
                      <a:br>
                        <a:rPr kumimoji="1" lang="en-US" altLang="ja-JP" b="1" dirty="0"/>
                      </a:br>
                      <a:r>
                        <a:rPr kumimoji="1" lang="ja-JP" altLang="en-US" b="1" dirty="0"/>
                        <a:t>パーツ</a:t>
                      </a:r>
                    </a:p>
                  </a:txBody>
                  <a:tcPr anchor="ctr"/>
                </a:tc>
                <a:tc>
                  <a:txBody>
                    <a:bodyPr/>
                    <a:lstStyle/>
                    <a:p>
                      <a:pPr algn="ctr"/>
                      <a:r>
                        <a:rPr kumimoji="1" lang="en-US" altLang="ja-JP" b="1" dirty="0"/>
                        <a:t>3D</a:t>
                      </a:r>
                      <a:r>
                        <a:rPr kumimoji="1" lang="ja-JP" altLang="en-US" b="1" dirty="0"/>
                        <a:t>モデル</a:t>
                      </a:r>
                    </a:p>
                  </a:txBody>
                  <a:tcPr anchor="ctr"/>
                </a:tc>
                <a:tc>
                  <a:txBody>
                    <a:bodyPr/>
                    <a:lstStyle/>
                    <a:p>
                      <a:pPr algn="ctr"/>
                      <a:r>
                        <a:rPr kumimoji="1" lang="ja-JP" altLang="en-US" b="1" dirty="0"/>
                        <a:t>使用</a:t>
                      </a:r>
                      <a:endParaRPr kumimoji="1" lang="en-US" altLang="ja-JP" b="1" dirty="0"/>
                    </a:p>
                    <a:p>
                      <a:pPr algn="ctr"/>
                      <a:r>
                        <a:rPr kumimoji="1" lang="ja-JP" altLang="en-US" b="1" dirty="0"/>
                        <a:t>個数</a:t>
                      </a:r>
                    </a:p>
                  </a:txBody>
                  <a:tcPr anchor="ctr"/>
                </a:tc>
                <a:extLst>
                  <a:ext uri="{0D108BD9-81ED-4DB2-BD59-A6C34878D82A}">
                    <a16:rowId xmlns:a16="http://schemas.microsoft.com/office/drawing/2014/main" val="495418949"/>
                  </a:ext>
                </a:extLst>
              </a:tr>
              <a:tr h="463499">
                <a:tc>
                  <a:txBody>
                    <a:bodyPr/>
                    <a:lstStyle/>
                    <a:p>
                      <a:pPr algn="ctr"/>
                      <a:r>
                        <a:rPr kumimoji="1" lang="en-US" altLang="ja-JP" b="1" dirty="0">
                          <a:latin typeface="+mj-ea"/>
                          <a:ea typeface="+mj-ea"/>
                        </a:rPr>
                        <a:t>A2</a:t>
                      </a:r>
                    </a:p>
                  </a:txBody>
                  <a:tcPr anchor="ctr">
                    <a:solidFill>
                      <a:srgbClr val="FFFFCC"/>
                    </a:solidFill>
                  </a:tcPr>
                </a:tc>
                <a:tc>
                  <a:txBody>
                    <a:bodyPr/>
                    <a:lstStyle/>
                    <a:p>
                      <a:pPr algn="ctr"/>
                      <a:endParaRPr kumimoji="1" lang="en-US" altLang="ja-JP" dirty="0">
                        <a:latin typeface="+mj-ea"/>
                        <a:ea typeface="+mj-ea"/>
                      </a:endParaRPr>
                    </a:p>
                  </a:txBody>
                  <a:tcPr anchor="ctr"/>
                </a:tc>
                <a:tc>
                  <a:txBody>
                    <a:bodyPr/>
                    <a:lstStyle/>
                    <a:p>
                      <a:pPr algn="ctr"/>
                      <a:r>
                        <a:rPr kumimoji="1" lang="en-US" altLang="ja-JP" sz="2400" b="1" dirty="0">
                          <a:latin typeface="+mj-ea"/>
                          <a:ea typeface="+mj-ea"/>
                        </a:rPr>
                        <a:t>8</a:t>
                      </a:r>
                      <a:endParaRPr kumimoji="1" lang="ja-JP" altLang="en-US" sz="2400" b="1" dirty="0">
                        <a:latin typeface="+mj-ea"/>
                        <a:ea typeface="+mj-ea"/>
                      </a:endParaRPr>
                    </a:p>
                  </a:txBody>
                  <a:tcPr/>
                </a:tc>
                <a:extLst>
                  <a:ext uri="{0D108BD9-81ED-4DB2-BD59-A6C34878D82A}">
                    <a16:rowId xmlns:a16="http://schemas.microsoft.com/office/drawing/2014/main" val="466593254"/>
                  </a:ext>
                </a:extLst>
              </a:tr>
              <a:tr h="463499">
                <a:tc>
                  <a:txBody>
                    <a:bodyPr/>
                    <a:lstStyle/>
                    <a:p>
                      <a:pPr algn="ctr"/>
                      <a:r>
                        <a:rPr kumimoji="1" lang="en-US" altLang="ja-JP" b="1" dirty="0">
                          <a:latin typeface="+mj-ea"/>
                          <a:ea typeface="+mj-ea"/>
                        </a:rPr>
                        <a:t>A4</a:t>
                      </a:r>
                      <a:endParaRPr kumimoji="1" lang="ja-JP" altLang="en-US" b="1" dirty="0">
                        <a:latin typeface="+mj-ea"/>
                        <a:ea typeface="+mj-ea"/>
                      </a:endParaRPr>
                    </a:p>
                  </a:txBody>
                  <a:tcPr anchor="ctr">
                    <a:solidFill>
                      <a:srgbClr val="FFFFCC"/>
                    </a:solidFill>
                  </a:tcPr>
                </a:tc>
                <a:tc>
                  <a:txBody>
                    <a:bodyPr/>
                    <a:lstStyle/>
                    <a:p>
                      <a:pPr algn="ctr"/>
                      <a:endParaRPr kumimoji="1" lang="ja-JP" altLang="en-US" dirty="0">
                        <a:latin typeface="+mj-ea"/>
                        <a:ea typeface="+mj-ea"/>
                      </a:endParaRPr>
                    </a:p>
                  </a:txBody>
                  <a:tcPr anchor="ctr"/>
                </a:tc>
                <a:tc>
                  <a:txBody>
                    <a:bodyPr/>
                    <a:lstStyle/>
                    <a:p>
                      <a:pPr algn="ctr"/>
                      <a:r>
                        <a:rPr kumimoji="1" lang="en-US" altLang="ja-JP" sz="2400" b="1" dirty="0">
                          <a:latin typeface="+mj-ea"/>
                          <a:ea typeface="+mj-ea"/>
                        </a:rPr>
                        <a:t>2</a:t>
                      </a:r>
                      <a:endParaRPr kumimoji="1" lang="ja-JP" altLang="en-US" sz="2400" b="1" dirty="0">
                        <a:latin typeface="+mj-ea"/>
                        <a:ea typeface="+mj-ea"/>
                      </a:endParaRPr>
                    </a:p>
                  </a:txBody>
                  <a:tcPr/>
                </a:tc>
                <a:extLst>
                  <a:ext uri="{0D108BD9-81ED-4DB2-BD59-A6C34878D82A}">
                    <a16:rowId xmlns:a16="http://schemas.microsoft.com/office/drawing/2014/main" val="4000792244"/>
                  </a:ext>
                </a:extLst>
              </a:tr>
              <a:tr h="463499">
                <a:tc>
                  <a:txBody>
                    <a:bodyPr/>
                    <a:lstStyle/>
                    <a:p>
                      <a:pPr algn="ctr"/>
                      <a:r>
                        <a:rPr kumimoji="1" lang="en-US" altLang="ja-JP" b="1" dirty="0">
                          <a:latin typeface="+mj-ea"/>
                          <a:ea typeface="+mj-ea"/>
                        </a:rPr>
                        <a:t>A5</a:t>
                      </a:r>
                      <a:endParaRPr kumimoji="1" lang="ja-JP" altLang="en-US" b="1" dirty="0">
                        <a:latin typeface="+mj-ea"/>
                        <a:ea typeface="+mj-ea"/>
                      </a:endParaRPr>
                    </a:p>
                  </a:txBody>
                  <a:tcPr anchor="ctr">
                    <a:solidFill>
                      <a:srgbClr val="FFFFCC"/>
                    </a:solidFill>
                  </a:tcPr>
                </a:tc>
                <a:tc>
                  <a:txBody>
                    <a:bodyPr/>
                    <a:lstStyle/>
                    <a:p>
                      <a:pPr algn="ctr"/>
                      <a:endParaRPr kumimoji="1" lang="ja-JP" altLang="en-US" dirty="0">
                        <a:latin typeface="+mj-ea"/>
                        <a:ea typeface="+mj-ea"/>
                      </a:endParaRPr>
                    </a:p>
                  </a:txBody>
                  <a:tcPr anchor="ctr"/>
                </a:tc>
                <a:tc>
                  <a:txBody>
                    <a:bodyPr/>
                    <a:lstStyle/>
                    <a:p>
                      <a:pPr algn="ctr"/>
                      <a:r>
                        <a:rPr kumimoji="1" lang="en-US" altLang="ja-JP" sz="2400" b="1" dirty="0">
                          <a:latin typeface="+mj-ea"/>
                          <a:ea typeface="+mj-ea"/>
                        </a:rPr>
                        <a:t>8</a:t>
                      </a:r>
                      <a:endParaRPr kumimoji="1" lang="ja-JP" altLang="en-US" sz="2400" b="1" dirty="0">
                        <a:latin typeface="+mj-ea"/>
                        <a:ea typeface="+mj-ea"/>
                      </a:endParaRPr>
                    </a:p>
                  </a:txBody>
                  <a:tcPr/>
                </a:tc>
                <a:extLst>
                  <a:ext uri="{0D108BD9-81ED-4DB2-BD59-A6C34878D82A}">
                    <a16:rowId xmlns:a16="http://schemas.microsoft.com/office/drawing/2014/main" val="1240995847"/>
                  </a:ext>
                </a:extLst>
              </a:tr>
              <a:tr h="463499">
                <a:tc>
                  <a:txBody>
                    <a:bodyPr/>
                    <a:lstStyle/>
                    <a:p>
                      <a:pPr algn="ctr"/>
                      <a:r>
                        <a:rPr kumimoji="1" lang="en-US" altLang="ja-JP" b="1" dirty="0">
                          <a:latin typeface="+mj-ea"/>
                          <a:ea typeface="+mj-ea"/>
                        </a:rPr>
                        <a:t>B2</a:t>
                      </a:r>
                      <a:endParaRPr kumimoji="1" lang="ja-JP" altLang="en-US" b="1" dirty="0">
                        <a:latin typeface="+mj-ea"/>
                        <a:ea typeface="+mj-ea"/>
                      </a:endParaRPr>
                    </a:p>
                  </a:txBody>
                  <a:tcPr anchor="ctr">
                    <a:solidFill>
                      <a:srgbClr val="FFFFCC"/>
                    </a:solidFill>
                  </a:tcPr>
                </a:tc>
                <a:tc>
                  <a:txBody>
                    <a:bodyPr/>
                    <a:lstStyle/>
                    <a:p>
                      <a:pPr algn="ctr"/>
                      <a:endParaRPr kumimoji="1" lang="ja-JP" altLang="en-US" dirty="0">
                        <a:latin typeface="+mj-ea"/>
                        <a:ea typeface="+mj-ea"/>
                      </a:endParaRPr>
                    </a:p>
                  </a:txBody>
                  <a:tcPr anchor="ctr"/>
                </a:tc>
                <a:tc>
                  <a:txBody>
                    <a:bodyPr/>
                    <a:lstStyle/>
                    <a:p>
                      <a:pPr algn="ctr"/>
                      <a:r>
                        <a:rPr kumimoji="1" lang="en-US" altLang="ja-JP" sz="2400" b="1" dirty="0">
                          <a:latin typeface="+mj-ea"/>
                          <a:ea typeface="+mj-ea"/>
                        </a:rPr>
                        <a:t>12</a:t>
                      </a:r>
                      <a:endParaRPr kumimoji="1" lang="ja-JP" altLang="en-US" sz="2400" b="1" dirty="0">
                        <a:latin typeface="+mj-ea"/>
                        <a:ea typeface="+mj-ea"/>
                      </a:endParaRPr>
                    </a:p>
                  </a:txBody>
                  <a:tcPr/>
                </a:tc>
                <a:extLst>
                  <a:ext uri="{0D108BD9-81ED-4DB2-BD59-A6C34878D82A}">
                    <a16:rowId xmlns:a16="http://schemas.microsoft.com/office/drawing/2014/main" val="2278469970"/>
                  </a:ext>
                </a:extLst>
              </a:tr>
              <a:tr h="463499">
                <a:tc>
                  <a:txBody>
                    <a:bodyPr/>
                    <a:lstStyle/>
                    <a:p>
                      <a:pPr algn="ctr"/>
                      <a:r>
                        <a:rPr kumimoji="1" lang="en-US" altLang="ja-JP" b="1" dirty="0">
                          <a:latin typeface="+mj-ea"/>
                          <a:ea typeface="+mj-ea"/>
                        </a:rPr>
                        <a:t>E1</a:t>
                      </a:r>
                      <a:endParaRPr kumimoji="1" lang="ja-JP" altLang="en-US" b="1" dirty="0">
                        <a:latin typeface="+mj-ea"/>
                        <a:ea typeface="+mj-ea"/>
                      </a:endParaRPr>
                    </a:p>
                  </a:txBody>
                  <a:tcPr anchor="ctr">
                    <a:solidFill>
                      <a:srgbClr val="FFFFCC"/>
                    </a:solidFill>
                  </a:tcPr>
                </a:tc>
                <a:tc>
                  <a:txBody>
                    <a:bodyPr/>
                    <a:lstStyle/>
                    <a:p>
                      <a:pPr algn="ctr"/>
                      <a:endParaRPr kumimoji="1" lang="ja-JP" altLang="en-US" dirty="0">
                        <a:latin typeface="+mj-ea"/>
                        <a:ea typeface="+mj-ea"/>
                      </a:endParaRPr>
                    </a:p>
                  </a:txBody>
                  <a:tcPr anchor="ctr"/>
                </a:tc>
                <a:tc>
                  <a:txBody>
                    <a:bodyPr/>
                    <a:lstStyle/>
                    <a:p>
                      <a:pPr algn="ctr"/>
                      <a:r>
                        <a:rPr kumimoji="1" lang="en-US" altLang="ja-JP" sz="2400" b="1" dirty="0">
                          <a:latin typeface="+mj-ea"/>
                          <a:ea typeface="+mj-ea"/>
                        </a:rPr>
                        <a:t>8</a:t>
                      </a:r>
                      <a:endParaRPr kumimoji="1" lang="ja-JP" altLang="en-US" sz="2400" b="1" dirty="0">
                        <a:latin typeface="+mj-ea"/>
                        <a:ea typeface="+mj-ea"/>
                      </a:endParaRPr>
                    </a:p>
                  </a:txBody>
                  <a:tcPr/>
                </a:tc>
                <a:extLst>
                  <a:ext uri="{0D108BD9-81ED-4DB2-BD59-A6C34878D82A}">
                    <a16:rowId xmlns:a16="http://schemas.microsoft.com/office/drawing/2014/main" val="434893960"/>
                  </a:ext>
                </a:extLst>
              </a:tr>
              <a:tr h="463499">
                <a:tc>
                  <a:txBody>
                    <a:bodyPr/>
                    <a:lstStyle/>
                    <a:p>
                      <a:pPr algn="ctr"/>
                      <a:r>
                        <a:rPr kumimoji="1" lang="en-US" altLang="ja-JP" b="1" dirty="0">
                          <a:latin typeface="+mj-ea"/>
                          <a:ea typeface="+mj-ea"/>
                        </a:rPr>
                        <a:t>E5</a:t>
                      </a:r>
                      <a:endParaRPr kumimoji="1" lang="ja-JP" altLang="en-US" b="1" dirty="0">
                        <a:latin typeface="+mj-ea"/>
                        <a:ea typeface="+mj-ea"/>
                      </a:endParaRPr>
                    </a:p>
                  </a:txBody>
                  <a:tcPr anchor="ctr">
                    <a:solidFill>
                      <a:srgbClr val="FFFFCC"/>
                    </a:solidFill>
                  </a:tcPr>
                </a:tc>
                <a:tc>
                  <a:txBody>
                    <a:bodyPr/>
                    <a:lstStyle/>
                    <a:p>
                      <a:pPr algn="ctr"/>
                      <a:endParaRPr kumimoji="1" lang="ja-JP" altLang="en-US" dirty="0">
                        <a:latin typeface="+mj-ea"/>
                        <a:ea typeface="+mj-ea"/>
                      </a:endParaRPr>
                    </a:p>
                  </a:txBody>
                  <a:tcPr anchor="ctr"/>
                </a:tc>
                <a:tc>
                  <a:txBody>
                    <a:bodyPr/>
                    <a:lstStyle/>
                    <a:p>
                      <a:pPr algn="ctr"/>
                      <a:r>
                        <a:rPr kumimoji="1" lang="en-US" altLang="ja-JP" sz="2400" b="1" dirty="0">
                          <a:latin typeface="+mj-ea"/>
                          <a:ea typeface="+mj-ea"/>
                        </a:rPr>
                        <a:t>4</a:t>
                      </a:r>
                      <a:endParaRPr kumimoji="1" lang="ja-JP" altLang="en-US" sz="2400" b="1" dirty="0">
                        <a:latin typeface="+mj-ea"/>
                        <a:ea typeface="+mj-ea"/>
                      </a:endParaRPr>
                    </a:p>
                  </a:txBody>
                  <a:tcPr/>
                </a:tc>
                <a:extLst>
                  <a:ext uri="{0D108BD9-81ED-4DB2-BD59-A6C34878D82A}">
                    <a16:rowId xmlns:a16="http://schemas.microsoft.com/office/drawing/2014/main" val="1767375317"/>
                  </a:ext>
                </a:extLst>
              </a:tr>
              <a:tr h="463499">
                <a:tc>
                  <a:txBody>
                    <a:bodyPr/>
                    <a:lstStyle/>
                    <a:p>
                      <a:pPr algn="ctr"/>
                      <a:r>
                        <a:rPr kumimoji="1" lang="en-US" altLang="ja-JP" b="1" dirty="0">
                          <a:latin typeface="+mj-ea"/>
                          <a:ea typeface="+mj-ea"/>
                        </a:rPr>
                        <a:t>I1</a:t>
                      </a:r>
                      <a:endParaRPr kumimoji="1" lang="ja-JP" altLang="en-US" b="1" dirty="0">
                        <a:latin typeface="+mj-ea"/>
                        <a:ea typeface="+mj-ea"/>
                      </a:endParaRPr>
                    </a:p>
                  </a:txBody>
                  <a:tcPr anchor="ctr">
                    <a:solidFill>
                      <a:schemeClr val="accent4">
                        <a:lumMod val="20000"/>
                        <a:lumOff val="80000"/>
                      </a:schemeClr>
                    </a:solidFill>
                  </a:tcPr>
                </a:tc>
                <a:tc>
                  <a:txBody>
                    <a:bodyPr/>
                    <a:lstStyle/>
                    <a:p>
                      <a:pPr algn="ctr"/>
                      <a:endParaRPr kumimoji="1" lang="ja-JP" altLang="en-US" dirty="0">
                        <a:latin typeface="+mj-ea"/>
                        <a:ea typeface="+mj-ea"/>
                      </a:endParaRPr>
                    </a:p>
                  </a:txBody>
                  <a:tcPr anchor="ctr"/>
                </a:tc>
                <a:tc>
                  <a:txBody>
                    <a:bodyPr/>
                    <a:lstStyle/>
                    <a:p>
                      <a:pPr algn="ctr"/>
                      <a:r>
                        <a:rPr kumimoji="1" lang="en-US" altLang="ja-JP" sz="2400" b="1" dirty="0">
                          <a:latin typeface="+mj-ea"/>
                          <a:ea typeface="+mj-ea"/>
                        </a:rPr>
                        <a:t>6</a:t>
                      </a:r>
                      <a:endParaRPr kumimoji="1" lang="ja-JP" altLang="en-US" sz="2400" b="1" dirty="0">
                        <a:latin typeface="+mj-ea"/>
                        <a:ea typeface="+mj-ea"/>
                      </a:endParaRPr>
                    </a:p>
                  </a:txBody>
                  <a:tcPr/>
                </a:tc>
                <a:extLst>
                  <a:ext uri="{0D108BD9-81ED-4DB2-BD59-A6C34878D82A}">
                    <a16:rowId xmlns:a16="http://schemas.microsoft.com/office/drawing/2014/main" val="3134934817"/>
                  </a:ext>
                </a:extLst>
              </a:tr>
              <a:tr h="463499">
                <a:tc>
                  <a:txBody>
                    <a:bodyPr/>
                    <a:lstStyle/>
                    <a:p>
                      <a:pPr algn="ctr"/>
                      <a:r>
                        <a:rPr kumimoji="1" lang="en-US" altLang="ja-JP" b="1" dirty="0">
                          <a:latin typeface="+mj-ea"/>
                          <a:ea typeface="+mj-ea"/>
                        </a:rPr>
                        <a:t>I3</a:t>
                      </a:r>
                      <a:endParaRPr kumimoji="1" lang="ja-JP" altLang="en-US" b="1" dirty="0">
                        <a:latin typeface="+mj-ea"/>
                        <a:ea typeface="+mj-ea"/>
                      </a:endParaRPr>
                    </a:p>
                  </a:txBody>
                  <a:tcPr anchor="ctr">
                    <a:solidFill>
                      <a:schemeClr val="accent4">
                        <a:lumMod val="20000"/>
                        <a:lumOff val="80000"/>
                      </a:schemeClr>
                    </a:solidFill>
                  </a:tcPr>
                </a:tc>
                <a:tc>
                  <a:txBody>
                    <a:bodyPr/>
                    <a:lstStyle/>
                    <a:p>
                      <a:pPr algn="ctr"/>
                      <a:endParaRPr kumimoji="1" lang="ja-JP" altLang="en-US" dirty="0">
                        <a:latin typeface="+mj-ea"/>
                        <a:ea typeface="+mj-ea"/>
                      </a:endParaRPr>
                    </a:p>
                  </a:txBody>
                  <a:tcPr anchor="ctr"/>
                </a:tc>
                <a:tc>
                  <a:txBody>
                    <a:bodyPr/>
                    <a:lstStyle/>
                    <a:p>
                      <a:pPr algn="ctr"/>
                      <a:r>
                        <a:rPr kumimoji="1" lang="en-US" altLang="ja-JP" sz="2400" b="1" dirty="0">
                          <a:latin typeface="+mj-ea"/>
                          <a:ea typeface="+mj-ea"/>
                        </a:rPr>
                        <a:t>6</a:t>
                      </a:r>
                      <a:endParaRPr kumimoji="1" lang="ja-JP" altLang="en-US" sz="2400" b="1" dirty="0">
                        <a:latin typeface="+mj-ea"/>
                        <a:ea typeface="+mj-ea"/>
                      </a:endParaRPr>
                    </a:p>
                  </a:txBody>
                  <a:tcPr/>
                </a:tc>
                <a:extLst>
                  <a:ext uri="{0D108BD9-81ED-4DB2-BD59-A6C34878D82A}">
                    <a16:rowId xmlns:a16="http://schemas.microsoft.com/office/drawing/2014/main" val="3593772154"/>
                  </a:ext>
                </a:extLst>
              </a:tr>
              <a:tr h="463499">
                <a:tc>
                  <a:txBody>
                    <a:bodyPr/>
                    <a:lstStyle/>
                    <a:p>
                      <a:pPr algn="ctr"/>
                      <a:r>
                        <a:rPr kumimoji="1" lang="en-US" altLang="ja-JP" b="1" dirty="0">
                          <a:latin typeface="+mj-ea"/>
                          <a:ea typeface="+mj-ea"/>
                        </a:rPr>
                        <a:t>J1</a:t>
                      </a:r>
                      <a:endParaRPr kumimoji="1" lang="ja-JP" altLang="en-US" b="1" dirty="0">
                        <a:latin typeface="+mj-ea"/>
                        <a:ea typeface="+mj-ea"/>
                      </a:endParaRPr>
                    </a:p>
                  </a:txBody>
                  <a:tcPr anchor="ctr">
                    <a:solidFill>
                      <a:schemeClr val="accent4">
                        <a:lumMod val="20000"/>
                        <a:lumOff val="80000"/>
                      </a:schemeClr>
                    </a:solidFill>
                  </a:tcPr>
                </a:tc>
                <a:tc>
                  <a:txBody>
                    <a:bodyPr/>
                    <a:lstStyle/>
                    <a:p>
                      <a:pPr algn="ctr"/>
                      <a:endParaRPr kumimoji="1" lang="ja-JP" altLang="en-US" dirty="0">
                        <a:latin typeface="+mj-ea"/>
                        <a:ea typeface="+mj-ea"/>
                      </a:endParaRPr>
                    </a:p>
                  </a:txBody>
                  <a:tcPr anchor="ctr"/>
                </a:tc>
                <a:tc>
                  <a:txBody>
                    <a:bodyPr/>
                    <a:lstStyle/>
                    <a:p>
                      <a:pPr algn="ctr"/>
                      <a:r>
                        <a:rPr kumimoji="1" lang="en-US" altLang="ja-JP" sz="2400" b="1" dirty="0">
                          <a:latin typeface="+mj-ea"/>
                          <a:ea typeface="+mj-ea"/>
                        </a:rPr>
                        <a:t>6</a:t>
                      </a:r>
                      <a:endParaRPr kumimoji="1" lang="ja-JP" altLang="en-US" sz="2400" b="1" dirty="0">
                        <a:latin typeface="+mj-ea"/>
                        <a:ea typeface="+mj-ea"/>
                      </a:endParaRPr>
                    </a:p>
                  </a:txBody>
                  <a:tcPr/>
                </a:tc>
                <a:extLst>
                  <a:ext uri="{0D108BD9-81ED-4DB2-BD59-A6C34878D82A}">
                    <a16:rowId xmlns:a16="http://schemas.microsoft.com/office/drawing/2014/main" val="2966839552"/>
                  </a:ext>
                </a:extLst>
              </a:tr>
              <a:tr h="463499">
                <a:tc>
                  <a:txBody>
                    <a:bodyPr/>
                    <a:lstStyle/>
                    <a:p>
                      <a:pPr algn="ctr"/>
                      <a:r>
                        <a:rPr kumimoji="1" lang="en-US" altLang="ja-JP" b="1" dirty="0">
                          <a:latin typeface="+mj-ea"/>
                          <a:ea typeface="+mj-ea"/>
                        </a:rPr>
                        <a:t>J2</a:t>
                      </a:r>
                      <a:endParaRPr kumimoji="1" lang="ja-JP" altLang="en-US" b="1" dirty="0">
                        <a:latin typeface="+mj-ea"/>
                        <a:ea typeface="+mj-ea"/>
                      </a:endParaRPr>
                    </a:p>
                  </a:txBody>
                  <a:tcPr anchor="ctr">
                    <a:solidFill>
                      <a:schemeClr val="accent4">
                        <a:lumMod val="20000"/>
                        <a:lumOff val="80000"/>
                      </a:schemeClr>
                    </a:solidFill>
                  </a:tcPr>
                </a:tc>
                <a:tc>
                  <a:txBody>
                    <a:bodyPr/>
                    <a:lstStyle/>
                    <a:p>
                      <a:pPr algn="ctr"/>
                      <a:endParaRPr kumimoji="1" lang="ja-JP" altLang="en-US" dirty="0">
                        <a:latin typeface="+mj-ea"/>
                        <a:ea typeface="+mj-ea"/>
                      </a:endParaRPr>
                    </a:p>
                  </a:txBody>
                  <a:tcPr anchor="ctr"/>
                </a:tc>
                <a:tc>
                  <a:txBody>
                    <a:bodyPr/>
                    <a:lstStyle/>
                    <a:p>
                      <a:pPr algn="ctr"/>
                      <a:r>
                        <a:rPr kumimoji="1" lang="en-US" altLang="ja-JP" sz="2400" b="1" dirty="0">
                          <a:latin typeface="+mj-ea"/>
                          <a:ea typeface="+mj-ea"/>
                        </a:rPr>
                        <a:t>8</a:t>
                      </a:r>
                      <a:endParaRPr kumimoji="1" lang="ja-JP" altLang="en-US" sz="2400" b="1" dirty="0">
                        <a:latin typeface="+mj-ea"/>
                        <a:ea typeface="+mj-ea"/>
                      </a:endParaRPr>
                    </a:p>
                  </a:txBody>
                  <a:tcPr/>
                </a:tc>
                <a:extLst>
                  <a:ext uri="{0D108BD9-81ED-4DB2-BD59-A6C34878D82A}">
                    <a16:rowId xmlns:a16="http://schemas.microsoft.com/office/drawing/2014/main" val="2075740271"/>
                  </a:ext>
                </a:extLst>
              </a:tr>
              <a:tr h="463499">
                <a:tc>
                  <a:txBody>
                    <a:bodyPr/>
                    <a:lstStyle/>
                    <a:p>
                      <a:pPr algn="ctr"/>
                      <a:r>
                        <a:rPr kumimoji="1" lang="en-US" altLang="ja-JP" b="1" dirty="0">
                          <a:latin typeface="+mj-ea"/>
                          <a:ea typeface="+mj-ea"/>
                        </a:rPr>
                        <a:t>J3</a:t>
                      </a:r>
                      <a:endParaRPr kumimoji="1" lang="ja-JP" altLang="en-US" b="1" dirty="0">
                        <a:latin typeface="+mj-ea"/>
                        <a:ea typeface="+mj-ea"/>
                      </a:endParaRPr>
                    </a:p>
                  </a:txBody>
                  <a:tcPr anchor="ctr">
                    <a:solidFill>
                      <a:schemeClr val="accent4">
                        <a:lumMod val="20000"/>
                        <a:lumOff val="80000"/>
                      </a:schemeClr>
                    </a:solidFill>
                  </a:tcPr>
                </a:tc>
                <a:tc>
                  <a:txBody>
                    <a:bodyPr/>
                    <a:lstStyle/>
                    <a:p>
                      <a:pPr algn="ctr"/>
                      <a:endParaRPr kumimoji="1" lang="ja-JP" altLang="en-US" dirty="0">
                        <a:latin typeface="+mj-ea"/>
                        <a:ea typeface="+mj-ea"/>
                      </a:endParaRPr>
                    </a:p>
                  </a:txBody>
                  <a:tcPr anchor="ctr"/>
                </a:tc>
                <a:tc>
                  <a:txBody>
                    <a:bodyPr/>
                    <a:lstStyle/>
                    <a:p>
                      <a:pPr algn="ctr"/>
                      <a:r>
                        <a:rPr kumimoji="1" lang="en-US" altLang="ja-JP" sz="2400" b="1" dirty="0">
                          <a:latin typeface="+mj-ea"/>
                          <a:ea typeface="+mj-ea"/>
                        </a:rPr>
                        <a:t>18</a:t>
                      </a:r>
                      <a:endParaRPr kumimoji="1" lang="ja-JP" altLang="en-US" sz="2400" b="1" dirty="0">
                        <a:latin typeface="+mj-ea"/>
                        <a:ea typeface="+mj-ea"/>
                      </a:endParaRPr>
                    </a:p>
                  </a:txBody>
                  <a:tcPr/>
                </a:tc>
                <a:extLst>
                  <a:ext uri="{0D108BD9-81ED-4DB2-BD59-A6C34878D82A}">
                    <a16:rowId xmlns:a16="http://schemas.microsoft.com/office/drawing/2014/main" val="2075214664"/>
                  </a:ext>
                </a:extLst>
              </a:tr>
              <a:tr h="463499">
                <a:tc>
                  <a:txBody>
                    <a:bodyPr/>
                    <a:lstStyle/>
                    <a:p>
                      <a:pPr algn="ctr"/>
                      <a:r>
                        <a:rPr kumimoji="1" lang="en-US" altLang="ja-JP" b="1" dirty="0">
                          <a:latin typeface="+mj-ea"/>
                          <a:ea typeface="+mj-ea"/>
                        </a:rPr>
                        <a:t>J4</a:t>
                      </a:r>
                      <a:endParaRPr kumimoji="1" lang="ja-JP" altLang="en-US" b="1" dirty="0">
                        <a:latin typeface="+mj-ea"/>
                        <a:ea typeface="+mj-ea"/>
                      </a:endParaRPr>
                    </a:p>
                  </a:txBody>
                  <a:tcPr anchor="ctr">
                    <a:solidFill>
                      <a:schemeClr val="accent4">
                        <a:lumMod val="20000"/>
                        <a:lumOff val="80000"/>
                      </a:schemeClr>
                    </a:solidFill>
                  </a:tcPr>
                </a:tc>
                <a:tc>
                  <a:txBody>
                    <a:bodyPr/>
                    <a:lstStyle/>
                    <a:p>
                      <a:pPr algn="ctr"/>
                      <a:endParaRPr kumimoji="1" lang="ja-JP" altLang="en-US" dirty="0">
                        <a:latin typeface="+mj-ea"/>
                        <a:ea typeface="+mj-ea"/>
                      </a:endParaRPr>
                    </a:p>
                  </a:txBody>
                  <a:tcPr anchor="ctr"/>
                </a:tc>
                <a:tc>
                  <a:txBody>
                    <a:bodyPr/>
                    <a:lstStyle/>
                    <a:p>
                      <a:pPr algn="ctr"/>
                      <a:r>
                        <a:rPr kumimoji="1" lang="en-US" altLang="ja-JP" sz="2400" b="1" dirty="0">
                          <a:latin typeface="+mj-ea"/>
                          <a:ea typeface="+mj-ea"/>
                        </a:rPr>
                        <a:t>10</a:t>
                      </a:r>
                      <a:endParaRPr kumimoji="1" lang="ja-JP" altLang="en-US" sz="2400" b="1" dirty="0">
                        <a:latin typeface="+mj-ea"/>
                        <a:ea typeface="+mj-ea"/>
                      </a:endParaRPr>
                    </a:p>
                  </a:txBody>
                  <a:tcPr/>
                </a:tc>
                <a:extLst>
                  <a:ext uri="{0D108BD9-81ED-4DB2-BD59-A6C34878D82A}">
                    <a16:rowId xmlns:a16="http://schemas.microsoft.com/office/drawing/2014/main" val="4133328013"/>
                  </a:ext>
                </a:extLst>
              </a:tr>
              <a:tr h="463499">
                <a:tc>
                  <a:txBody>
                    <a:bodyPr/>
                    <a:lstStyle/>
                    <a:p>
                      <a:pPr algn="ctr"/>
                      <a:endParaRPr kumimoji="1" lang="ja-JP" altLang="en-US" dirty="0">
                        <a:latin typeface="+mj-ea"/>
                        <a:ea typeface="+mj-ea"/>
                      </a:endParaRPr>
                    </a:p>
                  </a:txBody>
                  <a:tcPr anchor="ctr"/>
                </a:tc>
                <a:tc>
                  <a:txBody>
                    <a:bodyPr/>
                    <a:lstStyle/>
                    <a:p>
                      <a:pPr algn="ctr"/>
                      <a:r>
                        <a:rPr kumimoji="1" lang="ja-JP" altLang="en-US" sz="2000" b="1" dirty="0">
                          <a:latin typeface="+mj-ea"/>
                          <a:ea typeface="+mj-ea"/>
                        </a:rPr>
                        <a:t>合計</a:t>
                      </a:r>
                    </a:p>
                  </a:txBody>
                  <a:tcPr anchor="ctr"/>
                </a:tc>
                <a:tc>
                  <a:txBody>
                    <a:bodyPr/>
                    <a:lstStyle/>
                    <a:p>
                      <a:pPr algn="ctr"/>
                      <a:r>
                        <a:rPr kumimoji="1" lang="en-US" altLang="ja-JP" sz="2400" b="1" dirty="0">
                          <a:solidFill>
                            <a:srgbClr val="FF0000"/>
                          </a:solidFill>
                          <a:latin typeface="+mj-ea"/>
                          <a:ea typeface="+mj-ea"/>
                        </a:rPr>
                        <a:t>96</a:t>
                      </a:r>
                      <a:endParaRPr kumimoji="1" lang="ja-JP" altLang="en-US" sz="2400" b="1" dirty="0">
                        <a:solidFill>
                          <a:srgbClr val="FF0000"/>
                        </a:solidFill>
                        <a:latin typeface="+mj-ea"/>
                        <a:ea typeface="+mj-ea"/>
                      </a:endParaRPr>
                    </a:p>
                  </a:txBody>
                  <a:tcPr/>
                </a:tc>
                <a:extLst>
                  <a:ext uri="{0D108BD9-81ED-4DB2-BD59-A6C34878D82A}">
                    <a16:rowId xmlns:a16="http://schemas.microsoft.com/office/drawing/2014/main" val="1921568526"/>
                  </a:ext>
                </a:extLst>
              </a:tr>
            </a:tbl>
          </a:graphicData>
        </a:graphic>
      </p:graphicFrame>
      <p:pic>
        <p:nvPicPr>
          <p:cNvPr id="8" name="図 7" descr="室内, 壁, カップ が含まれている画像&#10;&#10;自動的に生成された説明">
            <a:extLst>
              <a:ext uri="{FF2B5EF4-FFF2-40B4-BE49-F238E27FC236}">
                <a16:creationId xmlns:a16="http://schemas.microsoft.com/office/drawing/2014/main" id="{5F672EE2-2E87-4209-B3E4-7F56984C12C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79193" y="2630133"/>
            <a:ext cx="897716" cy="408220"/>
          </a:xfrm>
          <a:prstGeom prst="rect">
            <a:avLst/>
          </a:prstGeom>
        </p:spPr>
      </p:pic>
      <p:pic>
        <p:nvPicPr>
          <p:cNvPr id="9" name="図 8" descr="室内, 白, 壁 が含まれている画像&#10;&#10;自動的に生成された説明">
            <a:extLst>
              <a:ext uri="{FF2B5EF4-FFF2-40B4-BE49-F238E27FC236}">
                <a16:creationId xmlns:a16="http://schemas.microsoft.com/office/drawing/2014/main" id="{BFD156E0-4D2C-497D-9887-67E3937566D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135227" y="1232081"/>
            <a:ext cx="797232" cy="390752"/>
          </a:xfrm>
          <a:prstGeom prst="rect">
            <a:avLst/>
          </a:prstGeom>
        </p:spPr>
      </p:pic>
      <p:pic>
        <p:nvPicPr>
          <p:cNvPr id="10" name="図 9">
            <a:extLst>
              <a:ext uri="{FF2B5EF4-FFF2-40B4-BE49-F238E27FC236}">
                <a16:creationId xmlns:a16="http://schemas.microsoft.com/office/drawing/2014/main" id="{5FAD0C28-702E-4E6F-9BC9-0A252AA27E1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5400000">
            <a:off x="9321364" y="2078715"/>
            <a:ext cx="413374" cy="581842"/>
          </a:xfrm>
          <a:prstGeom prst="rect">
            <a:avLst/>
          </a:prstGeom>
        </p:spPr>
      </p:pic>
      <p:pic>
        <p:nvPicPr>
          <p:cNvPr id="12" name="図 11" descr="室内 が含まれている画像&#10;&#10;自動的に生成された説明">
            <a:extLst>
              <a:ext uri="{FF2B5EF4-FFF2-40B4-BE49-F238E27FC236}">
                <a16:creationId xmlns:a16="http://schemas.microsoft.com/office/drawing/2014/main" id="{C63614E1-E775-4280-A9E0-1A7D0C76595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197384" y="761281"/>
            <a:ext cx="621588" cy="409878"/>
          </a:xfrm>
          <a:prstGeom prst="rect">
            <a:avLst/>
          </a:prstGeom>
        </p:spPr>
      </p:pic>
      <p:pic>
        <p:nvPicPr>
          <p:cNvPr id="13" name="図 12" descr="室内 が含まれている画像&#10;&#10;自動的に生成された説明">
            <a:extLst>
              <a:ext uri="{FF2B5EF4-FFF2-40B4-BE49-F238E27FC236}">
                <a16:creationId xmlns:a16="http://schemas.microsoft.com/office/drawing/2014/main" id="{6A6E583E-53B0-4CFA-9684-EEC30673C1E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123643" y="3096982"/>
            <a:ext cx="808816" cy="426762"/>
          </a:xfrm>
          <a:prstGeom prst="rect">
            <a:avLst/>
          </a:prstGeom>
        </p:spPr>
      </p:pic>
      <p:pic>
        <p:nvPicPr>
          <p:cNvPr id="14" name="図 13" descr="室内 が含まれている画像&#10;&#10;自動的に生成された説明">
            <a:extLst>
              <a:ext uri="{FF2B5EF4-FFF2-40B4-BE49-F238E27FC236}">
                <a16:creationId xmlns:a16="http://schemas.microsoft.com/office/drawing/2014/main" id="{D2E9345D-A93C-4434-8F18-DAF2566EC1E9}"/>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943244" y="1695414"/>
            <a:ext cx="1181198" cy="414060"/>
          </a:xfrm>
          <a:prstGeom prst="rect">
            <a:avLst/>
          </a:prstGeom>
        </p:spPr>
      </p:pic>
      <p:pic>
        <p:nvPicPr>
          <p:cNvPr id="15" name="図 14" descr="室内 が含まれている画像&#10;&#10;自動的に生成された説明">
            <a:extLst>
              <a:ext uri="{FF2B5EF4-FFF2-40B4-BE49-F238E27FC236}">
                <a16:creationId xmlns:a16="http://schemas.microsoft.com/office/drawing/2014/main" id="{FBB7AB26-CBCE-4B72-B4C8-439E226A80F4}"/>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8856898" y="4480933"/>
            <a:ext cx="1362854" cy="415864"/>
          </a:xfrm>
          <a:prstGeom prst="rect">
            <a:avLst/>
          </a:prstGeom>
        </p:spPr>
      </p:pic>
      <p:pic>
        <p:nvPicPr>
          <p:cNvPr id="16" name="図 15" descr="動物, 室内 が含まれている画像&#10;&#10;自動的に生成された説明">
            <a:extLst>
              <a:ext uri="{FF2B5EF4-FFF2-40B4-BE49-F238E27FC236}">
                <a16:creationId xmlns:a16="http://schemas.microsoft.com/office/drawing/2014/main" id="{1C9CEDC2-924A-4993-9C12-FA96AA4F33BE}"/>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181027" y="4968237"/>
            <a:ext cx="795882" cy="379238"/>
          </a:xfrm>
          <a:prstGeom prst="rect">
            <a:avLst/>
          </a:prstGeom>
        </p:spPr>
      </p:pic>
      <p:pic>
        <p:nvPicPr>
          <p:cNvPr id="17" name="図 16">
            <a:extLst>
              <a:ext uri="{FF2B5EF4-FFF2-40B4-BE49-F238E27FC236}">
                <a16:creationId xmlns:a16="http://schemas.microsoft.com/office/drawing/2014/main" id="{29193A61-9BAB-4C62-9EFB-7D59924F0B0B}"/>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9277630" y="3550618"/>
            <a:ext cx="500842" cy="423916"/>
          </a:xfrm>
          <a:prstGeom prst="rect">
            <a:avLst/>
          </a:prstGeom>
        </p:spPr>
      </p:pic>
      <p:pic>
        <p:nvPicPr>
          <p:cNvPr id="18" name="図 17">
            <a:extLst>
              <a:ext uri="{FF2B5EF4-FFF2-40B4-BE49-F238E27FC236}">
                <a16:creationId xmlns:a16="http://schemas.microsoft.com/office/drawing/2014/main" id="{FE9362E6-21A3-49ED-BF03-5CEFC37884C8}"/>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16200000">
            <a:off x="9332857" y="3963454"/>
            <a:ext cx="390388" cy="531942"/>
          </a:xfrm>
          <a:prstGeom prst="rect">
            <a:avLst/>
          </a:prstGeom>
        </p:spPr>
      </p:pic>
      <p:pic>
        <p:nvPicPr>
          <p:cNvPr id="19" name="図 18" descr="室内, 壁, 白, 黒 が含まれている画像&#10;&#10;自動的に生成された説明">
            <a:extLst>
              <a:ext uri="{FF2B5EF4-FFF2-40B4-BE49-F238E27FC236}">
                <a16:creationId xmlns:a16="http://schemas.microsoft.com/office/drawing/2014/main" id="{495AF6C7-E8EB-43B8-B092-76EFD961F73C}"/>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9274689" y="5400056"/>
            <a:ext cx="608558" cy="418626"/>
          </a:xfrm>
          <a:prstGeom prst="rect">
            <a:avLst/>
          </a:prstGeom>
        </p:spPr>
      </p:pic>
      <p:pic>
        <p:nvPicPr>
          <p:cNvPr id="20" name="図 19" descr="室内, 白 が含まれている画像&#10;&#10;自動的に生成された説明">
            <a:extLst>
              <a:ext uri="{FF2B5EF4-FFF2-40B4-BE49-F238E27FC236}">
                <a16:creationId xmlns:a16="http://schemas.microsoft.com/office/drawing/2014/main" id="{C1EA8564-3BE2-413E-AEBF-D259F4916C06}"/>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9006445" y="5880469"/>
            <a:ext cx="1094246" cy="404118"/>
          </a:xfrm>
          <a:prstGeom prst="rect">
            <a:avLst/>
          </a:prstGeom>
        </p:spPr>
      </p:pic>
      <p:pic>
        <p:nvPicPr>
          <p:cNvPr id="22" name="図 21" descr="衣類, 黄色, 室内 が含まれている画像&#10;&#10;自動的に生成された説明">
            <a:extLst>
              <a:ext uri="{FF2B5EF4-FFF2-40B4-BE49-F238E27FC236}">
                <a16:creationId xmlns:a16="http://schemas.microsoft.com/office/drawing/2014/main" id="{FD603FA4-FDB5-487D-90BA-0D8FF8681613}"/>
              </a:ext>
            </a:extLst>
          </p:cNvPr>
          <p:cNvPicPr>
            <a:picLocks noChangeAspect="1"/>
          </p:cNvPicPr>
          <p:nvPr/>
        </p:nvPicPr>
        <p:blipFill rotWithShape="1">
          <a:blip r:embed="rId16">
            <a:extLst>
              <a:ext uri="{28A0092B-C50C-407E-A947-70E740481C1C}">
                <a14:useLocalDpi xmlns:a14="http://schemas.microsoft.com/office/drawing/2010/main" val="0"/>
              </a:ext>
            </a:extLst>
          </a:blip>
          <a:srcRect/>
          <a:stretch/>
        </p:blipFill>
        <p:spPr>
          <a:xfrm>
            <a:off x="85611" y="2363056"/>
            <a:ext cx="3606228" cy="3739793"/>
          </a:xfrm>
          <a:prstGeom prst="rect">
            <a:avLst/>
          </a:prstGeom>
        </p:spPr>
      </p:pic>
      <p:sp>
        <p:nvSpPr>
          <p:cNvPr id="23" name="テキスト ボックス 22">
            <a:extLst>
              <a:ext uri="{FF2B5EF4-FFF2-40B4-BE49-F238E27FC236}">
                <a16:creationId xmlns:a16="http://schemas.microsoft.com/office/drawing/2014/main" id="{9A99CE01-B1D4-4A7D-95CD-D8A71A79B19B}"/>
              </a:ext>
            </a:extLst>
          </p:cNvPr>
          <p:cNvSpPr txBox="1"/>
          <p:nvPr/>
        </p:nvSpPr>
        <p:spPr>
          <a:xfrm>
            <a:off x="246245" y="1985398"/>
            <a:ext cx="11079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源柔ゴシックP Normal"/>
                <a:ea typeface="源柔ゴシックP Normal"/>
                <a:cs typeface="+mn-cs"/>
              </a:rPr>
              <a:t>参考形状</a:t>
            </a:r>
          </a:p>
        </p:txBody>
      </p:sp>
      <p:sp>
        <p:nvSpPr>
          <p:cNvPr id="24" name="テキスト ボックス 23">
            <a:extLst>
              <a:ext uri="{FF2B5EF4-FFF2-40B4-BE49-F238E27FC236}">
                <a16:creationId xmlns:a16="http://schemas.microsoft.com/office/drawing/2014/main" id="{D5B4FEE4-50D6-40B9-960F-D0D606192599}"/>
              </a:ext>
            </a:extLst>
          </p:cNvPr>
          <p:cNvSpPr txBox="1"/>
          <p:nvPr/>
        </p:nvSpPr>
        <p:spPr>
          <a:xfrm>
            <a:off x="3827904" y="1960836"/>
            <a:ext cx="11079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源柔ゴシックP Normal"/>
                <a:ea typeface="源柔ゴシックP Normal"/>
                <a:cs typeface="+mn-cs"/>
              </a:rPr>
              <a:t>制作結果</a:t>
            </a:r>
          </a:p>
        </p:txBody>
      </p:sp>
      <p:sp>
        <p:nvSpPr>
          <p:cNvPr id="3" name="正方形/長方形 2">
            <a:extLst>
              <a:ext uri="{FF2B5EF4-FFF2-40B4-BE49-F238E27FC236}">
                <a16:creationId xmlns:a16="http://schemas.microsoft.com/office/drawing/2014/main" id="{626FD8FA-CF8B-4BC4-A990-22817B9016C6}"/>
              </a:ext>
            </a:extLst>
          </p:cNvPr>
          <p:cNvSpPr/>
          <p:nvPr/>
        </p:nvSpPr>
        <p:spPr>
          <a:xfrm>
            <a:off x="562248" y="6141646"/>
            <a:ext cx="241765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源柔ゴシックP Normal"/>
                <a:ea typeface="源柔ゴシックP Normal"/>
                <a:cs typeface="+mn-cs"/>
              </a:rPr>
              <a:t>西洋甲冑 剣騎士 </a:t>
            </a:r>
            <a:br>
              <a:rPr kumimoji="1" lang="en-US" altLang="ja-JP" sz="1600" b="0" i="0" u="none" strike="noStrike" kern="1200" cap="none" spc="0" normalizeH="0" baseline="0" noProof="0" dirty="0">
                <a:ln>
                  <a:noFill/>
                </a:ln>
                <a:solidFill>
                  <a:prstClr val="black"/>
                </a:solidFill>
                <a:effectLst/>
                <a:uLnTx/>
                <a:uFillTx/>
                <a:latin typeface="源柔ゴシックP Normal"/>
                <a:ea typeface="源柔ゴシックP Normal"/>
                <a:cs typeface="+mn-cs"/>
              </a:rPr>
            </a:br>
            <a:r>
              <a:rPr kumimoji="1" lang="ja-JP" altLang="en-US" sz="1600" b="0" i="0" u="none" strike="noStrike" kern="1200" cap="none" spc="0" normalizeH="0" baseline="0" noProof="0" dirty="0">
                <a:ln>
                  <a:noFill/>
                </a:ln>
                <a:solidFill>
                  <a:prstClr val="black"/>
                </a:solidFill>
                <a:effectLst/>
                <a:uLnTx/>
                <a:uFillTx/>
                <a:latin typeface="源柔ゴシックP Normal"/>
                <a:ea typeface="源柔ゴシックP Normal"/>
                <a:cs typeface="+mn-cs"/>
              </a:rPr>
              <a:t>ナイト　アーマー シールド </a:t>
            </a:r>
          </a:p>
        </p:txBody>
      </p:sp>
      <p:sp>
        <p:nvSpPr>
          <p:cNvPr id="25" name="テキスト ボックス 24">
            <a:extLst>
              <a:ext uri="{FF2B5EF4-FFF2-40B4-BE49-F238E27FC236}">
                <a16:creationId xmlns:a16="http://schemas.microsoft.com/office/drawing/2014/main" id="{FE328E8B-0524-4FFC-B2E4-413485FA239A}"/>
              </a:ext>
            </a:extLst>
          </p:cNvPr>
          <p:cNvSpPr txBox="1"/>
          <p:nvPr/>
        </p:nvSpPr>
        <p:spPr>
          <a:xfrm>
            <a:off x="5481082" y="1010092"/>
            <a:ext cx="195758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源柔ゴシックP Normal"/>
                <a:ea typeface="源柔ゴシックP Normal"/>
                <a:cs typeface="+mn-cs"/>
              </a:rPr>
              <a:t>主要形状：</a:t>
            </a:r>
            <a:r>
              <a:rPr kumimoji="1" lang="en-US" altLang="ja-JP" sz="1800" b="0" i="0" u="none" strike="noStrike" kern="1200" cap="none" spc="0" normalizeH="0" baseline="0" noProof="0" dirty="0">
                <a:ln>
                  <a:noFill/>
                </a:ln>
                <a:solidFill>
                  <a:prstClr val="black"/>
                </a:solidFill>
                <a:effectLst/>
                <a:uLnTx/>
                <a:uFillTx/>
                <a:latin typeface="源柔ゴシックP Normal"/>
                <a:ea typeface="源柔ゴシックP Normal"/>
                <a:cs typeface="+mn-cs"/>
              </a:rPr>
              <a:t>6</a:t>
            </a:r>
            <a:r>
              <a:rPr kumimoji="1" lang="ja-JP" altLang="en-US" sz="1800" b="0" i="0" u="none" strike="noStrike" kern="1200" cap="none" spc="0" normalizeH="0" baseline="0" noProof="0" dirty="0">
                <a:ln>
                  <a:noFill/>
                </a:ln>
                <a:solidFill>
                  <a:prstClr val="black"/>
                </a:solidFill>
                <a:effectLst/>
                <a:uLnTx/>
                <a:uFillTx/>
                <a:latin typeface="源柔ゴシックP Normal"/>
                <a:ea typeface="源柔ゴシックP Normal"/>
                <a:cs typeface="+mn-cs"/>
              </a:rPr>
              <a:t>種類</a:t>
            </a:r>
            <a:endParaRPr kumimoji="1" lang="en-US" altLang="ja-JP" sz="1800" b="0" i="0" u="none" strike="noStrike" kern="1200" cap="none" spc="0" normalizeH="0" baseline="0" noProof="0" dirty="0">
              <a:ln>
                <a:noFill/>
              </a:ln>
              <a:solidFill>
                <a:prstClr val="black"/>
              </a:solidFill>
              <a:effectLst/>
              <a:uLnTx/>
              <a:uFillTx/>
              <a:latin typeface="源柔ゴシックP Normal"/>
              <a:ea typeface="源柔ゴシックP Normal"/>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源柔ゴシックP Normal"/>
                <a:ea typeface="源柔ゴシックP Normal"/>
                <a:cs typeface="+mn-cs"/>
              </a:rPr>
              <a:t>葉形状：　</a:t>
            </a:r>
            <a:r>
              <a:rPr kumimoji="1" lang="en-US" altLang="ja-JP" sz="1800" b="0" i="0" u="none" strike="noStrike" kern="1200" cap="none" spc="0" normalizeH="0" baseline="0" noProof="0" dirty="0">
                <a:ln>
                  <a:noFill/>
                </a:ln>
                <a:solidFill>
                  <a:prstClr val="black"/>
                </a:solidFill>
                <a:effectLst/>
                <a:uLnTx/>
                <a:uFillTx/>
                <a:latin typeface="源柔ゴシックP Normal"/>
                <a:ea typeface="源柔ゴシックP Normal"/>
                <a:cs typeface="+mn-cs"/>
              </a:rPr>
              <a:t>6</a:t>
            </a:r>
            <a:r>
              <a:rPr kumimoji="1" lang="ja-JP" altLang="en-US" sz="1800" b="0" i="0" u="none" strike="noStrike" kern="1200" cap="none" spc="0" normalizeH="0" baseline="0" noProof="0" dirty="0">
                <a:ln>
                  <a:noFill/>
                </a:ln>
                <a:solidFill>
                  <a:prstClr val="black"/>
                </a:solidFill>
                <a:effectLst/>
                <a:uLnTx/>
                <a:uFillTx/>
                <a:latin typeface="源柔ゴシックP Normal"/>
                <a:ea typeface="源柔ゴシックP Normal"/>
                <a:cs typeface="+mn-cs"/>
              </a:rPr>
              <a:t>種類</a:t>
            </a:r>
            <a:endParaRPr kumimoji="1" lang="en-US" altLang="ja-JP" sz="1800" b="0" i="0" u="none" strike="noStrike" kern="1200" cap="none" spc="0" normalizeH="0" baseline="0" noProof="0" dirty="0">
              <a:ln>
                <a:noFill/>
              </a:ln>
              <a:solidFill>
                <a:prstClr val="black"/>
              </a:solidFill>
              <a:effectLst/>
              <a:uLnTx/>
              <a:uFillTx/>
              <a:latin typeface="源柔ゴシックP Normal"/>
              <a:ea typeface="源柔ゴシックP Normal"/>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源柔ゴシックP Normal"/>
                <a:ea typeface="源柔ゴシックP Normal"/>
                <a:cs typeface="+mn-cs"/>
              </a:rPr>
              <a:t>　  合計：</a:t>
            </a:r>
            <a:r>
              <a:rPr kumimoji="1" lang="en-US" altLang="ja-JP" sz="1800" b="0" i="0" u="none" strike="noStrike" kern="1200" cap="none" spc="0" normalizeH="0" baseline="0" noProof="0" dirty="0">
                <a:ln>
                  <a:noFill/>
                </a:ln>
                <a:solidFill>
                  <a:prstClr val="black"/>
                </a:solidFill>
                <a:effectLst/>
                <a:uLnTx/>
                <a:uFillTx/>
                <a:latin typeface="源柔ゴシックP Normal"/>
                <a:ea typeface="源柔ゴシックP Normal"/>
                <a:cs typeface="+mn-cs"/>
              </a:rPr>
              <a:t>12</a:t>
            </a:r>
            <a:r>
              <a:rPr kumimoji="1" lang="ja-JP" altLang="en-US" sz="1800" b="0" i="0" u="none" strike="noStrike" kern="1200" cap="none" spc="0" normalizeH="0" baseline="0" noProof="0" dirty="0">
                <a:ln>
                  <a:noFill/>
                </a:ln>
                <a:solidFill>
                  <a:prstClr val="black"/>
                </a:solidFill>
                <a:effectLst/>
                <a:uLnTx/>
                <a:uFillTx/>
                <a:latin typeface="源柔ゴシックP Normal"/>
                <a:ea typeface="源柔ゴシックP Normal"/>
                <a:cs typeface="+mn-cs"/>
              </a:rPr>
              <a:t>種類</a:t>
            </a:r>
          </a:p>
        </p:txBody>
      </p:sp>
    </p:spTree>
    <p:extLst>
      <p:ext uri="{BB962C8B-B14F-4D97-AF65-F5344CB8AC3E}">
        <p14:creationId xmlns:p14="http://schemas.microsoft.com/office/powerpoint/2010/main" val="108151687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座っている, テーブル, カップ, 室内 が含まれている画像&#10;&#10;自動的に生成された説明">
            <a:extLst>
              <a:ext uri="{FF2B5EF4-FFF2-40B4-BE49-F238E27FC236}">
                <a16:creationId xmlns:a16="http://schemas.microsoft.com/office/drawing/2014/main" id="{2964DCBD-88CD-41E6-B243-FB9AC3B37C4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21731" y="321732"/>
            <a:ext cx="5728548" cy="6214533"/>
          </a:xfrm>
          <a:prstGeom prst="rect">
            <a:avLst/>
          </a:prstGeom>
        </p:spPr>
      </p:pic>
      <p:pic>
        <p:nvPicPr>
          <p:cNvPr id="3" name="図 2" descr="室内, テーブル, 座っている が含まれている画像&#10;&#10;自動的に生成された説明">
            <a:extLst>
              <a:ext uri="{FF2B5EF4-FFF2-40B4-BE49-F238E27FC236}">
                <a16:creationId xmlns:a16="http://schemas.microsoft.com/office/drawing/2014/main" id="{1FBAC05A-40C2-4F34-BD0B-483A13553727}"/>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134898" y="314908"/>
            <a:ext cx="5728547" cy="6214533"/>
          </a:xfrm>
          <a:prstGeom prst="rect">
            <a:avLst/>
          </a:prstGeom>
        </p:spPr>
      </p:pic>
      <p:sp>
        <p:nvSpPr>
          <p:cNvPr id="2" name="スライド番号プレースホルダー 1">
            <a:extLst>
              <a:ext uri="{FF2B5EF4-FFF2-40B4-BE49-F238E27FC236}">
                <a16:creationId xmlns:a16="http://schemas.microsoft.com/office/drawing/2014/main" id="{E15203C9-ADDA-408B-B27A-C1DC889A8828}"/>
              </a:ext>
            </a:extLst>
          </p:cNvPr>
          <p:cNvSpPr>
            <a:spLocks noGrp="1"/>
          </p:cNvSpPr>
          <p:nvPr>
            <p:ph type="sldNum" sz="quarter"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8A88E-A5A6-4ACE-B299-5FCC98E25EEA}" type="slidenum">
              <a:rPr kumimoji="1" lang="ja-JP" altLang="en-US" sz="1200" b="0" i="0" u="none" strike="noStrike" kern="1200" cap="none" spc="0" normalizeH="0" baseline="0" noProof="0" smtClean="0">
                <a:ln>
                  <a:noFill/>
                </a:ln>
                <a:solidFill>
                  <a:prstClr val="black">
                    <a:tint val="75000"/>
                  </a:prstClr>
                </a:solidFill>
                <a:effectLst/>
                <a:uLnTx/>
                <a:uFillTx/>
                <a:latin typeface="源柔ゴシックP Normal"/>
                <a:ea typeface="源柔ゴシックP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1" lang="ja-JP" altLang="en-US" sz="1200" b="0" i="0" u="none" strike="noStrike" kern="1200" cap="none" spc="0" normalizeH="0" baseline="0" noProof="0" dirty="0">
              <a:ln>
                <a:noFill/>
              </a:ln>
              <a:solidFill>
                <a:prstClr val="black">
                  <a:tint val="75000"/>
                </a:prstClr>
              </a:solidFill>
              <a:effectLst/>
              <a:uLnTx/>
              <a:uFillTx/>
              <a:latin typeface="源柔ゴシックP Normal"/>
              <a:ea typeface="源柔ゴシックP Normal"/>
              <a:cs typeface="+mn-cs"/>
            </a:endParaRPr>
          </a:p>
        </p:txBody>
      </p:sp>
      <p:sp>
        <p:nvSpPr>
          <p:cNvPr id="5" name="テキスト ボックス 4">
            <a:extLst>
              <a:ext uri="{FF2B5EF4-FFF2-40B4-BE49-F238E27FC236}">
                <a16:creationId xmlns:a16="http://schemas.microsoft.com/office/drawing/2014/main" id="{D657AF58-E15B-45F1-8F19-7774C20D1D4C}"/>
              </a:ext>
            </a:extLst>
          </p:cNvPr>
          <p:cNvSpPr txBox="1"/>
          <p:nvPr/>
        </p:nvSpPr>
        <p:spPr>
          <a:xfrm>
            <a:off x="623277" y="465465"/>
            <a:ext cx="121700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源柔ゴシックP Normal"/>
                <a:ea typeface="源柔ゴシックP Normal"/>
                <a:cs typeface="+mn-cs"/>
              </a:rPr>
              <a:t>制作結果</a:t>
            </a:r>
          </a:p>
        </p:txBody>
      </p:sp>
      <p:sp>
        <p:nvSpPr>
          <p:cNvPr id="4" name="正方形/長方形 3">
            <a:extLst>
              <a:ext uri="{FF2B5EF4-FFF2-40B4-BE49-F238E27FC236}">
                <a16:creationId xmlns:a16="http://schemas.microsoft.com/office/drawing/2014/main" id="{8663B726-0985-4B13-ADB6-B52F37A50987}"/>
              </a:ext>
            </a:extLst>
          </p:cNvPr>
          <p:cNvSpPr/>
          <p:nvPr/>
        </p:nvSpPr>
        <p:spPr>
          <a:xfrm>
            <a:off x="9616148" y="472058"/>
            <a:ext cx="204414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800" b="0" i="0" u="none" strike="noStrike" kern="1200" cap="none" spc="0" normalizeH="0" baseline="0" noProof="0" dirty="0">
                <a:ln>
                  <a:noFill/>
                </a:ln>
                <a:solidFill>
                  <a:prstClr val="white"/>
                </a:solidFill>
                <a:effectLst/>
                <a:uLnTx/>
                <a:uFillTx/>
                <a:latin typeface="源柔ゴシックP Normal"/>
                <a:ea typeface="源柔ゴシックP Normal"/>
                <a:cs typeface="+mn-cs"/>
              </a:rPr>
              <a:t>（制作時間：</a:t>
            </a:r>
            <a:r>
              <a:rPr kumimoji="1" lang="en-US" altLang="ja-JP" sz="2000" b="0" i="0" u="none" strike="noStrike" kern="1200" cap="none" spc="0" normalizeH="0" baseline="0" noProof="0" dirty="0">
                <a:ln>
                  <a:noFill/>
                </a:ln>
                <a:solidFill>
                  <a:prstClr val="white"/>
                </a:solidFill>
                <a:effectLst/>
                <a:uLnTx/>
                <a:uFillTx/>
                <a:latin typeface="源柔ゴシックP Normal"/>
                <a:ea typeface="源柔ゴシックP Normal"/>
                <a:cs typeface="+mn-cs"/>
              </a:rPr>
              <a:t>3</a:t>
            </a:r>
            <a:r>
              <a:rPr kumimoji="1" lang="ja-JP" altLang="ja-JP" sz="1800" b="0" i="0" u="none" strike="noStrike" kern="1200" cap="none" spc="0" normalizeH="0" baseline="0" noProof="0" dirty="0">
                <a:ln>
                  <a:noFill/>
                </a:ln>
                <a:solidFill>
                  <a:prstClr val="white"/>
                </a:solidFill>
                <a:effectLst/>
                <a:uLnTx/>
                <a:uFillTx/>
                <a:latin typeface="源柔ゴシックP Normal"/>
                <a:ea typeface="源柔ゴシックP Normal"/>
                <a:cs typeface="+mn-cs"/>
              </a:rPr>
              <a:t>時間）</a:t>
            </a:r>
            <a:endParaRPr kumimoji="1" lang="ja-JP" altLang="en-US" sz="1800" b="0" i="0" u="none" strike="noStrike" kern="1200" cap="none" spc="0" normalizeH="0" baseline="0" noProof="0" dirty="0">
              <a:ln>
                <a:noFill/>
              </a:ln>
              <a:solidFill>
                <a:prstClr val="white"/>
              </a:solidFill>
              <a:effectLst/>
              <a:uLnTx/>
              <a:uFillTx/>
              <a:latin typeface="源柔ゴシックP Normal"/>
              <a:ea typeface="源柔ゴシックP Normal"/>
              <a:cs typeface="+mn-cs"/>
            </a:endParaRPr>
          </a:p>
        </p:txBody>
      </p:sp>
    </p:spTree>
    <p:extLst>
      <p:ext uri="{BB962C8B-B14F-4D97-AF65-F5344CB8AC3E}">
        <p14:creationId xmlns:p14="http://schemas.microsoft.com/office/powerpoint/2010/main" val="200981384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4557C9-90C9-4944-88F0-92B17BD8854A}"/>
              </a:ext>
            </a:extLst>
          </p:cNvPr>
          <p:cNvSpPr>
            <a:spLocks noGrp="1"/>
          </p:cNvSpPr>
          <p:nvPr>
            <p:ph type="title"/>
          </p:nvPr>
        </p:nvSpPr>
        <p:spPr/>
        <p:txBody>
          <a:bodyPr/>
          <a:lstStyle/>
          <a:p>
            <a:r>
              <a:rPr kumimoji="1" lang="ja-JP" altLang="en-US" dirty="0">
                <a:solidFill>
                  <a:schemeClr val="tx1">
                    <a:lumMod val="75000"/>
                    <a:lumOff val="25000"/>
                  </a:schemeClr>
                </a:solidFill>
              </a:rPr>
              <a:t>学び　その</a:t>
            </a:r>
            <a:r>
              <a:rPr kumimoji="1" lang="en-US" altLang="ja-JP" dirty="0">
                <a:solidFill>
                  <a:schemeClr val="tx1">
                    <a:lumMod val="75000"/>
                    <a:lumOff val="25000"/>
                  </a:schemeClr>
                </a:solidFill>
              </a:rPr>
              <a:t>10</a:t>
            </a:r>
            <a:endParaRPr kumimoji="1" lang="ja-JP" altLang="en-US" dirty="0">
              <a:solidFill>
                <a:schemeClr val="tx1">
                  <a:lumMod val="75000"/>
                  <a:lumOff val="25000"/>
                </a:schemeClr>
              </a:solidFill>
            </a:endParaRPr>
          </a:p>
        </p:txBody>
      </p:sp>
      <p:sp>
        <p:nvSpPr>
          <p:cNvPr id="3" name="コンテンツ プレースホルダー 2">
            <a:extLst>
              <a:ext uri="{FF2B5EF4-FFF2-40B4-BE49-F238E27FC236}">
                <a16:creationId xmlns:a16="http://schemas.microsoft.com/office/drawing/2014/main" id="{985A13AE-D9C2-4DDD-8B5A-492828B0FC61}"/>
              </a:ext>
            </a:extLst>
          </p:cNvPr>
          <p:cNvSpPr>
            <a:spLocks noGrp="1"/>
          </p:cNvSpPr>
          <p:nvPr>
            <p:ph idx="1"/>
          </p:nvPr>
        </p:nvSpPr>
        <p:spPr>
          <a:xfrm>
            <a:off x="702365" y="1227667"/>
            <a:ext cx="11254107" cy="5080000"/>
          </a:xfrm>
        </p:spPr>
        <p:txBody>
          <a:bodyPr>
            <a:normAutofit/>
          </a:bodyPr>
          <a:lstStyle/>
          <a:p>
            <a:r>
              <a:rPr lang="ja-JP" altLang="en-US" dirty="0">
                <a:solidFill>
                  <a:schemeClr val="tx1">
                    <a:lumMod val="75000"/>
                    <a:lumOff val="25000"/>
                  </a:schemeClr>
                </a:solidFill>
              </a:rPr>
              <a:t>自分が興味あることに取り組む</a:t>
            </a:r>
            <a:endParaRPr lang="en-US" altLang="ja-JP" dirty="0">
              <a:solidFill>
                <a:schemeClr val="tx1">
                  <a:lumMod val="75000"/>
                  <a:lumOff val="25000"/>
                </a:schemeClr>
              </a:solidFill>
            </a:endParaRPr>
          </a:p>
          <a:p>
            <a:r>
              <a:rPr kumimoji="1" lang="ja-JP" altLang="en-US" dirty="0">
                <a:solidFill>
                  <a:schemeClr val="tx1">
                    <a:lumMod val="75000"/>
                    <a:lumOff val="25000"/>
                  </a:schemeClr>
                </a:solidFill>
              </a:rPr>
              <a:t>競争しないでいいようなテーマを見つける</a:t>
            </a:r>
            <a:endParaRPr kumimoji="1" lang="en-US" altLang="ja-JP" dirty="0">
              <a:solidFill>
                <a:schemeClr val="tx1">
                  <a:lumMod val="75000"/>
                  <a:lumOff val="25000"/>
                </a:schemeClr>
              </a:solidFill>
            </a:endParaRPr>
          </a:p>
          <a:p>
            <a:r>
              <a:rPr lang="ja-JP" altLang="en-US" dirty="0">
                <a:solidFill>
                  <a:schemeClr val="tx1">
                    <a:lumMod val="75000"/>
                    <a:lumOff val="25000"/>
                  </a:schemeClr>
                </a:solidFill>
              </a:rPr>
              <a:t>現実の課題を解決するテーマを扱う</a:t>
            </a:r>
            <a:endParaRPr kumimoji="1" lang="en-US" altLang="ja-JP" dirty="0">
              <a:solidFill>
                <a:schemeClr val="tx1">
                  <a:lumMod val="75000"/>
                  <a:lumOff val="25000"/>
                </a:schemeClr>
              </a:solidFill>
            </a:endParaRPr>
          </a:p>
          <a:p>
            <a:endParaRPr lang="en-US" altLang="ja-JP" dirty="0">
              <a:solidFill>
                <a:schemeClr val="tx1">
                  <a:lumMod val="75000"/>
                  <a:lumOff val="25000"/>
                </a:schemeClr>
              </a:solidFill>
            </a:endParaRPr>
          </a:p>
          <a:p>
            <a:pPr marL="0" indent="0">
              <a:buNone/>
            </a:pPr>
            <a:r>
              <a:rPr kumimoji="1" lang="ja-JP" altLang="en-US" dirty="0">
                <a:solidFill>
                  <a:schemeClr val="tx1">
                    <a:lumMod val="75000"/>
                    <a:lumOff val="25000"/>
                  </a:schemeClr>
                </a:solidFill>
              </a:rPr>
              <a:t>　</a:t>
            </a:r>
            <a:r>
              <a:rPr kumimoji="1" lang="ja-JP" altLang="en-US" b="1" dirty="0">
                <a:solidFill>
                  <a:schemeClr val="tx1">
                    <a:lumMod val="75000"/>
                    <a:lumOff val="25000"/>
                  </a:schemeClr>
                </a:solidFill>
              </a:rPr>
              <a:t>ダメと言われても、強い意志で自分を信じて続ける</a:t>
            </a:r>
            <a:endParaRPr kumimoji="1" lang="en-US" altLang="ja-JP" b="1" dirty="0">
              <a:solidFill>
                <a:schemeClr val="tx1">
                  <a:lumMod val="75000"/>
                  <a:lumOff val="25000"/>
                </a:schemeClr>
              </a:solidFill>
            </a:endParaRPr>
          </a:p>
          <a:p>
            <a:pPr marL="0" indent="0">
              <a:buNone/>
            </a:pPr>
            <a:endParaRPr lang="en-US" altLang="ja-JP" b="1" dirty="0">
              <a:solidFill>
                <a:schemeClr val="tx1">
                  <a:lumMod val="75000"/>
                  <a:lumOff val="25000"/>
                </a:schemeClr>
              </a:solidFill>
            </a:endParaRPr>
          </a:p>
          <a:p>
            <a:pPr marL="0" indent="0">
              <a:buNone/>
            </a:pPr>
            <a:r>
              <a:rPr lang="en-US" altLang="ja-JP" sz="3000" b="1" dirty="0"/>
              <a:t>Media</a:t>
            </a:r>
            <a:r>
              <a:rPr lang="ja-JP" altLang="en-US" sz="3000" b="1" dirty="0"/>
              <a:t> </a:t>
            </a:r>
            <a:r>
              <a:rPr lang="en-US" altLang="ja-JP" sz="3000" b="1" dirty="0"/>
              <a:t>Science Frontier Symposium</a:t>
            </a:r>
          </a:p>
          <a:p>
            <a:pPr marL="0" indent="0">
              <a:buNone/>
            </a:pPr>
            <a:r>
              <a:rPr lang="ja-JP" altLang="en-US" dirty="0"/>
              <a:t>　メディア学フロンティアシンポジウム</a:t>
            </a:r>
          </a:p>
          <a:p>
            <a:pPr marL="0" indent="0">
              <a:buNone/>
            </a:pPr>
            <a:r>
              <a:rPr lang="ja-JP" altLang="en-US" dirty="0"/>
              <a:t>　</a:t>
            </a:r>
            <a:r>
              <a:rPr lang="en-US" altLang="ja-JP" dirty="0"/>
              <a:t>2020</a:t>
            </a:r>
            <a:r>
              <a:rPr lang="ja-JP" altLang="en-US" dirty="0"/>
              <a:t>年</a:t>
            </a:r>
            <a:r>
              <a:rPr lang="en-US" altLang="ja-JP" dirty="0"/>
              <a:t>3</a:t>
            </a:r>
            <a:r>
              <a:rPr lang="ja-JP" altLang="en-US" dirty="0"/>
              <a:t>月</a:t>
            </a:r>
            <a:r>
              <a:rPr lang="en-US" altLang="ja-JP" dirty="0"/>
              <a:t>14</a:t>
            </a:r>
            <a:r>
              <a:rPr lang="ja-JP" altLang="en-US" dirty="0"/>
              <a:t>日（土）</a:t>
            </a:r>
            <a:r>
              <a:rPr lang="en-US" altLang="ja-JP" dirty="0"/>
              <a:t>10:00-18:00 </a:t>
            </a:r>
            <a:r>
              <a:rPr lang="ja-JP" altLang="en-US" dirty="0"/>
              <a:t>　東京工科大学 蒲田キャンパス</a:t>
            </a:r>
          </a:p>
          <a:p>
            <a:pPr marL="0" indent="0">
              <a:buNone/>
            </a:pPr>
            <a:endParaRPr kumimoji="1" lang="ja-JP" altLang="en-US" dirty="0">
              <a:solidFill>
                <a:schemeClr val="tx1">
                  <a:lumMod val="75000"/>
                  <a:lumOff val="25000"/>
                </a:schemeClr>
              </a:solidFill>
            </a:endParaRPr>
          </a:p>
        </p:txBody>
      </p:sp>
      <p:sp>
        <p:nvSpPr>
          <p:cNvPr id="4" name="スライド番号プレースホルダー 3">
            <a:extLst>
              <a:ext uri="{FF2B5EF4-FFF2-40B4-BE49-F238E27FC236}">
                <a16:creationId xmlns:a16="http://schemas.microsoft.com/office/drawing/2014/main" id="{00C14FE3-FEEF-43E8-B21D-AE36006BC47F}"/>
              </a:ext>
            </a:extLst>
          </p:cNvPr>
          <p:cNvSpPr>
            <a:spLocks noGrp="1"/>
          </p:cNvSpPr>
          <p:nvPr>
            <p:ph type="sldNum" sz="quarter" idx="12"/>
          </p:nvPr>
        </p:nvSpPr>
        <p:spPr/>
        <p:txBody>
          <a:bodyPr/>
          <a:lstStyle/>
          <a:p>
            <a:fld id="{011825E6-0B3D-4B55-894C-2300E3F058C0}" type="slidenum">
              <a:rPr kumimoji="1" lang="ja-JP" altLang="en-US" smtClean="0"/>
              <a:t>114</a:t>
            </a:fld>
            <a:endParaRPr kumimoji="1" lang="ja-JP" altLang="en-US"/>
          </a:p>
        </p:txBody>
      </p:sp>
    </p:spTree>
    <p:extLst>
      <p:ext uri="{BB962C8B-B14F-4D97-AF65-F5344CB8AC3E}">
        <p14:creationId xmlns:p14="http://schemas.microsoft.com/office/powerpoint/2010/main" val="166515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Effect transition="in" filter="fade">
                                      <p:cBhvr>
                                        <p:cTn id="15" dur="500"/>
                                        <p:tgtEl>
                                          <p:spTgt spid="3">
                                            <p:txEl>
                                              <p:pRg st="7" end="7"/>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8" end="8"/>
                                            </p:txEl>
                                          </p:spTgt>
                                        </p:tgtEl>
                                        <p:attrNameLst>
                                          <p:attrName>style.visibility</p:attrName>
                                        </p:attrNameLst>
                                      </p:cBhvr>
                                      <p:to>
                                        <p:strVal val="visible"/>
                                      </p:to>
                                    </p:set>
                                    <p:animEffect transition="in" filter="fade">
                                      <p:cBhvr>
                                        <p:cTn id="1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4557C9-90C9-4944-88F0-92B17BD8854A}"/>
              </a:ext>
            </a:extLst>
          </p:cNvPr>
          <p:cNvSpPr>
            <a:spLocks noGrp="1"/>
          </p:cNvSpPr>
          <p:nvPr>
            <p:ph type="title"/>
          </p:nvPr>
        </p:nvSpPr>
        <p:spPr/>
        <p:txBody>
          <a:bodyPr/>
          <a:lstStyle/>
          <a:p>
            <a:r>
              <a:rPr kumimoji="1" lang="ja-JP" altLang="en-US" dirty="0">
                <a:solidFill>
                  <a:schemeClr val="tx1">
                    <a:lumMod val="75000"/>
                    <a:lumOff val="25000"/>
                  </a:schemeClr>
                </a:solidFill>
              </a:rPr>
              <a:t>学び　その</a:t>
            </a:r>
            <a:r>
              <a:rPr kumimoji="1" lang="en-US" altLang="ja-JP" dirty="0">
                <a:solidFill>
                  <a:schemeClr val="tx1">
                    <a:lumMod val="75000"/>
                    <a:lumOff val="25000"/>
                  </a:schemeClr>
                </a:solidFill>
              </a:rPr>
              <a:t>12</a:t>
            </a:r>
            <a:endParaRPr kumimoji="1" lang="ja-JP" altLang="en-US" dirty="0">
              <a:solidFill>
                <a:schemeClr val="tx1">
                  <a:lumMod val="75000"/>
                  <a:lumOff val="25000"/>
                </a:schemeClr>
              </a:solidFill>
            </a:endParaRPr>
          </a:p>
        </p:txBody>
      </p:sp>
      <p:sp>
        <p:nvSpPr>
          <p:cNvPr id="3" name="コンテンツ プレースホルダー 2">
            <a:extLst>
              <a:ext uri="{FF2B5EF4-FFF2-40B4-BE49-F238E27FC236}">
                <a16:creationId xmlns:a16="http://schemas.microsoft.com/office/drawing/2014/main" id="{985A13AE-D9C2-4DDD-8B5A-492828B0FC61}"/>
              </a:ext>
            </a:extLst>
          </p:cNvPr>
          <p:cNvSpPr>
            <a:spLocks noGrp="1"/>
          </p:cNvSpPr>
          <p:nvPr>
            <p:ph idx="1"/>
          </p:nvPr>
        </p:nvSpPr>
        <p:spPr/>
        <p:txBody>
          <a:bodyPr>
            <a:normAutofit/>
          </a:bodyPr>
          <a:lstStyle/>
          <a:p>
            <a:r>
              <a:rPr lang="ja-JP" altLang="en-US" b="1" dirty="0">
                <a:solidFill>
                  <a:schemeClr val="tx1">
                    <a:lumMod val="75000"/>
                    <a:lumOff val="25000"/>
                  </a:schemeClr>
                </a:solidFill>
              </a:rPr>
              <a:t>成果が出るまでやりきる</a:t>
            </a:r>
            <a:endParaRPr lang="en-US" altLang="ja-JP" b="1" dirty="0">
              <a:solidFill>
                <a:schemeClr val="tx1">
                  <a:lumMod val="75000"/>
                  <a:lumOff val="25000"/>
                </a:schemeClr>
              </a:solidFill>
            </a:endParaRPr>
          </a:p>
          <a:p>
            <a:pPr marL="0" indent="0">
              <a:buNone/>
            </a:pPr>
            <a:r>
              <a:rPr kumimoji="1" lang="ja-JP" altLang="en-US" dirty="0">
                <a:solidFill>
                  <a:schemeClr val="tx1">
                    <a:lumMod val="75000"/>
                    <a:lumOff val="25000"/>
                  </a:schemeClr>
                </a:solidFill>
              </a:rPr>
              <a:t>　</a:t>
            </a:r>
            <a:r>
              <a:rPr lang="ja-JP" altLang="en-US" dirty="0">
                <a:solidFill>
                  <a:schemeClr val="tx1">
                    <a:lumMod val="75000"/>
                    <a:lumOff val="25000"/>
                  </a:schemeClr>
                </a:solidFill>
              </a:rPr>
              <a:t>コンテンツ制作分野における研究はメディア学部が先導</a:t>
            </a:r>
            <a:endParaRPr lang="en-US" altLang="ja-JP" dirty="0">
              <a:solidFill>
                <a:schemeClr val="tx1">
                  <a:lumMod val="75000"/>
                  <a:lumOff val="25000"/>
                </a:schemeClr>
              </a:solidFill>
            </a:endParaRPr>
          </a:p>
          <a:p>
            <a:pPr marL="0" indent="0">
              <a:buNone/>
            </a:pPr>
            <a:r>
              <a:rPr kumimoji="1" lang="ja-JP" altLang="en-US" dirty="0">
                <a:solidFill>
                  <a:schemeClr val="tx1">
                    <a:lumMod val="75000"/>
                    <a:lumOff val="25000"/>
                  </a:schemeClr>
                </a:solidFill>
              </a:rPr>
              <a:t>　</a:t>
            </a:r>
            <a:r>
              <a:rPr lang="ja-JP" altLang="en-US" dirty="0">
                <a:solidFill>
                  <a:schemeClr val="tx1">
                    <a:lumMod val="75000"/>
                    <a:lumOff val="25000"/>
                  </a:schemeClr>
                </a:solidFill>
              </a:rPr>
              <a:t>シナリオ、キャラクター、演出の</a:t>
            </a:r>
            <a:r>
              <a:rPr lang="en-US" altLang="ja-JP" dirty="0">
                <a:solidFill>
                  <a:schemeClr val="tx1">
                    <a:lumMod val="75000"/>
                    <a:lumOff val="25000"/>
                  </a:schemeClr>
                </a:solidFill>
              </a:rPr>
              <a:t>3</a:t>
            </a:r>
            <a:r>
              <a:rPr lang="ja-JP" altLang="en-US" dirty="0">
                <a:solidFill>
                  <a:schemeClr val="tx1">
                    <a:lumMod val="75000"/>
                    <a:lumOff val="25000"/>
                  </a:schemeClr>
                </a:solidFill>
              </a:rPr>
              <a:t>分野で　博士号取得者が</a:t>
            </a:r>
            <a:r>
              <a:rPr lang="en-US" altLang="ja-JP" dirty="0">
                <a:solidFill>
                  <a:schemeClr val="tx1">
                    <a:lumMod val="75000"/>
                    <a:lumOff val="25000"/>
                  </a:schemeClr>
                </a:solidFill>
              </a:rPr>
              <a:t>3</a:t>
            </a:r>
            <a:r>
              <a:rPr lang="ja-JP" altLang="en-US" dirty="0">
                <a:solidFill>
                  <a:schemeClr val="tx1">
                    <a:lumMod val="75000"/>
                    <a:lumOff val="25000"/>
                  </a:schemeClr>
                </a:solidFill>
              </a:rPr>
              <a:t>名</a:t>
            </a:r>
            <a:endParaRPr lang="en-US" altLang="ja-JP" dirty="0">
              <a:solidFill>
                <a:schemeClr val="tx1">
                  <a:lumMod val="75000"/>
                  <a:lumOff val="25000"/>
                </a:schemeClr>
              </a:solidFill>
            </a:endParaRPr>
          </a:p>
          <a:p>
            <a:pPr marL="0" indent="0">
              <a:buNone/>
            </a:pPr>
            <a:r>
              <a:rPr lang="ja-JP" altLang="en-US" b="1" dirty="0">
                <a:solidFill>
                  <a:schemeClr val="tx1">
                    <a:lumMod val="75000"/>
                    <a:lumOff val="25000"/>
                  </a:schemeClr>
                </a:solidFill>
              </a:rPr>
              <a:t>経験と勘を頼りにしていた制作から学問の創造</a:t>
            </a:r>
            <a:br>
              <a:rPr lang="en-US" altLang="ja-JP" b="1" dirty="0">
                <a:solidFill>
                  <a:schemeClr val="tx1">
                    <a:lumMod val="75000"/>
                    <a:lumOff val="25000"/>
                  </a:schemeClr>
                </a:solidFill>
              </a:rPr>
            </a:br>
            <a:endParaRPr kumimoji="1" lang="ja-JP" altLang="en-US" dirty="0">
              <a:solidFill>
                <a:schemeClr val="tx1">
                  <a:lumMod val="75000"/>
                  <a:lumOff val="25000"/>
                </a:schemeClr>
              </a:solidFill>
            </a:endParaRPr>
          </a:p>
        </p:txBody>
      </p:sp>
      <p:pic>
        <p:nvPicPr>
          <p:cNvPr id="5" name="図 4">
            <a:extLst>
              <a:ext uri="{FF2B5EF4-FFF2-40B4-BE49-F238E27FC236}">
                <a16:creationId xmlns:a16="http://schemas.microsoft.com/office/drawing/2014/main" id="{6EA61716-1700-4B54-9212-AE9A69E7A0BA}"/>
              </a:ext>
            </a:extLst>
          </p:cNvPr>
          <p:cNvPicPr>
            <a:picLocks noChangeAspect="1"/>
          </p:cNvPicPr>
          <p:nvPr/>
        </p:nvPicPr>
        <p:blipFill>
          <a:blip r:embed="rId2"/>
          <a:stretch>
            <a:fillRect/>
          </a:stretch>
        </p:blipFill>
        <p:spPr>
          <a:xfrm>
            <a:off x="556944" y="3511400"/>
            <a:ext cx="3487358" cy="2447095"/>
          </a:xfrm>
          <a:prstGeom prst="rect">
            <a:avLst/>
          </a:prstGeom>
        </p:spPr>
      </p:pic>
      <p:pic>
        <p:nvPicPr>
          <p:cNvPr id="6" name="図 5">
            <a:extLst>
              <a:ext uri="{FF2B5EF4-FFF2-40B4-BE49-F238E27FC236}">
                <a16:creationId xmlns:a16="http://schemas.microsoft.com/office/drawing/2014/main" id="{63C791C2-7B75-41CD-876E-16198F670840}"/>
              </a:ext>
            </a:extLst>
          </p:cNvPr>
          <p:cNvPicPr>
            <a:picLocks noChangeAspect="1"/>
          </p:cNvPicPr>
          <p:nvPr/>
        </p:nvPicPr>
        <p:blipFill>
          <a:blip r:embed="rId3"/>
          <a:stretch>
            <a:fillRect/>
          </a:stretch>
        </p:blipFill>
        <p:spPr>
          <a:xfrm>
            <a:off x="8113580" y="3575323"/>
            <a:ext cx="3149600" cy="2381158"/>
          </a:xfrm>
          <a:prstGeom prst="rect">
            <a:avLst/>
          </a:prstGeom>
        </p:spPr>
      </p:pic>
      <p:pic>
        <p:nvPicPr>
          <p:cNvPr id="7" name="図 6">
            <a:extLst>
              <a:ext uri="{FF2B5EF4-FFF2-40B4-BE49-F238E27FC236}">
                <a16:creationId xmlns:a16="http://schemas.microsoft.com/office/drawing/2014/main" id="{29BF7A0D-0FDD-44CE-97B1-D01CA889BACD}"/>
              </a:ext>
            </a:extLst>
          </p:cNvPr>
          <p:cNvPicPr>
            <a:picLocks noChangeAspect="1"/>
          </p:cNvPicPr>
          <p:nvPr/>
        </p:nvPicPr>
        <p:blipFill>
          <a:blip r:embed="rId4"/>
          <a:stretch>
            <a:fillRect/>
          </a:stretch>
        </p:blipFill>
        <p:spPr>
          <a:xfrm>
            <a:off x="4266303" y="3476438"/>
            <a:ext cx="3365501" cy="2542136"/>
          </a:xfrm>
          <a:prstGeom prst="rect">
            <a:avLst/>
          </a:prstGeom>
        </p:spPr>
      </p:pic>
      <p:sp>
        <p:nvSpPr>
          <p:cNvPr id="4" name="正方形/長方形 3">
            <a:extLst>
              <a:ext uri="{FF2B5EF4-FFF2-40B4-BE49-F238E27FC236}">
                <a16:creationId xmlns:a16="http://schemas.microsoft.com/office/drawing/2014/main" id="{8AC71C8D-7372-4B2B-85E3-C62D7B4387F5}"/>
              </a:ext>
            </a:extLst>
          </p:cNvPr>
          <p:cNvSpPr/>
          <p:nvPr/>
        </p:nvSpPr>
        <p:spPr>
          <a:xfrm>
            <a:off x="678242" y="6295889"/>
            <a:ext cx="11371152" cy="369332"/>
          </a:xfrm>
          <a:prstGeom prst="rect">
            <a:avLst/>
          </a:prstGeom>
        </p:spPr>
        <p:txBody>
          <a:bodyPr wrap="square">
            <a:spAutoFit/>
          </a:bodyPr>
          <a:lstStyle/>
          <a:p>
            <a:r>
              <a:rPr lang="ja-JP" altLang="en-US" dirty="0">
                <a:solidFill>
                  <a:srgbClr val="232323"/>
                </a:solidFill>
                <a:ea typeface="メイリオ" panose="020B0604030504040204" pitchFamily="50" charset="-128"/>
              </a:rPr>
              <a:t>本田圭佑「挫折は過程、最後に成功すれば、挫折は過程に変わる。だから成功するまで諦めないだけ」</a:t>
            </a:r>
            <a:endParaRPr lang="ja-JP" altLang="en-US" i="0" dirty="0">
              <a:solidFill>
                <a:srgbClr val="232323"/>
              </a:solidFill>
              <a:effectLst/>
              <a:ea typeface="メイリオ" panose="020B0604030504040204" pitchFamily="50" charset="-128"/>
            </a:endParaRPr>
          </a:p>
        </p:txBody>
      </p:sp>
      <p:sp>
        <p:nvSpPr>
          <p:cNvPr id="8" name="スライド番号プレースホルダー 7">
            <a:extLst>
              <a:ext uri="{FF2B5EF4-FFF2-40B4-BE49-F238E27FC236}">
                <a16:creationId xmlns:a16="http://schemas.microsoft.com/office/drawing/2014/main" id="{D46F1197-5F5C-408B-B45F-765051FEE501}"/>
              </a:ext>
            </a:extLst>
          </p:cNvPr>
          <p:cNvSpPr>
            <a:spLocks noGrp="1"/>
          </p:cNvSpPr>
          <p:nvPr>
            <p:ph type="sldNum" sz="quarter" idx="12"/>
          </p:nvPr>
        </p:nvSpPr>
        <p:spPr/>
        <p:txBody>
          <a:bodyPr/>
          <a:lstStyle/>
          <a:p>
            <a:fld id="{011825E6-0B3D-4B55-894C-2300E3F058C0}" type="slidenum">
              <a:rPr kumimoji="1" lang="ja-JP" altLang="en-US" smtClean="0"/>
              <a:t>115</a:t>
            </a:fld>
            <a:endParaRPr kumimoji="1" lang="ja-JP" altLang="en-US"/>
          </a:p>
        </p:txBody>
      </p:sp>
    </p:spTree>
    <p:extLst>
      <p:ext uri="{BB962C8B-B14F-4D97-AF65-F5344CB8AC3E}">
        <p14:creationId xmlns:p14="http://schemas.microsoft.com/office/powerpoint/2010/main" val="187406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1" name="直線コネクタ 140">
            <a:extLst>
              <a:ext uri="{FF2B5EF4-FFF2-40B4-BE49-F238E27FC236}">
                <a16:creationId xmlns:a16="http://schemas.microsoft.com/office/drawing/2014/main" id="{6E6E5C55-0065-43C3-AD64-565BE9C3FD8C}"/>
              </a:ext>
            </a:extLst>
          </p:cNvPr>
          <p:cNvCxnSpPr>
            <a:cxnSpLocks/>
          </p:cNvCxnSpPr>
          <p:nvPr/>
        </p:nvCxnSpPr>
        <p:spPr>
          <a:xfrm>
            <a:off x="813822" y="5363576"/>
            <a:ext cx="10568779"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3" name="コンテンツ プレースホルダー 2"/>
          <p:cNvSpPr>
            <a:spLocks noGrp="1"/>
          </p:cNvSpPr>
          <p:nvPr>
            <p:ph idx="1"/>
          </p:nvPr>
        </p:nvSpPr>
        <p:spPr>
          <a:xfrm>
            <a:off x="437975" y="1640987"/>
            <a:ext cx="11402435" cy="4855894"/>
          </a:xfrm>
        </p:spPr>
        <p:txBody>
          <a:bodyPr>
            <a:noAutofit/>
          </a:bodyPr>
          <a:lstStyle/>
          <a:p>
            <a:pPr marL="0" indent="0">
              <a:lnSpc>
                <a:spcPts val="600"/>
              </a:lnSpc>
              <a:buNone/>
            </a:pPr>
            <a:r>
              <a:rPr lang="ja-JP" altLang="en-US" sz="1050" dirty="0"/>
              <a:t>　　　　　　 </a:t>
            </a:r>
            <a:r>
              <a:rPr lang="ja-JP" altLang="en-US" sz="1050" dirty="0">
                <a:solidFill>
                  <a:srgbClr val="C00000"/>
                </a:solidFill>
              </a:rPr>
              <a:t> ●</a:t>
            </a:r>
            <a:r>
              <a:rPr lang="ja-JP" altLang="en-US" sz="1050" dirty="0"/>
              <a:t> 理解を助ける表現・ペイントシステム　</a:t>
            </a:r>
            <a:r>
              <a:rPr lang="en-US" altLang="ja-JP" sz="1050" dirty="0" err="1"/>
              <a:t>photoshop</a:t>
            </a:r>
            <a:r>
              <a:rPr lang="ja-JP" altLang="en-US" sz="1050" dirty="0"/>
              <a:t>より前に　　（印刷会社がシステム販売）</a:t>
            </a:r>
          </a:p>
          <a:p>
            <a:pPr marL="0" indent="0">
              <a:lnSpc>
                <a:spcPts val="600"/>
              </a:lnSpc>
              <a:buNone/>
            </a:pPr>
            <a:r>
              <a:rPr lang="ja-JP" altLang="en-US" sz="1050" dirty="0"/>
              <a:t>　　　 　　　</a:t>
            </a:r>
            <a:r>
              <a:rPr lang="ja-JP" altLang="en-US" sz="1050" dirty="0">
                <a:solidFill>
                  <a:srgbClr val="C00000"/>
                </a:solidFill>
              </a:rPr>
              <a:t> ●</a:t>
            </a:r>
            <a:r>
              <a:rPr lang="ja-JP" altLang="en-US" sz="1050" dirty="0"/>
              <a:t> </a:t>
            </a:r>
            <a:r>
              <a:rPr lang="en-US" altLang="ja-JP" sz="1050" dirty="0"/>
              <a:t>3</a:t>
            </a:r>
            <a:r>
              <a:rPr lang="ja-JP" altLang="en-US" sz="1050" dirty="0"/>
              <a:t>次元形状の表現　　　　　　　　　　</a:t>
            </a:r>
            <a:r>
              <a:rPr lang="ja-JP" altLang="en-US" sz="1050" dirty="0">
                <a:solidFill>
                  <a:srgbClr val="C00000"/>
                </a:solidFill>
              </a:rPr>
              <a:t> ● </a:t>
            </a:r>
            <a:r>
              <a:rPr lang="en-US" altLang="ja-JP" sz="1050" dirty="0"/>
              <a:t>3</a:t>
            </a:r>
            <a:r>
              <a:rPr lang="ja-JP" altLang="en-US" sz="1050" dirty="0"/>
              <a:t>次元モデルの輪郭線　　</a:t>
            </a:r>
            <a:r>
              <a:rPr lang="en-US" altLang="ja-JP" sz="1050" dirty="0"/>
              <a:t>Lightwave</a:t>
            </a:r>
            <a:r>
              <a:rPr lang="ja-JP" altLang="en-US" sz="1050" dirty="0"/>
              <a:t>実装、アニメへの展開　　　</a:t>
            </a:r>
            <a:r>
              <a:rPr lang="ja-JP" altLang="en-US" sz="1050" dirty="0">
                <a:solidFill>
                  <a:srgbClr val="C00000"/>
                </a:solidFill>
              </a:rPr>
              <a:t> ●</a:t>
            </a:r>
            <a:r>
              <a:rPr lang="ja-JP" altLang="en-US" sz="1050" dirty="0"/>
              <a:t>トーンシェーディング</a:t>
            </a:r>
            <a:endParaRPr lang="en-US" altLang="ja-JP" sz="1050" dirty="0"/>
          </a:p>
          <a:p>
            <a:pPr marL="0" indent="0">
              <a:lnSpc>
                <a:spcPts val="600"/>
              </a:lnSpc>
              <a:buNone/>
            </a:pPr>
            <a:r>
              <a:rPr lang="ja-JP" altLang="en-US" sz="1050" dirty="0">
                <a:solidFill>
                  <a:srgbClr val="C00000"/>
                </a:solidFill>
              </a:rPr>
              <a:t>　　　　　　　　　　●</a:t>
            </a:r>
            <a:r>
              <a:rPr lang="ja-JP" altLang="en-US" sz="1050" dirty="0"/>
              <a:t> ３</a:t>
            </a:r>
            <a:r>
              <a:rPr lang="en-US" altLang="ja-JP" sz="1050" dirty="0"/>
              <a:t>D</a:t>
            </a:r>
            <a:r>
              <a:rPr lang="ja-JP" altLang="en-US" sz="1050" dirty="0"/>
              <a:t>イラスト作図（システム販売）　</a:t>
            </a:r>
            <a:r>
              <a:rPr lang="ja-JP" altLang="en-US" sz="1050" dirty="0">
                <a:solidFill>
                  <a:srgbClr val="C00000"/>
                </a:solidFill>
              </a:rPr>
              <a:t> ● </a:t>
            </a:r>
            <a:r>
              <a:rPr lang="en-US" altLang="ja-JP" sz="1050" dirty="0"/>
              <a:t>3D</a:t>
            </a:r>
            <a:r>
              <a:rPr lang="ja-JP" altLang="en-US" sz="1050" dirty="0"/>
              <a:t>アニメ制作インタフェース（初）　　  　</a:t>
            </a:r>
            <a:r>
              <a:rPr lang="ja-JP" altLang="en-US" sz="1050" dirty="0">
                <a:solidFill>
                  <a:srgbClr val="C00000"/>
                </a:solidFill>
              </a:rPr>
              <a:t> ●</a:t>
            </a:r>
            <a:r>
              <a:rPr lang="ja-JP" altLang="en-US" sz="1050" dirty="0"/>
              <a:t>ジオラマエンジン</a:t>
            </a:r>
            <a:endParaRPr lang="en-US" altLang="ja-JP" sz="1050" dirty="0"/>
          </a:p>
          <a:p>
            <a:pPr marL="0" indent="0">
              <a:lnSpc>
                <a:spcPts val="600"/>
              </a:lnSpc>
              <a:buNone/>
            </a:pPr>
            <a:r>
              <a:rPr lang="ja-JP" altLang="en-US" sz="1050" dirty="0">
                <a:solidFill>
                  <a:srgbClr val="C00000"/>
                </a:solidFill>
              </a:rPr>
              <a:t>　　　　　●</a:t>
            </a:r>
            <a:r>
              <a:rPr lang="ja-JP" altLang="en-US" sz="1050" dirty="0"/>
              <a:t>モンタージュパース　</a:t>
            </a:r>
            <a:r>
              <a:rPr lang="ja-JP" altLang="en-US" sz="1050" dirty="0">
                <a:solidFill>
                  <a:srgbClr val="C00000"/>
                </a:solidFill>
              </a:rPr>
              <a:t> ●</a:t>
            </a:r>
            <a:r>
              <a:rPr lang="ja-JP" altLang="en-US" sz="1050" dirty="0"/>
              <a:t>形状復元　　　 </a:t>
            </a:r>
            <a:r>
              <a:rPr lang="ja-JP" altLang="en-US" sz="1050" dirty="0">
                <a:solidFill>
                  <a:srgbClr val="C00000"/>
                </a:solidFill>
              </a:rPr>
              <a:t>●</a:t>
            </a:r>
            <a:r>
              <a:rPr lang="en-US" altLang="ja-JP" sz="1050" dirty="0"/>
              <a:t>2D3D</a:t>
            </a:r>
            <a:r>
              <a:rPr lang="ja-JP" altLang="en-US" sz="1050" dirty="0"/>
              <a:t>画像合成　　      </a:t>
            </a:r>
            <a:r>
              <a:rPr lang="ja-JP" altLang="en-US" sz="1050" dirty="0">
                <a:solidFill>
                  <a:srgbClr val="C00000"/>
                </a:solidFill>
              </a:rPr>
              <a:t>●</a:t>
            </a:r>
            <a:r>
              <a:rPr lang="ja-JP" altLang="en-US" sz="1050" dirty="0"/>
              <a:t>電子カタログへの展開　実用システム，特許　　　　　　　　　　　　　　　　　　　</a:t>
            </a:r>
            <a:endParaRPr lang="en-US" altLang="ja-JP" sz="1050" dirty="0"/>
          </a:p>
          <a:p>
            <a:pPr marL="0" indent="0">
              <a:lnSpc>
                <a:spcPts val="600"/>
              </a:lnSpc>
              <a:buNone/>
            </a:pPr>
            <a:r>
              <a:rPr lang="ja-JP" altLang="en-US" sz="1050" dirty="0"/>
              <a:t>                               </a:t>
            </a:r>
            <a:r>
              <a:rPr lang="ja-JP" altLang="en-US" sz="1050" dirty="0">
                <a:solidFill>
                  <a:srgbClr val="C00000"/>
                </a:solidFill>
              </a:rPr>
              <a:t>●</a:t>
            </a:r>
            <a:r>
              <a:rPr lang="ja-JP" altLang="en-US" sz="1050" dirty="0"/>
              <a:t>線画レンダリング　　　　　　　　</a:t>
            </a:r>
            <a:r>
              <a:rPr lang="ja-JP" altLang="en-US" sz="1050" dirty="0">
                <a:solidFill>
                  <a:srgbClr val="C00000"/>
                </a:solidFill>
              </a:rPr>
              <a:t>  ● </a:t>
            </a:r>
            <a:r>
              <a:rPr lang="ja-JP" altLang="en-US" sz="1050" dirty="0"/>
              <a:t>ラインドローイング</a:t>
            </a:r>
            <a:r>
              <a:rPr lang="en-US" altLang="ja-JP" sz="1050" dirty="0"/>
              <a:t>&gt;</a:t>
            </a:r>
            <a:r>
              <a:rPr lang="ja-JP" altLang="en-US" sz="1050" dirty="0"/>
              <a:t>　</a:t>
            </a:r>
            <a:r>
              <a:rPr lang="en-US" altLang="ja-JP" sz="1050" dirty="0"/>
              <a:t>2</a:t>
            </a:r>
            <a:r>
              <a:rPr lang="ja-JP" altLang="en-US" sz="1050" dirty="0"/>
              <a:t>次元イラスト　　　　　</a:t>
            </a:r>
            <a:r>
              <a:rPr lang="ja-JP" altLang="en-US" sz="1050" dirty="0">
                <a:solidFill>
                  <a:srgbClr val="C00000"/>
                </a:solidFill>
              </a:rPr>
              <a:t> ● </a:t>
            </a:r>
            <a:r>
              <a:rPr lang="ja-JP" altLang="en-US" sz="1050" dirty="0"/>
              <a:t>リアルタイムラインドローイング</a:t>
            </a:r>
          </a:p>
          <a:p>
            <a:pPr marL="0" indent="0">
              <a:lnSpc>
                <a:spcPts val="600"/>
              </a:lnSpc>
              <a:buNone/>
            </a:pPr>
            <a:r>
              <a:rPr lang="ja-JP" altLang="en-US" sz="1050" dirty="0"/>
              <a:t>　　　　　　　　　　　　　　　　　　　　　　　　　　</a:t>
            </a:r>
            <a:r>
              <a:rPr lang="ja-JP" altLang="en-US" sz="1050" dirty="0">
                <a:solidFill>
                  <a:srgbClr val="C00000"/>
                </a:solidFill>
              </a:rPr>
              <a:t> ●</a:t>
            </a:r>
            <a:r>
              <a:rPr lang="ja-JP" altLang="en-US" sz="1050" dirty="0"/>
              <a:t>パース誇張　　　　　　　　　　　　</a:t>
            </a:r>
            <a:r>
              <a:rPr lang="ja-JP" altLang="en-US" sz="1050" dirty="0">
                <a:solidFill>
                  <a:srgbClr val="C00000"/>
                </a:solidFill>
              </a:rPr>
              <a:t> ●</a:t>
            </a:r>
            <a:r>
              <a:rPr lang="ja-JP" altLang="en-US" sz="1050" dirty="0"/>
              <a:t>アニメパース　　</a:t>
            </a:r>
            <a:r>
              <a:rPr lang="ja-JP" altLang="en-US" sz="1050" dirty="0">
                <a:solidFill>
                  <a:srgbClr val="C00000"/>
                </a:solidFill>
              </a:rPr>
              <a:t>●</a:t>
            </a:r>
            <a:r>
              <a:rPr lang="ja-JP" altLang="en-US" sz="1050" dirty="0"/>
              <a:t>多視点描画　</a:t>
            </a:r>
            <a:endParaRPr lang="en-US" altLang="ja-JP" sz="1050" dirty="0"/>
          </a:p>
          <a:p>
            <a:pPr marL="0" indent="0">
              <a:lnSpc>
                <a:spcPts val="600"/>
              </a:lnSpc>
              <a:buNone/>
            </a:pPr>
            <a:r>
              <a:rPr lang="ja-JP" altLang="en-US" sz="1050" dirty="0"/>
              <a:t>　　　　　　　　　　　　　　　　　　　　　　　　　　　　　　　　　　　</a:t>
            </a:r>
            <a:r>
              <a:rPr lang="ja-JP" altLang="en-US" sz="1050" dirty="0">
                <a:solidFill>
                  <a:srgbClr val="C00000"/>
                </a:solidFill>
              </a:rPr>
              <a:t> ●</a:t>
            </a:r>
            <a:r>
              <a:rPr lang="ja-JP" altLang="en-US" sz="1050" dirty="0"/>
              <a:t>画像から絵画やイラスト表現　　　</a:t>
            </a:r>
            <a:r>
              <a:rPr lang="ja-JP" altLang="en-US" sz="1050" dirty="0">
                <a:solidFill>
                  <a:srgbClr val="C00000"/>
                </a:solidFill>
              </a:rPr>
              <a:t> ●</a:t>
            </a:r>
            <a:r>
              <a:rPr lang="ja-JP" altLang="en-US" sz="1050" dirty="0"/>
              <a:t>誘目性　</a:t>
            </a:r>
            <a:r>
              <a:rPr lang="ja-JP" altLang="en-US" sz="1050" dirty="0">
                <a:solidFill>
                  <a:srgbClr val="C00000"/>
                </a:solidFill>
              </a:rPr>
              <a:t> 　　　　　　　　　　　　</a:t>
            </a:r>
            <a:r>
              <a:rPr lang="ja-JP" altLang="en-US" sz="1050" dirty="0"/>
              <a:t>　　　　　　　　　　　　　　　　　　　　　　　　　　　　　　　　　          　　　    </a:t>
            </a:r>
            <a:r>
              <a:rPr lang="ja-JP" altLang="en-US" sz="1050" dirty="0">
                <a:solidFill>
                  <a:srgbClr val="C00000"/>
                </a:solidFill>
              </a:rPr>
              <a:t> 　　　　　</a:t>
            </a:r>
            <a:endParaRPr lang="en-US" altLang="ja-JP" sz="1050" dirty="0">
              <a:solidFill>
                <a:srgbClr val="C00000"/>
              </a:solidFill>
            </a:endParaRPr>
          </a:p>
          <a:p>
            <a:pPr marL="0" indent="0">
              <a:lnSpc>
                <a:spcPts val="600"/>
              </a:lnSpc>
              <a:buNone/>
            </a:pPr>
            <a:r>
              <a:rPr lang="ja-JP" altLang="en-US" sz="1050" dirty="0">
                <a:solidFill>
                  <a:srgbClr val="C00000"/>
                </a:solidFill>
              </a:rPr>
              <a:t>　　　　　　　　　　　　　　　　　　　　　　　　　　　　　　　　　　　　　　● </a:t>
            </a:r>
            <a:r>
              <a:rPr lang="en-US" altLang="ja-JP" sz="1050" dirty="0"/>
              <a:t>3</a:t>
            </a:r>
            <a:r>
              <a:rPr lang="ja-JP" altLang="en-US" sz="1050" dirty="0"/>
              <a:t>次元モデルによる絵画表現　　　</a:t>
            </a:r>
            <a:r>
              <a:rPr lang="ja-JP" altLang="en-US" sz="1050" dirty="0">
                <a:solidFill>
                  <a:srgbClr val="C00000"/>
                </a:solidFill>
              </a:rPr>
              <a:t> ● </a:t>
            </a:r>
            <a:r>
              <a:rPr lang="en-US" altLang="ja-JP" sz="1050" dirty="0"/>
              <a:t>LOD</a:t>
            </a:r>
            <a:r>
              <a:rPr lang="ja-JP" altLang="en-US" sz="1050" dirty="0"/>
              <a:t>　誘目性</a:t>
            </a:r>
            <a:r>
              <a:rPr lang="en-US" altLang="ja-JP" sz="1050" dirty="0"/>
              <a:t>&gt; </a:t>
            </a:r>
            <a:r>
              <a:rPr lang="ja-JP" altLang="en-US" sz="1050" dirty="0"/>
              <a:t>リアルタイム</a:t>
            </a:r>
            <a:r>
              <a:rPr lang="en-US" altLang="ja-JP" sz="1050" dirty="0"/>
              <a:t>CG</a:t>
            </a:r>
            <a:r>
              <a:rPr lang="ja-JP" altLang="en-US" sz="1050" dirty="0"/>
              <a:t>　　　　　</a:t>
            </a:r>
          </a:p>
          <a:p>
            <a:pPr marL="0" indent="0">
              <a:lnSpc>
                <a:spcPts val="600"/>
              </a:lnSpc>
              <a:buNone/>
            </a:pPr>
            <a:r>
              <a:rPr lang="ja-JP" altLang="en-US" sz="1050" dirty="0"/>
              <a:t>　　　　　　　　　</a:t>
            </a:r>
            <a:r>
              <a:rPr lang="ja-JP" altLang="en-US" sz="1050" dirty="0">
                <a:solidFill>
                  <a:srgbClr val="C00000"/>
                </a:solidFill>
              </a:rPr>
              <a:t>●</a:t>
            </a:r>
            <a:r>
              <a:rPr lang="en-US" altLang="ja-JP" sz="1050" dirty="0"/>
              <a:t>Bezier</a:t>
            </a:r>
            <a:r>
              <a:rPr lang="ja-JP" altLang="en-US" sz="1050" dirty="0"/>
              <a:t>曲線曲面</a:t>
            </a:r>
            <a:r>
              <a:rPr lang="en-US" altLang="ja-JP" sz="1050" dirty="0"/>
              <a:t>    , </a:t>
            </a:r>
            <a:r>
              <a:rPr lang="ja-JP" altLang="en-US" sz="1050" dirty="0">
                <a:solidFill>
                  <a:srgbClr val="C00000"/>
                </a:solidFill>
              </a:rPr>
              <a:t>●</a:t>
            </a:r>
            <a:r>
              <a:rPr lang="ja-JP" altLang="en-US" sz="1050" dirty="0"/>
              <a:t>形状モデリング　　　　　　　　　　  </a:t>
            </a:r>
            <a:r>
              <a:rPr lang="ja-JP" altLang="en-US" sz="1050" dirty="0">
                <a:solidFill>
                  <a:srgbClr val="C00000"/>
                </a:solidFill>
              </a:rPr>
              <a:t> ● </a:t>
            </a:r>
            <a:r>
              <a:rPr lang="en-US" altLang="ja-JP" sz="1050" dirty="0"/>
              <a:t>subdivision       </a:t>
            </a:r>
            <a:r>
              <a:rPr lang="ja-JP" altLang="en-US" sz="1050" dirty="0">
                <a:solidFill>
                  <a:srgbClr val="C00000"/>
                </a:solidFill>
              </a:rPr>
              <a:t>●</a:t>
            </a:r>
            <a:r>
              <a:rPr lang="ja-JP" altLang="en-US" sz="1050" dirty="0"/>
              <a:t>曲面モデルの</a:t>
            </a:r>
            <a:r>
              <a:rPr lang="en-US" altLang="ja-JP" sz="1050" dirty="0"/>
              <a:t>LOD &gt; </a:t>
            </a:r>
            <a:r>
              <a:rPr lang="ja-JP" altLang="en-US" sz="1050" dirty="0"/>
              <a:t>ローポリゴン　　</a:t>
            </a:r>
            <a:endParaRPr lang="en-US" altLang="ja-JP" sz="1050" dirty="0"/>
          </a:p>
          <a:p>
            <a:pPr marL="0" indent="0">
              <a:lnSpc>
                <a:spcPts val="600"/>
              </a:lnSpc>
              <a:buNone/>
            </a:pPr>
            <a:r>
              <a:rPr lang="ja-JP" altLang="en-US" sz="1050" dirty="0"/>
              <a:t>　　　　　　　　</a:t>
            </a:r>
            <a:r>
              <a:rPr lang="ja-JP" altLang="en-US" sz="1050" dirty="0">
                <a:solidFill>
                  <a:srgbClr val="C00000"/>
                </a:solidFill>
              </a:rPr>
              <a:t>                     </a:t>
            </a:r>
            <a:r>
              <a:rPr lang="ja-JP" altLang="en-US" sz="1050" dirty="0"/>
              <a:t>　　　　　　　　　</a:t>
            </a:r>
            <a:r>
              <a:rPr lang="ja-JP" altLang="en-US" sz="1050" dirty="0">
                <a:solidFill>
                  <a:srgbClr val="C00000"/>
                </a:solidFill>
              </a:rPr>
              <a:t>●</a:t>
            </a:r>
            <a:r>
              <a:rPr lang="ja-JP" altLang="en-US" sz="1050" dirty="0"/>
              <a:t>スケッチモデリング・インタフェース </a:t>
            </a:r>
            <a:r>
              <a:rPr lang="ja-JP" altLang="en-US" sz="1050" dirty="0">
                <a:solidFill>
                  <a:srgbClr val="C00000"/>
                </a:solidFill>
              </a:rPr>
              <a:t>● </a:t>
            </a:r>
            <a:r>
              <a:rPr lang="ja-JP" altLang="en-US" sz="1050" dirty="0"/>
              <a:t>陰関数モデリング　　</a:t>
            </a:r>
            <a:r>
              <a:rPr lang="ja-JP" altLang="en-US" sz="1050" dirty="0">
                <a:solidFill>
                  <a:srgbClr val="C00000"/>
                </a:solidFill>
              </a:rPr>
              <a:t> </a:t>
            </a:r>
            <a:r>
              <a:rPr lang="ja-JP" altLang="en-US" sz="1050" dirty="0"/>
              <a:t>　</a:t>
            </a:r>
            <a:r>
              <a:rPr lang="en-US" altLang="ja-JP" sz="1050" dirty="0"/>
              <a:t> </a:t>
            </a:r>
            <a:r>
              <a:rPr lang="ja-JP" altLang="en-US" sz="1050" dirty="0"/>
              <a:t>　　 </a:t>
            </a:r>
            <a:r>
              <a:rPr lang="ja-JP" altLang="en-US" sz="1050" dirty="0">
                <a:solidFill>
                  <a:srgbClr val="C00000"/>
                </a:solidFill>
              </a:rPr>
              <a:t>● </a:t>
            </a:r>
            <a:r>
              <a:rPr lang="ja-JP" altLang="en-US" sz="1050" dirty="0"/>
              <a:t>履歴データ編集　　　　　　　　　　　　　　　　　　　　　　　　　　　　　　　　　　　　　　　　　　　　　　　　　　　　　　　　　　　　　　　　　　　　　　　　　　　　　　　　　　　　　　　　　　　　　　　　　　　　　　　　　　　　　　　　　　　　　　　　　　　　　</a:t>
            </a:r>
            <a:endParaRPr lang="en-US" altLang="ja-JP" sz="1050" dirty="0"/>
          </a:p>
          <a:p>
            <a:pPr marL="0" indent="0">
              <a:lnSpc>
                <a:spcPts val="600"/>
              </a:lnSpc>
              <a:buNone/>
            </a:pPr>
            <a:r>
              <a:rPr lang="ja-JP" altLang="en-US" sz="1050" dirty="0">
                <a:solidFill>
                  <a:srgbClr val="C00000"/>
                </a:solidFill>
              </a:rPr>
              <a:t>　　　　　　　　　　　　　　　　 　　　　　●</a:t>
            </a:r>
            <a:r>
              <a:rPr lang="ja-JP" altLang="en-US" sz="1050" dirty="0"/>
              <a:t>デザイン画像検索（感性情報処理）</a:t>
            </a:r>
          </a:p>
          <a:p>
            <a:pPr marL="0" indent="0">
              <a:lnSpc>
                <a:spcPts val="600"/>
              </a:lnSpc>
              <a:buNone/>
            </a:pPr>
            <a:r>
              <a:rPr lang="ja-JP" altLang="en-US" sz="1050" dirty="0"/>
              <a:t>　　　　　　　　　　　　　　　　　　       　    　 　　　　　　</a:t>
            </a:r>
            <a:r>
              <a:rPr lang="ja-JP" altLang="en-US" sz="1050" dirty="0">
                <a:solidFill>
                  <a:srgbClr val="C00000"/>
                </a:solidFill>
              </a:rPr>
              <a:t>●</a:t>
            </a:r>
            <a:r>
              <a:rPr lang="ja-JP" altLang="en-US" sz="1050" dirty="0"/>
              <a:t>感性データベース　（特許）　    　　　　　　　  　　　　</a:t>
            </a:r>
            <a:r>
              <a:rPr lang="ja-JP" altLang="en-US" sz="1050" dirty="0">
                <a:solidFill>
                  <a:srgbClr val="C00000"/>
                </a:solidFill>
              </a:rPr>
              <a:t> ●</a:t>
            </a:r>
            <a:r>
              <a:rPr lang="ja-JP" altLang="en-US" sz="1050" dirty="0"/>
              <a:t>デジタルスクラップブック</a:t>
            </a:r>
          </a:p>
          <a:p>
            <a:pPr marL="0" indent="0">
              <a:lnSpc>
                <a:spcPts val="600"/>
              </a:lnSpc>
              <a:buNone/>
            </a:pPr>
            <a:r>
              <a:rPr lang="ja-JP" altLang="en-US" sz="1050" dirty="0"/>
              <a:t>　　　　　　　　　　　　　　　　　　　　　　　       　　　　　       　 </a:t>
            </a:r>
            <a:r>
              <a:rPr lang="ja-JP" altLang="en-US" sz="1050" dirty="0">
                <a:solidFill>
                  <a:srgbClr val="C00000"/>
                </a:solidFill>
              </a:rPr>
              <a:t>●</a:t>
            </a:r>
            <a:r>
              <a:rPr lang="en-US" altLang="ja-JP" sz="1050" dirty="0"/>
              <a:t> Color harmony </a:t>
            </a:r>
            <a:r>
              <a:rPr lang="ja-JP" altLang="en-US" sz="1050" dirty="0"/>
              <a:t>　　　     </a:t>
            </a:r>
            <a:r>
              <a:rPr lang="ja-JP" altLang="en-US" sz="1050" dirty="0">
                <a:solidFill>
                  <a:srgbClr val="C00000"/>
                </a:solidFill>
              </a:rPr>
              <a:t>●</a:t>
            </a:r>
            <a:r>
              <a:rPr lang="ja-JP" altLang="en-US" sz="1050" dirty="0"/>
              <a:t>配色デザイン　　　　　　　</a:t>
            </a:r>
            <a:r>
              <a:rPr lang="ja-JP" altLang="en-US" sz="1050" dirty="0">
                <a:solidFill>
                  <a:srgbClr val="C00000"/>
                </a:solidFill>
              </a:rPr>
              <a:t>●</a:t>
            </a:r>
            <a:r>
              <a:rPr lang="ja-JP" altLang="en-US" sz="1050" dirty="0"/>
              <a:t>キャラクター配色</a:t>
            </a:r>
          </a:p>
          <a:p>
            <a:pPr marL="0" indent="0">
              <a:lnSpc>
                <a:spcPts val="600"/>
              </a:lnSpc>
              <a:buNone/>
            </a:pPr>
            <a:r>
              <a:rPr lang="ja-JP" altLang="en-US" sz="1050" dirty="0"/>
              <a:t>　　　　　　　　　　　　　　　　　　　　　　　      </a:t>
            </a:r>
            <a:endParaRPr lang="en-US" altLang="ja-JP" sz="1050" dirty="0"/>
          </a:p>
          <a:p>
            <a:pPr marL="0" indent="0">
              <a:lnSpc>
                <a:spcPts val="600"/>
              </a:lnSpc>
              <a:buNone/>
            </a:pPr>
            <a:r>
              <a:rPr lang="ja-JP" altLang="en-US" sz="1050" dirty="0">
                <a:solidFill>
                  <a:srgbClr val="C00000"/>
                </a:solidFill>
              </a:rPr>
              <a:t>　　　　　　　　　　　　　　　　　　　　　　　　　●</a:t>
            </a:r>
            <a:r>
              <a:rPr lang="ja-JP" altLang="en-US" sz="1050" dirty="0"/>
              <a:t> </a:t>
            </a:r>
            <a:r>
              <a:rPr lang="en-US" altLang="ja-JP" sz="1050" dirty="0"/>
              <a:t>Motion Filter</a:t>
            </a:r>
            <a:r>
              <a:rPr lang="ja-JP" altLang="en-US" sz="1050" dirty="0"/>
              <a:t>　　　　</a:t>
            </a:r>
            <a:r>
              <a:rPr lang="ja-JP" altLang="en-US" sz="1050" dirty="0">
                <a:solidFill>
                  <a:srgbClr val="C00000"/>
                </a:solidFill>
              </a:rPr>
              <a:t> ● </a:t>
            </a:r>
            <a:r>
              <a:rPr lang="en-US" altLang="ja-JP" sz="1050" dirty="0"/>
              <a:t>Motion Capture </a:t>
            </a:r>
            <a:r>
              <a:rPr lang="ja-JP" altLang="en-US" sz="1050" dirty="0"/>
              <a:t>　　</a:t>
            </a:r>
            <a:r>
              <a:rPr lang="ja-JP" altLang="en-US" sz="1050" dirty="0">
                <a:solidFill>
                  <a:srgbClr val="C00000"/>
                </a:solidFill>
              </a:rPr>
              <a:t>●</a:t>
            </a:r>
            <a:r>
              <a:rPr lang="ja-JP" altLang="en-US" sz="1050" dirty="0"/>
              <a:t>知的アニメ制作情報活用 </a:t>
            </a:r>
            <a:endParaRPr lang="en-US" altLang="ja-JP" sz="1050" dirty="0"/>
          </a:p>
          <a:p>
            <a:pPr marL="0" indent="0">
              <a:lnSpc>
                <a:spcPts val="600"/>
              </a:lnSpc>
              <a:buNone/>
            </a:pPr>
            <a:r>
              <a:rPr lang="ja-JP" altLang="en-US" sz="1050" dirty="0"/>
              <a:t>　　　　　　　　　　　　　　　　　　　　　　　　　　　　　　　</a:t>
            </a:r>
            <a:r>
              <a:rPr lang="ja-JP" altLang="en-US" sz="1050" dirty="0">
                <a:solidFill>
                  <a:srgbClr val="C00000"/>
                </a:solidFill>
              </a:rPr>
              <a:t>             ● </a:t>
            </a:r>
            <a:r>
              <a:rPr lang="en-US" altLang="ja-JP" sz="1050" dirty="0"/>
              <a:t>Cartoon Blur </a:t>
            </a:r>
            <a:r>
              <a:rPr lang="ja-JP" altLang="en-US" sz="1050" dirty="0">
                <a:solidFill>
                  <a:srgbClr val="C00000"/>
                </a:solidFill>
              </a:rPr>
              <a:t>　</a:t>
            </a:r>
            <a:endParaRPr lang="en-US" altLang="ja-JP" sz="1050" dirty="0"/>
          </a:p>
          <a:p>
            <a:pPr marL="0" indent="0">
              <a:lnSpc>
                <a:spcPts val="900"/>
              </a:lnSpc>
              <a:buNone/>
            </a:pPr>
            <a:r>
              <a:rPr lang="ja-JP" altLang="en-US" sz="1050" dirty="0">
                <a:solidFill>
                  <a:srgbClr val="C00000"/>
                </a:solidFill>
              </a:rPr>
              <a:t>　　　　　　　　　　　　　　　　　　　　　　　　　　　　　　　　　　　　　　　　　●</a:t>
            </a:r>
            <a:r>
              <a:rPr lang="ja-JP" altLang="en-US" sz="1050" dirty="0"/>
              <a:t>キャラクターモデリング    </a:t>
            </a:r>
            <a:r>
              <a:rPr lang="ja-JP" altLang="en-US" sz="1050" dirty="0">
                <a:solidFill>
                  <a:srgbClr val="C00000"/>
                </a:solidFill>
              </a:rPr>
              <a:t>●</a:t>
            </a:r>
            <a:r>
              <a:rPr lang="ja-JP" altLang="en-US" sz="1050" dirty="0"/>
              <a:t>デフォルメ     </a:t>
            </a:r>
            <a:r>
              <a:rPr lang="ja-JP" altLang="en-US" sz="1050" dirty="0">
                <a:solidFill>
                  <a:srgbClr val="C00000"/>
                </a:solidFill>
              </a:rPr>
              <a:t>●</a:t>
            </a:r>
            <a:r>
              <a:rPr lang="ja-JP" altLang="en-US" sz="1050" dirty="0"/>
              <a:t>　パーツスクラップブック　</a:t>
            </a:r>
            <a:endParaRPr lang="en-US" altLang="ja-JP" sz="1050" dirty="0"/>
          </a:p>
          <a:p>
            <a:pPr marL="0" indent="0">
              <a:lnSpc>
                <a:spcPts val="900"/>
              </a:lnSpc>
              <a:buNone/>
            </a:pPr>
            <a:r>
              <a:rPr lang="ja-JP" altLang="en-US" sz="1050" dirty="0"/>
              <a:t>　　　　　　　　　　　　　　　　　　　　　　　　　　　　　　　　　　　　　　　　　　　　</a:t>
            </a:r>
            <a:r>
              <a:rPr lang="ja-JP" altLang="en-US" sz="1050" dirty="0">
                <a:solidFill>
                  <a:srgbClr val="C00000"/>
                </a:solidFill>
              </a:rPr>
              <a:t>●</a:t>
            </a:r>
            <a:r>
              <a:rPr lang="en-US" altLang="ja-JP" sz="1050" b="1" dirty="0"/>
              <a:t> DREAM</a:t>
            </a:r>
            <a:r>
              <a:rPr lang="ja-JP" altLang="en-US" sz="1050" b="1" dirty="0"/>
              <a:t>　</a:t>
            </a:r>
            <a:r>
              <a:rPr lang="ja-JP" altLang="en-US" sz="1050" dirty="0"/>
              <a:t>  </a:t>
            </a:r>
            <a:r>
              <a:rPr lang="ja-JP" altLang="en-US" sz="1050" dirty="0">
                <a:solidFill>
                  <a:srgbClr val="C00000"/>
                </a:solidFill>
              </a:rPr>
              <a:t>●</a:t>
            </a:r>
            <a:r>
              <a:rPr lang="ja-JP" altLang="en-US" sz="1050" dirty="0"/>
              <a:t>デフォルメ     </a:t>
            </a:r>
            <a:r>
              <a:rPr lang="ja-JP" altLang="en-US" sz="1050" dirty="0">
                <a:solidFill>
                  <a:srgbClr val="C00000"/>
                </a:solidFill>
              </a:rPr>
              <a:t>●</a:t>
            </a:r>
            <a:r>
              <a:rPr lang="ja-JP" altLang="en-US" sz="1050" dirty="0"/>
              <a:t>　パーツスクラップブック　</a:t>
            </a:r>
            <a:endParaRPr lang="en-US" altLang="ja-JP" sz="1050" dirty="0"/>
          </a:p>
          <a:p>
            <a:pPr marL="0" indent="0">
              <a:lnSpc>
                <a:spcPts val="900"/>
              </a:lnSpc>
              <a:buNone/>
            </a:pPr>
            <a:r>
              <a:rPr lang="ja-JP" altLang="en-US" sz="1050" dirty="0">
                <a:solidFill>
                  <a:srgbClr val="C00000"/>
                </a:solidFill>
              </a:rPr>
              <a:t>　　　　　　　　　　　　　　　　　　　　　　　　　　　　　　　　　　　　　　　　●</a:t>
            </a:r>
            <a:r>
              <a:rPr lang="ja-JP" altLang="en-US" sz="1050" dirty="0"/>
              <a:t>ライティングスクラップブック　</a:t>
            </a:r>
            <a:endParaRPr lang="en-US" altLang="ja-JP" sz="1050" dirty="0"/>
          </a:p>
          <a:p>
            <a:pPr marL="0" indent="0">
              <a:lnSpc>
                <a:spcPts val="900"/>
              </a:lnSpc>
              <a:buNone/>
            </a:pPr>
            <a:r>
              <a:rPr lang="ja-JP" altLang="en-US" sz="1050" dirty="0">
                <a:solidFill>
                  <a:srgbClr val="C00000"/>
                </a:solidFill>
              </a:rPr>
              <a:t>　　　　　　　　　　　　　　　　　　　　　　　　　　　　　　　　　　　　　　　　　　　　　 ●</a:t>
            </a:r>
            <a:r>
              <a:rPr lang="ja-JP" altLang="en-US" sz="1050" dirty="0"/>
              <a:t>カメラワーク演出スクラップブック</a:t>
            </a:r>
            <a:br>
              <a:rPr lang="en-US" altLang="ja-JP" sz="1050" dirty="0"/>
            </a:br>
            <a:endParaRPr lang="en-US" altLang="ja-JP" sz="1050" dirty="0"/>
          </a:p>
          <a:p>
            <a:pPr marL="0" indent="0">
              <a:lnSpc>
                <a:spcPts val="900"/>
              </a:lnSpc>
              <a:buNone/>
            </a:pPr>
            <a:r>
              <a:rPr lang="ja-JP" altLang="en-US" sz="1050" dirty="0"/>
              <a:t>　　　　　　　　　　　　　　　　　　　　　　　　　　　　　　　　　　　　　　　　　　　　　　　</a:t>
            </a:r>
            <a:r>
              <a:rPr lang="ja-JP" altLang="en-US" sz="1050" dirty="0">
                <a:solidFill>
                  <a:srgbClr val="C00000"/>
                </a:solidFill>
              </a:rPr>
              <a:t> ●</a:t>
            </a:r>
            <a:r>
              <a:rPr lang="ja-JP" altLang="en-US" sz="1050" dirty="0"/>
              <a:t>シナリオ制作支援システム、手法</a:t>
            </a:r>
            <a:endParaRPr lang="en-US" altLang="ja-JP" sz="1050" dirty="0"/>
          </a:p>
          <a:p>
            <a:pPr marL="0" indent="0">
              <a:lnSpc>
                <a:spcPts val="900"/>
              </a:lnSpc>
              <a:buNone/>
            </a:pPr>
            <a:r>
              <a:rPr lang="ja-JP" altLang="en-US" sz="1050" dirty="0"/>
              <a:t>　　　　　　　　　　　　　　　　　　　　　　　　　　　　　　　　　　　　　　　　　　　　　　　　　　　　　　　　</a:t>
            </a:r>
            <a:r>
              <a:rPr lang="ja-JP" altLang="en-US" sz="1050" dirty="0">
                <a:solidFill>
                  <a:srgbClr val="C00000"/>
                </a:solidFill>
              </a:rPr>
              <a:t>●</a:t>
            </a:r>
            <a:r>
              <a:rPr lang="ja-JP" altLang="en-US" sz="1050" dirty="0"/>
              <a:t>配色タイムライン</a:t>
            </a:r>
          </a:p>
          <a:p>
            <a:pPr marL="0" indent="0">
              <a:lnSpc>
                <a:spcPts val="900"/>
              </a:lnSpc>
              <a:buNone/>
            </a:pPr>
            <a:r>
              <a:rPr lang="ja-JP" altLang="en-US" sz="1050" dirty="0"/>
              <a:t>　</a:t>
            </a:r>
          </a:p>
        </p:txBody>
      </p:sp>
      <p:sp>
        <p:nvSpPr>
          <p:cNvPr id="2" name="タイトル 1"/>
          <p:cNvSpPr>
            <a:spLocks noGrp="1"/>
          </p:cNvSpPr>
          <p:nvPr>
            <p:ph type="title"/>
          </p:nvPr>
        </p:nvSpPr>
        <p:spPr>
          <a:xfrm>
            <a:off x="628304" y="415615"/>
            <a:ext cx="8229600" cy="706090"/>
          </a:xfrm>
        </p:spPr>
        <p:txBody>
          <a:bodyPr>
            <a:normAutofit/>
          </a:bodyPr>
          <a:lstStyle/>
          <a:p>
            <a:r>
              <a:rPr lang="en-US" altLang="ja-JP" sz="2800" b="1" dirty="0"/>
              <a:t>CG</a:t>
            </a:r>
            <a:r>
              <a:rPr lang="ja-JP" altLang="en-US" sz="2400" dirty="0"/>
              <a:t>研究の展開</a:t>
            </a:r>
          </a:p>
        </p:txBody>
      </p:sp>
      <p:sp>
        <p:nvSpPr>
          <p:cNvPr id="4" name="テキスト ボックス 3"/>
          <p:cNvSpPr txBox="1"/>
          <p:nvPr/>
        </p:nvSpPr>
        <p:spPr>
          <a:xfrm>
            <a:off x="835286" y="1332018"/>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19</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5" name="テキスト ボックス 4"/>
          <p:cNvSpPr txBox="1"/>
          <p:nvPr/>
        </p:nvSpPr>
        <p:spPr>
          <a:xfrm>
            <a:off x="2989558" y="1332018"/>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35</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cxnSp>
        <p:nvCxnSpPr>
          <p:cNvPr id="7" name="直線コネクタ 6"/>
          <p:cNvCxnSpPr>
            <a:cxnSpLocks/>
          </p:cNvCxnSpPr>
          <p:nvPr/>
        </p:nvCxnSpPr>
        <p:spPr>
          <a:xfrm>
            <a:off x="845805" y="2021473"/>
            <a:ext cx="10501626"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直線コネクタ 7"/>
          <p:cNvCxnSpPr>
            <a:cxnSpLocks/>
          </p:cNvCxnSpPr>
          <p:nvPr/>
        </p:nvCxnSpPr>
        <p:spPr>
          <a:xfrm>
            <a:off x="819824" y="2410202"/>
            <a:ext cx="10527607"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直線コネクタ 8"/>
          <p:cNvCxnSpPr>
            <a:cxnSpLocks/>
          </p:cNvCxnSpPr>
          <p:nvPr/>
        </p:nvCxnSpPr>
        <p:spPr>
          <a:xfrm>
            <a:off x="813821" y="2819668"/>
            <a:ext cx="10568779"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直線コネクタ 9"/>
          <p:cNvCxnSpPr>
            <a:cxnSpLocks/>
          </p:cNvCxnSpPr>
          <p:nvPr/>
        </p:nvCxnSpPr>
        <p:spPr>
          <a:xfrm>
            <a:off x="761542" y="4310386"/>
            <a:ext cx="1059224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a:cxnSpLocks/>
          </p:cNvCxnSpPr>
          <p:nvPr/>
        </p:nvCxnSpPr>
        <p:spPr>
          <a:xfrm>
            <a:off x="750738" y="6465349"/>
            <a:ext cx="106400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a:cxnSpLocks/>
          </p:cNvCxnSpPr>
          <p:nvPr/>
        </p:nvCxnSpPr>
        <p:spPr>
          <a:xfrm>
            <a:off x="845805" y="1607109"/>
            <a:ext cx="1048990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5724192" y="1308572"/>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50</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15" name="テキスト ボックス 14"/>
          <p:cNvSpPr txBox="1"/>
          <p:nvPr/>
        </p:nvSpPr>
        <p:spPr>
          <a:xfrm>
            <a:off x="1263078" y="1332018"/>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25</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16" name="テキスト ボックス 15"/>
          <p:cNvSpPr txBox="1"/>
          <p:nvPr/>
        </p:nvSpPr>
        <p:spPr>
          <a:xfrm>
            <a:off x="7983116" y="1323780"/>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60</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17" name="テキスト ボックス 16"/>
          <p:cNvSpPr txBox="1"/>
          <p:nvPr/>
        </p:nvSpPr>
        <p:spPr>
          <a:xfrm>
            <a:off x="718267" y="1075000"/>
            <a:ext cx="582211" cy="307777"/>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C00000"/>
                </a:solidFill>
                <a:effectLst/>
                <a:uLnTx/>
                <a:uFillTx/>
                <a:latin typeface="Arial"/>
                <a:ea typeface="HGｺﾞｼｯｸM"/>
                <a:cs typeface="+mn-cs"/>
              </a:rPr>
              <a:t>1973</a:t>
            </a:r>
            <a:endParaRPr kumimoji="1" lang="ja-JP" altLang="en-US" sz="1400" b="1" i="0" u="none" strike="noStrike" kern="1200" cap="none" spc="0" normalizeH="0" baseline="0" noProof="0" dirty="0">
              <a:ln>
                <a:noFill/>
              </a:ln>
              <a:solidFill>
                <a:srgbClr val="C00000"/>
              </a:solidFill>
              <a:effectLst/>
              <a:uLnTx/>
              <a:uFillTx/>
              <a:latin typeface="Arial"/>
              <a:ea typeface="HGｺﾞｼｯｸM"/>
              <a:cs typeface="+mn-cs"/>
            </a:endParaRPr>
          </a:p>
        </p:txBody>
      </p:sp>
      <p:sp>
        <p:nvSpPr>
          <p:cNvPr id="18" name="テキスト ボックス 17"/>
          <p:cNvSpPr txBox="1"/>
          <p:nvPr/>
        </p:nvSpPr>
        <p:spPr>
          <a:xfrm>
            <a:off x="2090293" y="1075000"/>
            <a:ext cx="582211" cy="307777"/>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a:ea typeface="HGｺﾞｼｯｸM"/>
                <a:cs typeface="+mn-cs"/>
              </a:rPr>
              <a:t>1985</a:t>
            </a:r>
            <a:endParaRPr kumimoji="1" lang="ja-JP" altLang="en-US" sz="14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19" name="テキスト ボックス 18"/>
          <p:cNvSpPr txBox="1"/>
          <p:nvPr/>
        </p:nvSpPr>
        <p:spPr>
          <a:xfrm>
            <a:off x="4820257" y="1044222"/>
            <a:ext cx="697627"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a:ea typeface="HGｺﾞｼｯｸM"/>
                <a:cs typeface="+mn-cs"/>
              </a:rPr>
              <a:t>2000</a:t>
            </a:r>
            <a:endParaRPr kumimoji="1" lang="ja-JP" altLang="en-US" sz="1800" b="1"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20" name="テキスト ボックス 19"/>
          <p:cNvSpPr txBox="1"/>
          <p:nvPr/>
        </p:nvSpPr>
        <p:spPr>
          <a:xfrm>
            <a:off x="3128904" y="1044222"/>
            <a:ext cx="697627"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a:ea typeface="HGｺﾞｼｯｸM"/>
                <a:cs typeface="+mn-cs"/>
              </a:rPr>
              <a:t>1990</a:t>
            </a:r>
            <a:endParaRPr kumimoji="1" lang="ja-JP" altLang="en-US" sz="1800" b="1"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21" name="テキスト ボックス 20"/>
          <p:cNvSpPr txBox="1"/>
          <p:nvPr/>
        </p:nvSpPr>
        <p:spPr>
          <a:xfrm>
            <a:off x="1303321" y="1044222"/>
            <a:ext cx="697627"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a:ea typeface="HGｺﾞｼｯｸM"/>
                <a:cs typeface="+mn-cs"/>
              </a:rPr>
              <a:t>1980</a:t>
            </a:r>
            <a:endParaRPr kumimoji="1" lang="ja-JP" altLang="en-US" sz="1800" b="1"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22" name="テキスト ボックス 21"/>
          <p:cNvSpPr txBox="1"/>
          <p:nvPr/>
        </p:nvSpPr>
        <p:spPr>
          <a:xfrm>
            <a:off x="6697136" y="1044222"/>
            <a:ext cx="697627"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a:ea typeface="HGｺﾞｼｯｸM"/>
                <a:cs typeface="+mn-cs"/>
              </a:rPr>
              <a:t>2010</a:t>
            </a:r>
            <a:endParaRPr kumimoji="1" lang="ja-JP" altLang="en-US" sz="1800" b="1"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23" name="テキスト ボックス 22"/>
          <p:cNvSpPr txBox="1"/>
          <p:nvPr/>
        </p:nvSpPr>
        <p:spPr>
          <a:xfrm>
            <a:off x="8160573" y="1044222"/>
            <a:ext cx="697627"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a:ea typeface="HGｺﾞｼｯｸM"/>
                <a:cs typeface="+mn-cs"/>
              </a:rPr>
              <a:t>2015</a:t>
            </a:r>
            <a:endParaRPr kumimoji="1" lang="ja-JP" altLang="en-US" sz="1800" b="1"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24" name="テキスト ボックス 23"/>
          <p:cNvSpPr txBox="1"/>
          <p:nvPr/>
        </p:nvSpPr>
        <p:spPr>
          <a:xfrm>
            <a:off x="9413357" y="1282590"/>
            <a:ext cx="40943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65</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26" name="テキスト ボックス 25"/>
          <p:cNvSpPr txBox="1"/>
          <p:nvPr/>
        </p:nvSpPr>
        <p:spPr>
          <a:xfrm>
            <a:off x="568844" y="4398097"/>
            <a:ext cx="1418978" cy="338554"/>
          </a:xfrm>
          <a:prstGeom prst="rect">
            <a:avLst/>
          </a:prstGeom>
          <a:solidFill>
            <a:schemeClr val="accent6">
              <a:lumMod val="20000"/>
              <a:lumOff val="80000"/>
            </a:schemeClr>
          </a:solidFill>
          <a:ln w="31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アニメーション</a:t>
            </a:r>
          </a:p>
        </p:txBody>
      </p:sp>
      <p:sp>
        <p:nvSpPr>
          <p:cNvPr id="28" name="テキスト ボックス 27"/>
          <p:cNvSpPr txBox="1"/>
          <p:nvPr/>
        </p:nvSpPr>
        <p:spPr>
          <a:xfrm>
            <a:off x="612894" y="1657176"/>
            <a:ext cx="671979" cy="369332"/>
          </a:xfrm>
          <a:prstGeom prst="rect">
            <a:avLst/>
          </a:prstGeom>
          <a:solidFill>
            <a:schemeClr val="accent6">
              <a:lumMod val="20000"/>
              <a:lumOff val="80000"/>
            </a:schemeClr>
          </a:solidFill>
          <a:ln w="31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a:ea typeface="HGｺﾞｼｯｸM"/>
                <a:cs typeface="+mn-cs"/>
              </a:rPr>
              <a:t>NPR</a:t>
            </a:r>
            <a:endParaRPr kumimoji="1" lang="ja-JP" altLang="en-US" sz="1800" b="1"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30" name="テキスト ボックス 29"/>
          <p:cNvSpPr txBox="1"/>
          <p:nvPr/>
        </p:nvSpPr>
        <p:spPr>
          <a:xfrm>
            <a:off x="539396" y="3771232"/>
            <a:ext cx="1425390" cy="338554"/>
          </a:xfrm>
          <a:prstGeom prst="rect">
            <a:avLst/>
          </a:prstGeom>
          <a:solidFill>
            <a:schemeClr val="accent6">
              <a:lumMod val="20000"/>
              <a:lumOff val="80000"/>
            </a:schemeClr>
          </a:solidFill>
          <a:ln w="31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感性情報処理</a:t>
            </a:r>
          </a:p>
        </p:txBody>
      </p:sp>
      <p:sp>
        <p:nvSpPr>
          <p:cNvPr id="31" name="テキスト ボックス 30"/>
          <p:cNvSpPr txBox="1"/>
          <p:nvPr/>
        </p:nvSpPr>
        <p:spPr>
          <a:xfrm>
            <a:off x="2090548" y="1332018"/>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30</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32" name="テキスト ボックス 31"/>
          <p:cNvSpPr txBox="1"/>
          <p:nvPr/>
        </p:nvSpPr>
        <p:spPr>
          <a:xfrm>
            <a:off x="3925662" y="1332018"/>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40</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33" name="テキスト ボックス 32"/>
          <p:cNvSpPr txBox="1"/>
          <p:nvPr/>
        </p:nvSpPr>
        <p:spPr>
          <a:xfrm>
            <a:off x="4747339" y="1332018"/>
            <a:ext cx="6096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45</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34" name="テキスト ボックス 33"/>
          <p:cNvSpPr txBox="1"/>
          <p:nvPr/>
        </p:nvSpPr>
        <p:spPr>
          <a:xfrm>
            <a:off x="6630450" y="1332018"/>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55</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cxnSp>
        <p:nvCxnSpPr>
          <p:cNvPr id="38" name="直線コネクタ 37"/>
          <p:cNvCxnSpPr>
            <a:cxnSpLocks/>
          </p:cNvCxnSpPr>
          <p:nvPr/>
        </p:nvCxnSpPr>
        <p:spPr>
          <a:xfrm>
            <a:off x="770396" y="3631619"/>
            <a:ext cx="1058875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a:cxnSpLocks/>
          </p:cNvCxnSpPr>
          <p:nvPr/>
        </p:nvCxnSpPr>
        <p:spPr>
          <a:xfrm>
            <a:off x="772176" y="3187654"/>
            <a:ext cx="105635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テキスト ボックス 34"/>
          <p:cNvSpPr txBox="1"/>
          <p:nvPr/>
        </p:nvSpPr>
        <p:spPr>
          <a:xfrm>
            <a:off x="589563" y="5191002"/>
            <a:ext cx="2680669" cy="376253"/>
          </a:xfrm>
          <a:prstGeom prst="rect">
            <a:avLst/>
          </a:prstGeom>
          <a:solidFill>
            <a:schemeClr val="accent6">
              <a:lumMod val="20000"/>
              <a:lumOff val="80000"/>
            </a:schemeClr>
          </a:solidFill>
          <a:ln w="3175">
            <a:solidFill>
              <a:schemeClr val="tx1"/>
            </a:solidFill>
          </a:ln>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コンテンツ制作支援技術</a:t>
            </a:r>
            <a:endParaRPr kumimoji="1" lang="en-US" altLang="ja-JP" sz="18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p:txBody>
      </p:sp>
      <p:sp>
        <p:nvSpPr>
          <p:cNvPr id="37" name="テキスト ボックス 36"/>
          <p:cNvSpPr txBox="1"/>
          <p:nvPr/>
        </p:nvSpPr>
        <p:spPr>
          <a:xfrm>
            <a:off x="530117" y="2960127"/>
            <a:ext cx="1093569" cy="584775"/>
          </a:xfrm>
          <a:prstGeom prst="rect">
            <a:avLst/>
          </a:prstGeom>
          <a:solidFill>
            <a:schemeClr val="accent6">
              <a:lumMod val="20000"/>
              <a:lumOff val="80000"/>
            </a:schemeClr>
          </a:solidFill>
          <a:ln w="31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スケッチ</a:t>
            </a:r>
            <a:br>
              <a:rPr kumimoji="1" lang="en-US" altLang="ja-JP" sz="16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br>
            <a:r>
              <a:rPr kumimoji="1" lang="ja-JP" altLang="en-US" sz="16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モデリング</a:t>
            </a:r>
          </a:p>
        </p:txBody>
      </p:sp>
      <p:cxnSp>
        <p:nvCxnSpPr>
          <p:cNvPr id="42" name="直線コネクタ 41">
            <a:extLst>
              <a:ext uri="{FF2B5EF4-FFF2-40B4-BE49-F238E27FC236}">
                <a16:creationId xmlns:a16="http://schemas.microsoft.com/office/drawing/2014/main" id="{D8E6BEB5-00DD-456A-9102-B11CD967A5EE}"/>
              </a:ext>
            </a:extLst>
          </p:cNvPr>
          <p:cNvCxnSpPr>
            <a:cxnSpLocks/>
          </p:cNvCxnSpPr>
          <p:nvPr/>
        </p:nvCxnSpPr>
        <p:spPr>
          <a:xfrm>
            <a:off x="787523" y="4862519"/>
            <a:ext cx="1058335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直線コネクタ 142">
            <a:extLst>
              <a:ext uri="{FF2B5EF4-FFF2-40B4-BE49-F238E27FC236}">
                <a16:creationId xmlns:a16="http://schemas.microsoft.com/office/drawing/2014/main" id="{894D5273-BD29-4AC5-AC44-BB3C1E17212E}"/>
              </a:ext>
            </a:extLst>
          </p:cNvPr>
          <p:cNvCxnSpPr>
            <a:cxnSpLocks/>
          </p:cNvCxnSpPr>
          <p:nvPr/>
        </p:nvCxnSpPr>
        <p:spPr>
          <a:xfrm>
            <a:off x="830694" y="5879391"/>
            <a:ext cx="10568779"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45" name="テキスト ボックス 144">
            <a:extLst>
              <a:ext uri="{FF2B5EF4-FFF2-40B4-BE49-F238E27FC236}">
                <a16:creationId xmlns:a16="http://schemas.microsoft.com/office/drawing/2014/main" id="{7FEABA67-67E1-4E76-AFFC-15BF1BE79AB1}"/>
              </a:ext>
            </a:extLst>
          </p:cNvPr>
          <p:cNvSpPr txBox="1"/>
          <p:nvPr/>
        </p:nvSpPr>
        <p:spPr>
          <a:xfrm>
            <a:off x="9520450" y="1044222"/>
            <a:ext cx="697627"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a:ea typeface="HGｺﾞｼｯｸM"/>
                <a:cs typeface="+mn-cs"/>
              </a:rPr>
              <a:t>2020</a:t>
            </a:r>
            <a:endParaRPr kumimoji="1" lang="ja-JP" altLang="en-US" sz="1800" b="1"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12" name="正方形/長方形 11">
            <a:extLst>
              <a:ext uri="{FF2B5EF4-FFF2-40B4-BE49-F238E27FC236}">
                <a16:creationId xmlns:a16="http://schemas.microsoft.com/office/drawing/2014/main" id="{BB3413AB-3D44-45F7-8BB2-58FB5B969F12}"/>
              </a:ext>
            </a:extLst>
          </p:cNvPr>
          <p:cNvSpPr/>
          <p:nvPr/>
        </p:nvSpPr>
        <p:spPr>
          <a:xfrm>
            <a:off x="2741145" y="1075000"/>
            <a:ext cx="58221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C00000"/>
                </a:solidFill>
                <a:effectLst/>
                <a:uLnTx/>
                <a:uFillTx/>
                <a:latin typeface="Arial"/>
                <a:ea typeface="HGｺﾞｼｯｸM"/>
                <a:cs typeface="+mn-cs"/>
              </a:rPr>
              <a:t>1989</a:t>
            </a:r>
            <a:endParaRPr kumimoji="1" lang="ja-JP" altLang="en-US" sz="1400" b="1" i="0" u="none" strike="noStrike" kern="1200" cap="none" spc="0" normalizeH="0" baseline="0" noProof="0" dirty="0">
              <a:ln>
                <a:noFill/>
              </a:ln>
              <a:solidFill>
                <a:srgbClr val="C00000"/>
              </a:solidFill>
              <a:effectLst/>
              <a:uLnTx/>
              <a:uFillTx/>
              <a:latin typeface="Arial"/>
              <a:ea typeface="HGｺﾞｼｯｸM"/>
              <a:cs typeface="+mn-cs"/>
            </a:endParaRPr>
          </a:p>
        </p:txBody>
      </p:sp>
      <p:sp>
        <p:nvSpPr>
          <p:cNvPr id="41" name="正方形/長方形 40">
            <a:extLst>
              <a:ext uri="{FF2B5EF4-FFF2-40B4-BE49-F238E27FC236}">
                <a16:creationId xmlns:a16="http://schemas.microsoft.com/office/drawing/2014/main" id="{D744EDC8-148A-4D19-AF7B-A30D859B12D9}"/>
              </a:ext>
            </a:extLst>
          </p:cNvPr>
          <p:cNvSpPr/>
          <p:nvPr/>
        </p:nvSpPr>
        <p:spPr>
          <a:xfrm>
            <a:off x="6101565" y="1075000"/>
            <a:ext cx="58221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C00000"/>
                </a:solidFill>
                <a:effectLst/>
                <a:uLnTx/>
                <a:uFillTx/>
                <a:latin typeface="Arial"/>
                <a:ea typeface="HGｺﾞｼｯｸM"/>
                <a:cs typeface="+mn-cs"/>
              </a:rPr>
              <a:t>2007</a:t>
            </a:r>
            <a:endParaRPr kumimoji="1" lang="ja-JP" altLang="en-US" sz="1400" b="1" i="0" u="none" strike="noStrike" kern="1200" cap="none" spc="0" normalizeH="0" baseline="0" noProof="0" dirty="0">
              <a:ln>
                <a:noFill/>
              </a:ln>
              <a:solidFill>
                <a:srgbClr val="C00000"/>
              </a:solidFill>
              <a:effectLst/>
              <a:uLnTx/>
              <a:uFillTx/>
              <a:latin typeface="Arial"/>
              <a:ea typeface="HGｺﾞｼｯｸM"/>
              <a:cs typeface="+mn-cs"/>
            </a:endParaRPr>
          </a:p>
        </p:txBody>
      </p:sp>
      <p:sp>
        <p:nvSpPr>
          <p:cNvPr id="43" name="テキスト ボックス 42">
            <a:extLst>
              <a:ext uri="{FF2B5EF4-FFF2-40B4-BE49-F238E27FC236}">
                <a16:creationId xmlns:a16="http://schemas.microsoft.com/office/drawing/2014/main" id="{85B79602-ACFB-4AB6-BC44-C674F4DB4DC8}"/>
              </a:ext>
            </a:extLst>
          </p:cNvPr>
          <p:cNvSpPr txBox="1"/>
          <p:nvPr/>
        </p:nvSpPr>
        <p:spPr>
          <a:xfrm>
            <a:off x="10935300" y="1719248"/>
            <a:ext cx="461665" cy="4524499"/>
          </a:xfrm>
          <a:prstGeom prst="rect">
            <a:avLst/>
          </a:prstGeom>
          <a:solidFill>
            <a:srgbClr val="FFFFCC"/>
          </a:solidFill>
          <a:ln w="3175">
            <a:solidFill>
              <a:schemeClr val="tx1"/>
            </a:solidFill>
          </a:ln>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コンテンツ制作支援</a:t>
            </a:r>
            <a:endParaRPr kumimoji="1" lang="en-US" altLang="ja-JP" sz="18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p:txBody>
      </p:sp>
      <p:sp>
        <p:nvSpPr>
          <p:cNvPr id="6" name="正方形/長方形 5">
            <a:extLst>
              <a:ext uri="{FF2B5EF4-FFF2-40B4-BE49-F238E27FC236}">
                <a16:creationId xmlns:a16="http://schemas.microsoft.com/office/drawing/2014/main" id="{4B9BD374-1DC7-4D55-8A67-198576A8AD20}"/>
              </a:ext>
            </a:extLst>
          </p:cNvPr>
          <p:cNvSpPr/>
          <p:nvPr/>
        </p:nvSpPr>
        <p:spPr>
          <a:xfrm>
            <a:off x="568844" y="5959650"/>
            <a:ext cx="6192474" cy="400110"/>
          </a:xfrm>
          <a:prstGeom prst="rect">
            <a:avLst/>
          </a:prstGeom>
          <a:solidFill>
            <a:schemeClr val="bg1">
              <a:lumMod val="85000"/>
            </a:schemeClr>
          </a:solidFill>
        </p:spPr>
        <p:txBody>
          <a:bodyPr wrap="square">
            <a:spAutoFit/>
          </a:bodyPr>
          <a:lstStyle/>
          <a:p>
            <a:r>
              <a:rPr lang="ja-JP" altLang="en-US" sz="2000" b="1" dirty="0">
                <a:solidFill>
                  <a:srgbClr val="C00000"/>
                </a:solidFill>
              </a:rPr>
              <a:t>先端的研究を介した教育とその研究成果の社会還元</a:t>
            </a:r>
          </a:p>
        </p:txBody>
      </p:sp>
      <p:sp>
        <p:nvSpPr>
          <p:cNvPr id="25" name="スライド番号プレースホルダー 24">
            <a:extLst>
              <a:ext uri="{FF2B5EF4-FFF2-40B4-BE49-F238E27FC236}">
                <a16:creationId xmlns:a16="http://schemas.microsoft.com/office/drawing/2014/main" id="{0093D5B7-D1E9-4CC1-A33C-2FE3B825A43A}"/>
              </a:ext>
            </a:extLst>
          </p:cNvPr>
          <p:cNvSpPr>
            <a:spLocks noGrp="1"/>
          </p:cNvSpPr>
          <p:nvPr>
            <p:ph type="sldNum" sz="quarter" idx="12"/>
          </p:nvPr>
        </p:nvSpPr>
        <p:spPr/>
        <p:txBody>
          <a:bodyPr/>
          <a:lstStyle/>
          <a:p>
            <a:fld id="{011825E6-0B3D-4B55-894C-2300E3F058C0}" type="slidenum">
              <a:rPr kumimoji="1" lang="ja-JP" altLang="en-US" smtClean="0"/>
              <a:t>116</a:t>
            </a:fld>
            <a:endParaRPr kumimoji="1" lang="ja-JP" altLang="en-US"/>
          </a:p>
        </p:txBody>
      </p:sp>
    </p:spTree>
    <p:extLst>
      <p:ext uri="{BB962C8B-B14F-4D97-AF65-F5344CB8AC3E}">
        <p14:creationId xmlns:p14="http://schemas.microsoft.com/office/powerpoint/2010/main" val="2501153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BA3CA039-3F15-49A6-9526-48D19465F9A1}"/>
              </a:ext>
            </a:extLst>
          </p:cNvPr>
          <p:cNvSpPr/>
          <p:nvPr/>
        </p:nvSpPr>
        <p:spPr>
          <a:xfrm>
            <a:off x="3016168" y="4276301"/>
            <a:ext cx="8358968" cy="1323439"/>
          </a:xfrm>
          <a:prstGeom prst="rect">
            <a:avLst/>
          </a:prstGeom>
        </p:spPr>
        <p:txBody>
          <a:bodyPr wrap="square">
            <a:spAutoFit/>
          </a:bodyPr>
          <a:lstStyle/>
          <a:p>
            <a:pPr algn="just">
              <a:spcAft>
                <a:spcPts val="0"/>
              </a:spcAft>
            </a:pPr>
            <a:r>
              <a:rPr lang="en-US" altLang="ja-JP" sz="4000" b="1" kern="100" dirty="0">
                <a:solidFill>
                  <a:schemeClr val="tx1">
                    <a:lumMod val="75000"/>
                    <a:lumOff val="25000"/>
                  </a:schemeClr>
                </a:solidFill>
                <a:latin typeface="Arial" panose="020B0604020202020204" pitchFamily="34" charset="0"/>
                <a:ea typeface="游明朝" panose="02020400000000000000" pitchFamily="18" charset="-128"/>
                <a:cs typeface="Arial" panose="020B0604020202020204" pitchFamily="34" charset="0"/>
              </a:rPr>
              <a:t>Learning</a:t>
            </a:r>
            <a:r>
              <a:rPr lang="ja-JP" altLang="en-US" sz="4000" b="1" kern="100" dirty="0">
                <a:solidFill>
                  <a:schemeClr val="tx1">
                    <a:lumMod val="75000"/>
                    <a:lumOff val="25000"/>
                  </a:schemeClr>
                </a:solidFill>
                <a:latin typeface="Arial" panose="020B0604020202020204" pitchFamily="34" charset="0"/>
                <a:ea typeface="游明朝" panose="02020400000000000000" pitchFamily="18" charset="-128"/>
                <a:cs typeface="Arial" panose="020B0604020202020204" pitchFamily="34" charset="0"/>
              </a:rPr>
              <a:t> </a:t>
            </a:r>
            <a:r>
              <a:rPr lang="en-US" altLang="ja-JP" sz="4000" b="1" kern="100" dirty="0">
                <a:solidFill>
                  <a:schemeClr val="tx1">
                    <a:lumMod val="75000"/>
                    <a:lumOff val="25000"/>
                  </a:schemeClr>
                </a:solidFill>
                <a:latin typeface="Arial" panose="020B0604020202020204" pitchFamily="34" charset="0"/>
                <a:ea typeface="游明朝" panose="02020400000000000000" pitchFamily="18" charset="-128"/>
                <a:cs typeface="Arial" panose="020B0604020202020204" pitchFamily="34" charset="0"/>
              </a:rPr>
              <a:t>is the most powerful way to change you.</a:t>
            </a:r>
            <a:endParaRPr lang="ja-JP" altLang="ja-JP" sz="4000" b="1" kern="100" dirty="0">
              <a:solidFill>
                <a:schemeClr val="tx1">
                  <a:lumMod val="75000"/>
                  <a:lumOff val="25000"/>
                </a:schemeClr>
              </a:solidFill>
              <a:latin typeface="Arial" panose="020B0604020202020204" pitchFamily="34" charset="0"/>
              <a:ea typeface="游明朝" panose="02020400000000000000" pitchFamily="18" charset="-128"/>
              <a:cs typeface="Arial" panose="020B0604020202020204" pitchFamily="34" charset="0"/>
            </a:endParaRPr>
          </a:p>
        </p:txBody>
      </p:sp>
      <p:grpSp>
        <p:nvGrpSpPr>
          <p:cNvPr id="5" name="グループ化 4">
            <a:extLst>
              <a:ext uri="{FF2B5EF4-FFF2-40B4-BE49-F238E27FC236}">
                <a16:creationId xmlns:a16="http://schemas.microsoft.com/office/drawing/2014/main" id="{C163533C-4AF1-4716-9B33-68132A4906E9}"/>
              </a:ext>
            </a:extLst>
          </p:cNvPr>
          <p:cNvGrpSpPr/>
          <p:nvPr/>
        </p:nvGrpSpPr>
        <p:grpSpPr>
          <a:xfrm>
            <a:off x="873321" y="689208"/>
            <a:ext cx="10439113" cy="2458943"/>
            <a:chOff x="755756" y="454075"/>
            <a:chExt cx="10439113" cy="2458943"/>
          </a:xfrm>
        </p:grpSpPr>
        <p:sp>
          <p:nvSpPr>
            <p:cNvPr id="3" name="正方形/長方形 2">
              <a:extLst>
                <a:ext uri="{FF2B5EF4-FFF2-40B4-BE49-F238E27FC236}">
                  <a16:creationId xmlns:a16="http://schemas.microsoft.com/office/drawing/2014/main" id="{E9035A7B-28A0-417B-AA26-1FE475E34295}"/>
                </a:ext>
              </a:extLst>
            </p:cNvPr>
            <p:cNvSpPr/>
            <p:nvPr/>
          </p:nvSpPr>
          <p:spPr>
            <a:xfrm>
              <a:off x="2991394" y="454075"/>
              <a:ext cx="8203475" cy="1938992"/>
            </a:xfrm>
            <a:prstGeom prst="rect">
              <a:avLst/>
            </a:prstGeom>
          </p:spPr>
          <p:txBody>
            <a:bodyPr wrap="square">
              <a:spAutoFit/>
            </a:bodyPr>
            <a:lstStyle/>
            <a:p>
              <a:pPr algn="just">
                <a:spcAft>
                  <a:spcPts val="0"/>
                </a:spcAft>
              </a:pPr>
              <a:r>
                <a:rPr lang="en-US" altLang="ja-JP" sz="4000" b="1" kern="100" dirty="0">
                  <a:solidFill>
                    <a:schemeClr val="tx1">
                      <a:lumMod val="75000"/>
                      <a:lumOff val="25000"/>
                    </a:schemeClr>
                  </a:solidFill>
                  <a:latin typeface="Arial" panose="020B0604020202020204" pitchFamily="34" charset="0"/>
                  <a:ea typeface="游明朝" panose="02020400000000000000" pitchFamily="18" charset="-128"/>
                  <a:cs typeface="Arial" panose="020B0604020202020204" pitchFamily="34" charset="0"/>
                </a:rPr>
                <a:t>Mandela said,</a:t>
              </a:r>
              <a:endParaRPr lang="ja-JP" altLang="ja-JP" sz="4000" b="1" kern="100" dirty="0">
                <a:solidFill>
                  <a:schemeClr val="tx1">
                    <a:lumMod val="75000"/>
                    <a:lumOff val="25000"/>
                  </a:schemeClr>
                </a:solidFill>
                <a:latin typeface="Arial" panose="020B0604020202020204" pitchFamily="34" charset="0"/>
                <a:ea typeface="游明朝" panose="02020400000000000000" pitchFamily="18" charset="-128"/>
                <a:cs typeface="Arial" panose="020B0604020202020204" pitchFamily="34" charset="0"/>
              </a:endParaRPr>
            </a:p>
            <a:p>
              <a:pPr algn="just">
                <a:spcAft>
                  <a:spcPts val="0"/>
                </a:spcAft>
              </a:pPr>
              <a:r>
                <a:rPr lang="en-US" altLang="ja-JP" sz="4000" b="1" kern="100" dirty="0">
                  <a:solidFill>
                    <a:schemeClr val="tx1">
                      <a:lumMod val="75000"/>
                      <a:lumOff val="25000"/>
                    </a:schemeClr>
                  </a:solidFill>
                  <a:latin typeface="Arial" panose="020B0604020202020204" pitchFamily="34" charset="0"/>
                  <a:ea typeface="游明朝" panose="02020400000000000000" pitchFamily="18" charset="-128"/>
                  <a:cs typeface="Arial" panose="020B0604020202020204" pitchFamily="34" charset="0"/>
                </a:rPr>
                <a:t>Education is the most powerful way to change the world. </a:t>
              </a:r>
              <a:endParaRPr lang="ja-JP" altLang="ja-JP" sz="4000" b="1" kern="100" dirty="0">
                <a:solidFill>
                  <a:schemeClr val="tx1">
                    <a:lumMod val="75000"/>
                    <a:lumOff val="25000"/>
                  </a:schemeClr>
                </a:solidFill>
                <a:latin typeface="Arial" panose="020B0604020202020204" pitchFamily="34" charset="0"/>
                <a:ea typeface="游明朝" panose="02020400000000000000" pitchFamily="18" charset="-128"/>
                <a:cs typeface="Arial" panose="020B0604020202020204" pitchFamily="34" charset="0"/>
              </a:endParaRPr>
            </a:p>
          </p:txBody>
        </p:sp>
        <p:pic>
          <p:nvPicPr>
            <p:cNvPr id="1026" name="Picture 2" descr="ãMandelaãã®ç»åæ¤ç´¢çµæ">
              <a:extLst>
                <a:ext uri="{FF2B5EF4-FFF2-40B4-BE49-F238E27FC236}">
                  <a16:creationId xmlns:a16="http://schemas.microsoft.com/office/drawing/2014/main" id="{0DEC70D0-AC59-4F5E-8D33-E76A1C733F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755756" y="565329"/>
              <a:ext cx="2039696" cy="2347689"/>
            </a:xfrm>
            <a:prstGeom prst="rect">
              <a:avLst/>
            </a:prstGeom>
            <a:noFill/>
            <a:ln>
              <a:solidFill>
                <a:schemeClr val="bg1">
                  <a:lumMod val="65000"/>
                </a:schemeClr>
              </a:solidFill>
            </a:ln>
            <a:extLst>
              <a:ext uri="{909E8E84-426E-40DD-AFC4-6F175D3DCCD1}">
                <a14:hiddenFill xmlns:a14="http://schemas.microsoft.com/office/drawing/2010/main">
                  <a:solidFill>
                    <a:srgbClr val="FFFFFF"/>
                  </a:solidFill>
                </a14:hiddenFill>
              </a:ext>
            </a:extLst>
          </p:spPr>
        </p:pic>
      </p:grpSp>
      <p:grpSp>
        <p:nvGrpSpPr>
          <p:cNvPr id="7" name="グループ化 6">
            <a:extLst>
              <a:ext uri="{FF2B5EF4-FFF2-40B4-BE49-F238E27FC236}">
                <a16:creationId xmlns:a16="http://schemas.microsoft.com/office/drawing/2014/main" id="{3FFA4E5D-4BB7-43D8-9C88-DB1591EF2BC0}"/>
              </a:ext>
            </a:extLst>
          </p:cNvPr>
          <p:cNvGrpSpPr/>
          <p:nvPr/>
        </p:nvGrpSpPr>
        <p:grpSpPr>
          <a:xfrm>
            <a:off x="836022" y="3555164"/>
            <a:ext cx="10358845" cy="2536737"/>
            <a:chOff x="836022" y="3450660"/>
            <a:chExt cx="10358845" cy="2536737"/>
          </a:xfrm>
        </p:grpSpPr>
        <p:sp>
          <p:nvSpPr>
            <p:cNvPr id="2" name="正方形/長方形 1">
              <a:extLst>
                <a:ext uri="{FF2B5EF4-FFF2-40B4-BE49-F238E27FC236}">
                  <a16:creationId xmlns:a16="http://schemas.microsoft.com/office/drawing/2014/main" id="{EB92F9B6-AD01-4937-AA91-D4FB4C2049C8}"/>
                </a:ext>
              </a:extLst>
            </p:cNvPr>
            <p:cNvSpPr/>
            <p:nvPr/>
          </p:nvSpPr>
          <p:spPr>
            <a:xfrm>
              <a:off x="3021872" y="3450660"/>
              <a:ext cx="8172995" cy="707886"/>
            </a:xfrm>
            <a:prstGeom prst="rect">
              <a:avLst/>
            </a:prstGeom>
          </p:spPr>
          <p:txBody>
            <a:bodyPr wrap="square">
              <a:spAutoFit/>
            </a:bodyPr>
            <a:lstStyle/>
            <a:p>
              <a:pPr algn="just"/>
              <a:r>
                <a:rPr lang="en-US" altLang="ja-JP" sz="4000" b="1" kern="100" dirty="0">
                  <a:solidFill>
                    <a:schemeClr val="tx1">
                      <a:lumMod val="75000"/>
                      <a:lumOff val="25000"/>
                    </a:schemeClr>
                  </a:solidFill>
                  <a:latin typeface="Arial" panose="020B0604020202020204" pitchFamily="34" charset="0"/>
                  <a:ea typeface="游明朝" panose="02020400000000000000" pitchFamily="18" charset="-128"/>
                  <a:cs typeface="Arial" panose="020B0604020202020204" pitchFamily="34" charset="0"/>
                </a:rPr>
                <a:t>KONDO Kunio said,</a:t>
              </a:r>
              <a:endParaRPr lang="ja-JP" altLang="ja-JP" sz="4000" b="1" kern="100" dirty="0">
                <a:solidFill>
                  <a:schemeClr val="tx1">
                    <a:lumMod val="75000"/>
                    <a:lumOff val="25000"/>
                  </a:schemeClr>
                </a:solidFill>
                <a:latin typeface="Arial" panose="020B0604020202020204" pitchFamily="34" charset="0"/>
                <a:ea typeface="游明朝" panose="02020400000000000000" pitchFamily="18" charset="-128"/>
                <a:cs typeface="Arial" panose="020B0604020202020204" pitchFamily="34" charset="0"/>
              </a:endParaRPr>
            </a:p>
          </p:txBody>
        </p:sp>
        <p:pic>
          <p:nvPicPr>
            <p:cNvPr id="6" name="図 5">
              <a:extLst>
                <a:ext uri="{FF2B5EF4-FFF2-40B4-BE49-F238E27FC236}">
                  <a16:creationId xmlns:a16="http://schemas.microsoft.com/office/drawing/2014/main" id="{F4ECBE12-412C-4E95-AF04-D0C016D883D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1984"/>
            <a:stretch/>
          </p:blipFill>
          <p:spPr>
            <a:xfrm>
              <a:off x="836022" y="3489131"/>
              <a:ext cx="2295863" cy="2498266"/>
            </a:xfrm>
            <a:prstGeom prst="rect">
              <a:avLst/>
            </a:prstGeom>
          </p:spPr>
        </p:pic>
      </p:grpSp>
      <p:sp>
        <p:nvSpPr>
          <p:cNvPr id="8" name="スライド番号プレースホルダー 7">
            <a:extLst>
              <a:ext uri="{FF2B5EF4-FFF2-40B4-BE49-F238E27FC236}">
                <a16:creationId xmlns:a16="http://schemas.microsoft.com/office/drawing/2014/main" id="{ABDF885A-D623-4D50-9BB4-68F23FD38B8B}"/>
              </a:ext>
            </a:extLst>
          </p:cNvPr>
          <p:cNvSpPr>
            <a:spLocks noGrp="1"/>
          </p:cNvSpPr>
          <p:nvPr>
            <p:ph type="sldNum" sz="quarter" idx="12"/>
          </p:nvPr>
        </p:nvSpPr>
        <p:spPr>
          <a:xfrm>
            <a:off x="9290331" y="6380626"/>
            <a:ext cx="2743200" cy="365125"/>
          </a:xfrm>
        </p:spPr>
        <p:txBody>
          <a:bodyPr/>
          <a:lstStyle/>
          <a:p>
            <a:fld id="{011825E6-0B3D-4B55-894C-2300E3F058C0}" type="slidenum">
              <a:rPr kumimoji="1" lang="ja-JP" altLang="en-US" smtClean="0"/>
              <a:t>117</a:t>
            </a:fld>
            <a:endParaRPr kumimoji="1" lang="ja-JP" altLang="en-US" dirty="0"/>
          </a:p>
        </p:txBody>
      </p:sp>
      <p:sp>
        <p:nvSpPr>
          <p:cNvPr id="10" name="テキスト ボックス 9">
            <a:extLst>
              <a:ext uri="{FF2B5EF4-FFF2-40B4-BE49-F238E27FC236}">
                <a16:creationId xmlns:a16="http://schemas.microsoft.com/office/drawing/2014/main" id="{231DD482-E0D3-43AC-B05E-85CCF0D812FB}"/>
              </a:ext>
            </a:extLst>
          </p:cNvPr>
          <p:cNvSpPr txBox="1"/>
          <p:nvPr/>
        </p:nvSpPr>
        <p:spPr>
          <a:xfrm>
            <a:off x="3860800" y="6488668"/>
            <a:ext cx="3874779" cy="369332"/>
          </a:xfrm>
          <a:prstGeom prst="rect">
            <a:avLst/>
          </a:prstGeom>
          <a:noFill/>
        </p:spPr>
        <p:txBody>
          <a:bodyPr wrap="none" rtlCol="0">
            <a:spAutoFit/>
          </a:bodyPr>
          <a:lstStyle/>
          <a:p>
            <a:r>
              <a:rPr kumimoji="1" lang="en-US" altLang="ja-JP" dirty="0"/>
              <a:t>Indonesia</a:t>
            </a:r>
            <a:r>
              <a:rPr lang="ja-JP" altLang="en-US" dirty="0"/>
              <a:t> </a:t>
            </a:r>
            <a:r>
              <a:rPr kumimoji="1" lang="en-US" altLang="ja-JP" dirty="0"/>
              <a:t>UDINUS</a:t>
            </a:r>
            <a:r>
              <a:rPr kumimoji="1" lang="ja-JP" altLang="en-US" dirty="0"/>
              <a:t>の卒業式あいさつ</a:t>
            </a:r>
          </a:p>
        </p:txBody>
      </p:sp>
    </p:spTree>
    <p:extLst>
      <p:ext uri="{BB962C8B-B14F-4D97-AF65-F5344CB8AC3E}">
        <p14:creationId xmlns:p14="http://schemas.microsoft.com/office/powerpoint/2010/main" val="3176589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3DF5116-05E0-4CAA-AC58-212D5C729694}"/>
              </a:ext>
            </a:extLst>
          </p:cNvPr>
          <p:cNvSpPr txBox="1"/>
          <p:nvPr/>
        </p:nvSpPr>
        <p:spPr>
          <a:xfrm>
            <a:off x="6746627" y="1783959"/>
            <a:ext cx="5319271" cy="2889114"/>
          </a:xfrm>
          <a:prstGeom prst="rect">
            <a:avLst/>
          </a:prstGeom>
        </p:spPr>
        <p:txBody>
          <a:bodyPr vert="horz" lIns="91440" tIns="45720" rIns="91440" bIns="45720" rtlCol="0" anchor="ctr">
            <a:noAutofit/>
          </a:bodyPr>
          <a:lstStyle/>
          <a:p>
            <a:pPr>
              <a:lnSpc>
                <a:spcPct val="90000"/>
              </a:lnSpc>
              <a:spcBef>
                <a:spcPct val="0"/>
              </a:spcBef>
              <a:spcAft>
                <a:spcPts val="600"/>
              </a:spcAft>
            </a:pPr>
            <a:r>
              <a:rPr lang="ja-JP" altLang="en-US" sz="3200" b="1" dirty="0">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学生の皆さんへの</a:t>
            </a:r>
            <a:endParaRPr lang="en-US" altLang="ja-JP" sz="3200" b="1" dirty="0">
              <a:latin typeface="源柔ゴシック Normal" panose="020B0202020203020207" pitchFamily="50" charset="-128"/>
              <a:ea typeface="源柔ゴシック Normal" panose="020B0202020203020207" pitchFamily="50" charset="-128"/>
              <a:cs typeface="源柔ゴシック Normal" panose="020B0202020203020207" pitchFamily="50" charset="-128"/>
            </a:endParaRPr>
          </a:p>
          <a:p>
            <a:pPr>
              <a:lnSpc>
                <a:spcPct val="90000"/>
              </a:lnSpc>
              <a:spcBef>
                <a:spcPct val="0"/>
              </a:spcBef>
              <a:spcAft>
                <a:spcPts val="600"/>
              </a:spcAft>
            </a:pPr>
            <a:r>
              <a:rPr kumimoji="1" lang="ja-JP" altLang="ja-JP" sz="3200" b="1" dirty="0">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3つのメッセージ</a:t>
            </a:r>
            <a:br>
              <a:rPr kumimoji="1" lang="ja-JP" altLang="ja-JP" sz="3200" b="1" dirty="0">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br>
            <a:endParaRPr kumimoji="1" lang="ja-JP" altLang="ja-JP" sz="3200" b="1" dirty="0">
              <a:latin typeface="源柔ゴシック Normal" panose="020B0202020203020207" pitchFamily="50" charset="-128"/>
              <a:ea typeface="源柔ゴシック Normal" panose="020B0202020203020207" pitchFamily="50" charset="-128"/>
              <a:cs typeface="源柔ゴシック Normal" panose="020B0202020203020207" pitchFamily="50" charset="-128"/>
            </a:endParaRPr>
          </a:p>
          <a:p>
            <a:pPr>
              <a:lnSpc>
                <a:spcPct val="90000"/>
              </a:lnSpc>
              <a:spcBef>
                <a:spcPct val="0"/>
              </a:spcBef>
              <a:spcAft>
                <a:spcPts val="600"/>
              </a:spcAft>
            </a:pPr>
            <a:endParaRPr lang="ja-JP" altLang="ja-JP" sz="3200" b="1" dirty="0">
              <a:latin typeface="源柔ゴシック Normal" panose="020B0202020203020207" pitchFamily="50" charset="-128"/>
              <a:ea typeface="源柔ゴシック Normal" panose="020B0202020203020207" pitchFamily="50" charset="-128"/>
              <a:cs typeface="源柔ゴシック Normal" panose="020B0202020203020207" pitchFamily="50" charset="-128"/>
            </a:endParaRPr>
          </a:p>
          <a:p>
            <a:pPr>
              <a:lnSpc>
                <a:spcPct val="90000"/>
              </a:lnSpc>
              <a:spcBef>
                <a:spcPct val="0"/>
              </a:spcBef>
              <a:spcAft>
                <a:spcPts val="600"/>
              </a:spcAft>
            </a:pPr>
            <a:r>
              <a:rPr lang="ja-JP" altLang="ja-JP" sz="3200" b="1" dirty="0">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 世界中に友達を</a:t>
            </a:r>
          </a:p>
          <a:p>
            <a:pPr>
              <a:lnSpc>
                <a:spcPct val="90000"/>
              </a:lnSpc>
              <a:spcBef>
                <a:spcPct val="0"/>
              </a:spcBef>
              <a:spcAft>
                <a:spcPts val="600"/>
              </a:spcAft>
            </a:pPr>
            <a:r>
              <a:rPr kumimoji="1" lang="ja-JP" altLang="ja-JP" sz="3200" b="1" dirty="0">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 自分を信じて自分の道を</a:t>
            </a:r>
          </a:p>
          <a:p>
            <a:pPr>
              <a:lnSpc>
                <a:spcPct val="90000"/>
              </a:lnSpc>
              <a:spcBef>
                <a:spcPct val="0"/>
              </a:spcBef>
              <a:spcAft>
                <a:spcPts val="600"/>
              </a:spcAft>
            </a:pPr>
            <a:r>
              <a:rPr kumimoji="1" lang="ja-JP" altLang="ja-JP" sz="3200" b="1" dirty="0">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 平和で安全な世界を</a:t>
            </a:r>
          </a:p>
        </p:txBody>
      </p:sp>
      <p:sp>
        <p:nvSpPr>
          <p:cNvPr id="10" name="Freeform: Shape 9">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図 4">
            <a:extLst>
              <a:ext uri="{FF2B5EF4-FFF2-40B4-BE49-F238E27FC236}">
                <a16:creationId xmlns:a16="http://schemas.microsoft.com/office/drawing/2014/main" id="{6A46602F-C053-46EE-AE75-AAA9A6CFA78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3" name="テキスト ボックス 2">
            <a:extLst>
              <a:ext uri="{FF2B5EF4-FFF2-40B4-BE49-F238E27FC236}">
                <a16:creationId xmlns:a16="http://schemas.microsoft.com/office/drawing/2014/main" id="{028DCC10-4850-4088-8E6C-F49D72BD8972}"/>
              </a:ext>
            </a:extLst>
          </p:cNvPr>
          <p:cNvSpPr txBox="1"/>
          <p:nvPr/>
        </p:nvSpPr>
        <p:spPr>
          <a:xfrm>
            <a:off x="3565236" y="6356350"/>
            <a:ext cx="3874779" cy="369332"/>
          </a:xfrm>
          <a:prstGeom prst="rect">
            <a:avLst/>
          </a:prstGeom>
          <a:noFill/>
        </p:spPr>
        <p:txBody>
          <a:bodyPr wrap="none" rtlCol="0">
            <a:spAutoFit/>
          </a:bodyPr>
          <a:lstStyle/>
          <a:p>
            <a:r>
              <a:rPr kumimoji="1" lang="en-US" altLang="ja-JP" dirty="0"/>
              <a:t>Indonesia</a:t>
            </a:r>
            <a:r>
              <a:rPr lang="ja-JP" altLang="en-US" dirty="0"/>
              <a:t> </a:t>
            </a:r>
            <a:r>
              <a:rPr kumimoji="1" lang="en-US" altLang="ja-JP" dirty="0"/>
              <a:t>UDINUS</a:t>
            </a:r>
            <a:r>
              <a:rPr kumimoji="1" lang="ja-JP" altLang="en-US" dirty="0"/>
              <a:t>の卒業式あいさつ</a:t>
            </a:r>
          </a:p>
        </p:txBody>
      </p:sp>
      <p:sp>
        <p:nvSpPr>
          <p:cNvPr id="4" name="スライド番号プレースホルダー 3">
            <a:extLst>
              <a:ext uri="{FF2B5EF4-FFF2-40B4-BE49-F238E27FC236}">
                <a16:creationId xmlns:a16="http://schemas.microsoft.com/office/drawing/2014/main" id="{A70887EA-8863-418B-AFF6-B210031DB601}"/>
              </a:ext>
            </a:extLst>
          </p:cNvPr>
          <p:cNvSpPr>
            <a:spLocks noGrp="1"/>
          </p:cNvSpPr>
          <p:nvPr>
            <p:ph type="sldNum" sz="quarter" idx="12"/>
          </p:nvPr>
        </p:nvSpPr>
        <p:spPr>
          <a:xfrm>
            <a:off x="9322699" y="6356350"/>
            <a:ext cx="2743200" cy="365125"/>
          </a:xfrm>
        </p:spPr>
        <p:txBody>
          <a:bodyPr/>
          <a:lstStyle/>
          <a:p>
            <a:fld id="{011825E6-0B3D-4B55-894C-2300E3F058C0}" type="slidenum">
              <a:rPr kumimoji="1" lang="ja-JP" altLang="en-US" smtClean="0"/>
              <a:t>118</a:t>
            </a:fld>
            <a:endParaRPr kumimoji="1" lang="ja-JP" altLang="en-US" dirty="0"/>
          </a:p>
        </p:txBody>
      </p:sp>
    </p:spTree>
    <p:extLst>
      <p:ext uri="{BB962C8B-B14F-4D97-AF65-F5344CB8AC3E}">
        <p14:creationId xmlns:p14="http://schemas.microsoft.com/office/powerpoint/2010/main" val="725172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635770AA-F69B-42DD-9D79-013A20880F92}"/>
              </a:ext>
            </a:extLst>
          </p:cNvPr>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8E3EDCF8-B212-4C4D-8536-13392BF8E1D6}"/>
              </a:ext>
            </a:extLst>
          </p:cNvPr>
          <p:cNvSpPr>
            <a:spLocks noGrp="1"/>
          </p:cNvSpPr>
          <p:nvPr>
            <p:ph type="title"/>
          </p:nvPr>
        </p:nvSpPr>
        <p:spPr>
          <a:xfrm>
            <a:off x="335104" y="583657"/>
            <a:ext cx="11496582" cy="6084179"/>
          </a:xfrm>
        </p:spPr>
        <p:txBody>
          <a:bodyPr vert="eaVert">
            <a:normAutofit/>
          </a:bodyPr>
          <a:lstStyle/>
          <a:p>
            <a:pPr>
              <a:lnSpc>
                <a:spcPct val="100000"/>
              </a:lnSpc>
            </a:pPr>
            <a:r>
              <a:rPr kumimoji="1" lang="ja-JP" altLang="en-US" dirty="0">
                <a:solidFill>
                  <a:schemeClr val="tx1">
                    <a:lumMod val="75000"/>
                    <a:lumOff val="25000"/>
                  </a:schemeClr>
                </a:solidFill>
              </a:rPr>
              <a:t>贈る言葉</a:t>
            </a:r>
            <a:br>
              <a:rPr kumimoji="1" lang="en-US" altLang="ja-JP" dirty="0">
                <a:solidFill>
                  <a:schemeClr val="tx1">
                    <a:lumMod val="75000"/>
                    <a:lumOff val="25000"/>
                  </a:schemeClr>
                </a:solidFill>
              </a:rPr>
            </a:br>
            <a:r>
              <a:rPr kumimoji="1" lang="ja-JP" altLang="en-US" dirty="0">
                <a:solidFill>
                  <a:schemeClr val="tx1">
                    <a:lumMod val="75000"/>
                    <a:lumOff val="25000"/>
                  </a:schemeClr>
                </a:solidFill>
              </a:rPr>
              <a:t>　　　　　</a:t>
            </a:r>
            <a:r>
              <a:rPr kumimoji="1" lang="ja-JP" altLang="en-US" sz="2200" dirty="0">
                <a:solidFill>
                  <a:schemeClr val="tx1">
                    <a:lumMod val="75000"/>
                    <a:lumOff val="25000"/>
                  </a:schemeClr>
                </a:solidFill>
              </a:rPr>
              <a:t>（替え歌</a:t>
            </a:r>
            <a:r>
              <a:rPr kumimoji="1" lang="en-US" altLang="ja-JP" sz="2200" dirty="0">
                <a:solidFill>
                  <a:schemeClr val="tx1">
                    <a:lumMod val="75000"/>
                    <a:lumOff val="25000"/>
                  </a:schemeClr>
                </a:solidFill>
              </a:rPr>
              <a:t>:</a:t>
            </a:r>
            <a:r>
              <a:rPr kumimoji="1" lang="ja-JP" altLang="en-US" sz="2200" dirty="0">
                <a:solidFill>
                  <a:schemeClr val="tx1">
                    <a:lumMod val="75000"/>
                    <a:lumOff val="25000"/>
                  </a:schemeClr>
                </a:solidFill>
              </a:rPr>
              <a:t>田嶋太郎）</a:t>
            </a:r>
            <a:br>
              <a:rPr kumimoji="1" lang="en-US" altLang="ja-JP" sz="2200" dirty="0">
                <a:solidFill>
                  <a:schemeClr val="tx1">
                    <a:lumMod val="75000"/>
                    <a:lumOff val="25000"/>
                  </a:schemeClr>
                </a:solidFill>
              </a:rPr>
            </a:br>
            <a:br>
              <a:rPr kumimoji="1" lang="en-US" altLang="ja-JP" sz="2200" dirty="0">
                <a:solidFill>
                  <a:schemeClr val="tx1">
                    <a:lumMod val="75000"/>
                    <a:lumOff val="25000"/>
                  </a:schemeClr>
                </a:solidFill>
              </a:rPr>
            </a:br>
            <a:r>
              <a:rPr lang="ja-JP" altLang="en-US" sz="2800" dirty="0">
                <a:solidFill>
                  <a:schemeClr val="tx1">
                    <a:lumMod val="75000"/>
                    <a:lumOff val="25000"/>
                  </a:schemeClr>
                </a:solidFill>
              </a:rPr>
              <a:t>暮れなずむ町の 光と影の中 </a:t>
            </a:r>
            <a:br>
              <a:rPr lang="ja-JP" altLang="en-US" sz="2800" dirty="0">
                <a:solidFill>
                  <a:schemeClr val="tx1">
                    <a:lumMod val="75000"/>
                    <a:lumOff val="25000"/>
                  </a:schemeClr>
                </a:solidFill>
              </a:rPr>
            </a:br>
            <a:r>
              <a:rPr lang="ja-JP" altLang="en-US" sz="2800" dirty="0">
                <a:solidFill>
                  <a:schemeClr val="tx1">
                    <a:lumMod val="75000"/>
                    <a:lumOff val="25000"/>
                  </a:schemeClr>
                </a:solidFill>
              </a:rPr>
              <a:t>愛するあなた方に 贈る言葉 </a:t>
            </a:r>
            <a:br>
              <a:rPr lang="ja-JP" altLang="en-US" sz="2800" dirty="0">
                <a:solidFill>
                  <a:schemeClr val="tx1">
                    <a:lumMod val="75000"/>
                    <a:lumOff val="25000"/>
                  </a:schemeClr>
                </a:solidFill>
              </a:rPr>
            </a:br>
            <a:r>
              <a:rPr lang="ja-JP" altLang="en-US" sz="2800" dirty="0" err="1">
                <a:solidFill>
                  <a:srgbClr val="C00000"/>
                </a:solidFill>
              </a:rPr>
              <a:t>分からない分からないと</a:t>
            </a:r>
            <a:r>
              <a:rPr lang="ja-JP" altLang="en-US" sz="2800" dirty="0">
                <a:solidFill>
                  <a:srgbClr val="C00000"/>
                </a:solidFill>
              </a:rPr>
              <a:t>嘆くよりも</a:t>
            </a:r>
            <a:br>
              <a:rPr lang="en-US" altLang="ja-JP" sz="2800" dirty="0">
                <a:solidFill>
                  <a:srgbClr val="C00000"/>
                </a:solidFill>
              </a:rPr>
            </a:br>
            <a:r>
              <a:rPr lang="ja-JP" altLang="en-US" sz="2800" dirty="0">
                <a:solidFill>
                  <a:srgbClr val="C00000"/>
                </a:solidFill>
              </a:rPr>
              <a:t>体を動かしてチャレンジするほうがいい</a:t>
            </a:r>
            <a:br>
              <a:rPr lang="ja-JP" altLang="en-US" sz="2800" dirty="0">
                <a:solidFill>
                  <a:srgbClr val="C00000"/>
                </a:solidFill>
              </a:rPr>
            </a:br>
            <a:r>
              <a:rPr lang="ja-JP" altLang="en-US" sz="2800" dirty="0">
                <a:solidFill>
                  <a:srgbClr val="C00000"/>
                </a:solidFill>
              </a:rPr>
              <a:t>未知への遭遇が多いほど </a:t>
            </a:r>
            <a:br>
              <a:rPr lang="ja-JP" altLang="en-US" sz="2800" dirty="0">
                <a:solidFill>
                  <a:srgbClr val="C00000"/>
                </a:solidFill>
              </a:rPr>
            </a:br>
            <a:r>
              <a:rPr lang="ja-JP" altLang="en-US" sz="2800" dirty="0">
                <a:solidFill>
                  <a:srgbClr val="C00000"/>
                </a:solidFill>
              </a:rPr>
              <a:t>若者は大きく伸びるのだから </a:t>
            </a:r>
            <a:br>
              <a:rPr lang="ja-JP" altLang="en-US" sz="2800" dirty="0">
                <a:solidFill>
                  <a:srgbClr val="FF0000"/>
                </a:solidFill>
              </a:rPr>
            </a:br>
            <a:r>
              <a:rPr lang="ja-JP" altLang="en-US" sz="2800" dirty="0">
                <a:solidFill>
                  <a:schemeClr val="tx1">
                    <a:lumMod val="75000"/>
                    <a:lumOff val="25000"/>
                  </a:schemeClr>
                </a:solidFill>
              </a:rPr>
              <a:t>はじめて愛したあなたのために</a:t>
            </a:r>
            <a:br>
              <a:rPr lang="ja-JP" altLang="en-US" sz="2800" dirty="0">
                <a:solidFill>
                  <a:schemeClr val="tx1">
                    <a:lumMod val="75000"/>
                    <a:lumOff val="25000"/>
                  </a:schemeClr>
                </a:solidFill>
              </a:rPr>
            </a:br>
            <a:r>
              <a:rPr lang="ja-JP" altLang="en-US" sz="2800" dirty="0">
                <a:solidFill>
                  <a:schemeClr val="tx1">
                    <a:lumMod val="75000"/>
                    <a:lumOff val="25000"/>
                  </a:schemeClr>
                </a:solidFill>
              </a:rPr>
              <a:t>飾りもつけずに贈る言葉 </a:t>
            </a:r>
            <a:br>
              <a:rPr lang="ja-JP" altLang="en-US" sz="2800" dirty="0">
                <a:solidFill>
                  <a:schemeClr val="tx1">
                    <a:lumMod val="75000"/>
                    <a:lumOff val="25000"/>
                  </a:schemeClr>
                </a:solidFill>
              </a:rPr>
            </a:br>
            <a:br>
              <a:rPr lang="ja-JP" altLang="en-US" sz="2800" dirty="0">
                <a:solidFill>
                  <a:schemeClr val="tx1">
                    <a:lumMod val="75000"/>
                    <a:lumOff val="25000"/>
                  </a:schemeClr>
                </a:solidFill>
              </a:rPr>
            </a:br>
            <a:r>
              <a:rPr lang="ja-JP" altLang="en-US" sz="2800" dirty="0">
                <a:solidFill>
                  <a:schemeClr val="tx1">
                    <a:lumMod val="75000"/>
                    <a:lumOff val="25000"/>
                  </a:schemeClr>
                </a:solidFill>
              </a:rPr>
              <a:t>夕暮れの風に 途切れたけれど </a:t>
            </a:r>
            <a:br>
              <a:rPr lang="ja-JP" altLang="en-US" sz="2800" dirty="0">
                <a:solidFill>
                  <a:schemeClr val="tx1">
                    <a:lumMod val="75000"/>
                    <a:lumOff val="25000"/>
                  </a:schemeClr>
                </a:solidFill>
              </a:rPr>
            </a:br>
            <a:r>
              <a:rPr lang="ja-JP" altLang="en-US" sz="2800" dirty="0">
                <a:solidFill>
                  <a:schemeClr val="tx1">
                    <a:lumMod val="75000"/>
                    <a:lumOff val="25000"/>
                  </a:schemeClr>
                </a:solidFill>
              </a:rPr>
              <a:t>終わりまで聞いて 贈る言葉 </a:t>
            </a:r>
            <a:br>
              <a:rPr lang="ja-JP" altLang="en-US" sz="2800" dirty="0"/>
            </a:br>
            <a:r>
              <a:rPr lang="ja-JP" altLang="en-US" sz="2800" dirty="0">
                <a:solidFill>
                  <a:srgbClr val="C00000"/>
                </a:solidFill>
              </a:rPr>
              <a:t>忙しい忙しいと嘆くよりも</a:t>
            </a:r>
            <a:br>
              <a:rPr lang="ja-JP" altLang="en-US" sz="2800" dirty="0">
                <a:solidFill>
                  <a:srgbClr val="C00000"/>
                </a:solidFill>
              </a:rPr>
            </a:br>
            <a:r>
              <a:rPr lang="ja-JP" altLang="en-US" sz="2800" dirty="0">
                <a:solidFill>
                  <a:srgbClr val="C00000"/>
                </a:solidFill>
              </a:rPr>
              <a:t>頭を働かせて工夫するほうがいい </a:t>
            </a:r>
            <a:br>
              <a:rPr lang="ja-JP" altLang="en-US" sz="2800" dirty="0">
                <a:solidFill>
                  <a:srgbClr val="C00000"/>
                </a:solidFill>
              </a:rPr>
            </a:br>
            <a:r>
              <a:rPr lang="ja-JP" altLang="en-US" sz="2800" dirty="0">
                <a:solidFill>
                  <a:srgbClr val="C00000"/>
                </a:solidFill>
              </a:rPr>
              <a:t>未知への挑戦が多いほど</a:t>
            </a:r>
            <a:br>
              <a:rPr lang="ja-JP" altLang="en-US" sz="2800" dirty="0">
                <a:solidFill>
                  <a:srgbClr val="C00000"/>
                </a:solidFill>
              </a:rPr>
            </a:br>
            <a:r>
              <a:rPr lang="ja-JP" altLang="en-US" sz="2800" dirty="0">
                <a:solidFill>
                  <a:srgbClr val="C00000"/>
                </a:solidFill>
              </a:rPr>
              <a:t>人生の喜びは大きいのだから</a:t>
            </a:r>
            <a:br>
              <a:rPr lang="ja-JP" altLang="en-US" sz="2800" dirty="0"/>
            </a:br>
            <a:r>
              <a:rPr lang="ja-JP" altLang="en-US" sz="2800" dirty="0">
                <a:solidFill>
                  <a:schemeClr val="tx1">
                    <a:lumMod val="75000"/>
                    <a:lumOff val="25000"/>
                  </a:schemeClr>
                </a:solidFill>
              </a:rPr>
              <a:t>はじめて愛した あなたのために </a:t>
            </a:r>
            <a:br>
              <a:rPr lang="ja-JP" altLang="en-US" sz="2800" dirty="0">
                <a:solidFill>
                  <a:schemeClr val="tx1">
                    <a:lumMod val="75000"/>
                    <a:lumOff val="25000"/>
                  </a:schemeClr>
                </a:solidFill>
              </a:rPr>
            </a:br>
            <a:r>
              <a:rPr lang="ja-JP" altLang="en-US" sz="2800" dirty="0">
                <a:solidFill>
                  <a:schemeClr val="tx1">
                    <a:lumMod val="75000"/>
                    <a:lumOff val="25000"/>
                  </a:schemeClr>
                </a:solidFill>
              </a:rPr>
              <a:t>飾りもつけずに 贈る言葉 </a:t>
            </a:r>
            <a:br>
              <a:rPr lang="ja-JP" altLang="en-US" sz="2800" dirty="0">
                <a:solidFill>
                  <a:schemeClr val="tx1">
                    <a:lumMod val="75000"/>
                    <a:lumOff val="25000"/>
                  </a:schemeClr>
                </a:solidFill>
              </a:rPr>
            </a:br>
            <a:endParaRPr kumimoji="1" lang="ja-JP" altLang="en-US" dirty="0">
              <a:solidFill>
                <a:schemeClr val="tx1">
                  <a:lumMod val="75000"/>
                  <a:lumOff val="25000"/>
                </a:schemeClr>
              </a:solidFill>
            </a:endParaRPr>
          </a:p>
        </p:txBody>
      </p:sp>
      <p:sp>
        <p:nvSpPr>
          <p:cNvPr id="3" name="テキスト ボックス 2">
            <a:extLst>
              <a:ext uri="{FF2B5EF4-FFF2-40B4-BE49-F238E27FC236}">
                <a16:creationId xmlns:a16="http://schemas.microsoft.com/office/drawing/2014/main" id="{40BA53ED-8C44-402E-842B-3259256A725F}"/>
              </a:ext>
            </a:extLst>
          </p:cNvPr>
          <p:cNvSpPr txBox="1"/>
          <p:nvPr/>
        </p:nvSpPr>
        <p:spPr>
          <a:xfrm>
            <a:off x="712099" y="6311788"/>
            <a:ext cx="1249060" cy="369332"/>
          </a:xfrm>
          <a:prstGeom prst="rect">
            <a:avLst/>
          </a:prstGeom>
          <a:noFill/>
        </p:spPr>
        <p:txBody>
          <a:bodyPr wrap="none" rtlCol="0">
            <a:spAutoFit/>
          </a:bodyPr>
          <a:lstStyle/>
          <a:p>
            <a:r>
              <a:rPr kumimoji="1" lang="en-US" altLang="ja-JP" dirty="0"/>
              <a:t>1988.4</a:t>
            </a:r>
            <a:r>
              <a:rPr kumimoji="1" lang="ja-JP" altLang="en-US" dirty="0" err="1"/>
              <a:t>．</a:t>
            </a:r>
            <a:r>
              <a:rPr kumimoji="1" lang="en-US" altLang="ja-JP" dirty="0"/>
              <a:t>30</a:t>
            </a:r>
            <a:endParaRPr kumimoji="1" lang="ja-JP" altLang="en-US" dirty="0"/>
          </a:p>
        </p:txBody>
      </p:sp>
      <p:sp>
        <p:nvSpPr>
          <p:cNvPr id="4" name="スライド番号プレースホルダー 3">
            <a:extLst>
              <a:ext uri="{FF2B5EF4-FFF2-40B4-BE49-F238E27FC236}">
                <a16:creationId xmlns:a16="http://schemas.microsoft.com/office/drawing/2014/main" id="{2543E149-8DEB-426E-9877-B37DAFC0EFE2}"/>
              </a:ext>
            </a:extLst>
          </p:cNvPr>
          <p:cNvSpPr>
            <a:spLocks noGrp="1"/>
          </p:cNvSpPr>
          <p:nvPr>
            <p:ph type="sldNum" sz="quarter" idx="12"/>
          </p:nvPr>
        </p:nvSpPr>
        <p:spPr>
          <a:xfrm>
            <a:off x="9322699" y="6412995"/>
            <a:ext cx="2743200" cy="365125"/>
          </a:xfrm>
        </p:spPr>
        <p:txBody>
          <a:bodyPr/>
          <a:lstStyle/>
          <a:p>
            <a:fld id="{011825E6-0B3D-4B55-894C-2300E3F058C0}" type="slidenum">
              <a:rPr kumimoji="1" lang="ja-JP" altLang="en-US" smtClean="0"/>
              <a:t>119</a:t>
            </a:fld>
            <a:endParaRPr kumimoji="1" lang="ja-JP" altLang="en-US"/>
          </a:p>
        </p:txBody>
      </p:sp>
    </p:spTree>
    <p:extLst>
      <p:ext uri="{BB962C8B-B14F-4D97-AF65-F5344CB8AC3E}">
        <p14:creationId xmlns:p14="http://schemas.microsoft.com/office/powerpoint/2010/main" val="19396728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4557C9-90C9-4944-88F0-92B17BD8854A}"/>
              </a:ext>
            </a:extLst>
          </p:cNvPr>
          <p:cNvSpPr>
            <a:spLocks noGrp="1"/>
          </p:cNvSpPr>
          <p:nvPr>
            <p:ph type="title"/>
          </p:nvPr>
        </p:nvSpPr>
        <p:spPr/>
        <p:txBody>
          <a:bodyPr/>
          <a:lstStyle/>
          <a:p>
            <a:r>
              <a:rPr kumimoji="1" lang="ja-JP" altLang="en-US" dirty="0">
                <a:solidFill>
                  <a:schemeClr val="tx1">
                    <a:lumMod val="75000"/>
                    <a:lumOff val="25000"/>
                  </a:schemeClr>
                </a:solidFill>
              </a:rPr>
              <a:t>学び　その</a:t>
            </a:r>
            <a:r>
              <a:rPr lang="en-US" altLang="ja-JP" dirty="0">
                <a:solidFill>
                  <a:schemeClr val="tx1">
                    <a:lumMod val="75000"/>
                    <a:lumOff val="25000"/>
                  </a:schemeClr>
                </a:solidFill>
              </a:rPr>
              <a:t>2</a:t>
            </a:r>
            <a:endParaRPr kumimoji="1" lang="ja-JP" altLang="en-US" dirty="0">
              <a:solidFill>
                <a:schemeClr val="tx1">
                  <a:lumMod val="75000"/>
                  <a:lumOff val="25000"/>
                </a:schemeClr>
              </a:solidFill>
            </a:endParaRPr>
          </a:p>
        </p:txBody>
      </p:sp>
      <p:sp>
        <p:nvSpPr>
          <p:cNvPr id="3" name="コンテンツ プレースホルダー 2">
            <a:extLst>
              <a:ext uri="{FF2B5EF4-FFF2-40B4-BE49-F238E27FC236}">
                <a16:creationId xmlns:a16="http://schemas.microsoft.com/office/drawing/2014/main" id="{985A13AE-D9C2-4DDD-8B5A-492828B0FC61}"/>
              </a:ext>
            </a:extLst>
          </p:cNvPr>
          <p:cNvSpPr>
            <a:spLocks noGrp="1"/>
          </p:cNvSpPr>
          <p:nvPr>
            <p:ph idx="1"/>
          </p:nvPr>
        </p:nvSpPr>
        <p:spPr>
          <a:xfrm>
            <a:off x="521309" y="1227667"/>
            <a:ext cx="11047839" cy="5080000"/>
          </a:xfrm>
        </p:spPr>
        <p:txBody>
          <a:bodyPr>
            <a:normAutofit lnSpcReduction="10000"/>
          </a:bodyPr>
          <a:lstStyle/>
          <a:p>
            <a:r>
              <a:rPr lang="ja-JP" altLang="en-US" b="1" dirty="0">
                <a:solidFill>
                  <a:schemeClr val="tx1">
                    <a:lumMod val="75000"/>
                    <a:lumOff val="25000"/>
                  </a:schemeClr>
                </a:solidFill>
              </a:rPr>
              <a:t>コツコツと地道に</a:t>
            </a:r>
            <a:endParaRPr lang="en-US" altLang="ja-JP" b="1" dirty="0">
              <a:solidFill>
                <a:schemeClr val="tx1">
                  <a:lumMod val="75000"/>
                  <a:lumOff val="25000"/>
                </a:schemeClr>
              </a:solidFill>
            </a:endParaRPr>
          </a:p>
          <a:p>
            <a:pPr marL="0" indent="0">
              <a:buNone/>
            </a:pPr>
            <a:r>
              <a:rPr kumimoji="1" lang="ja-JP" altLang="en-US" dirty="0">
                <a:solidFill>
                  <a:schemeClr val="tx1">
                    <a:lumMod val="75000"/>
                    <a:lumOff val="25000"/>
                  </a:schemeClr>
                </a:solidFill>
              </a:rPr>
              <a:t>　　</a:t>
            </a:r>
            <a:r>
              <a:rPr lang="ja-JP" altLang="en-US" dirty="0">
                <a:solidFill>
                  <a:schemeClr val="tx1">
                    <a:lumMod val="75000"/>
                    <a:lumOff val="25000"/>
                  </a:schemeClr>
                </a:solidFill>
              </a:rPr>
              <a:t>絵画収集と分析</a:t>
            </a:r>
            <a:endParaRPr lang="en-US" altLang="ja-JP" dirty="0">
              <a:solidFill>
                <a:schemeClr val="tx1">
                  <a:lumMod val="75000"/>
                  <a:lumOff val="25000"/>
                </a:schemeClr>
              </a:solidFill>
            </a:endParaRPr>
          </a:p>
          <a:p>
            <a:pPr marL="0" indent="0">
              <a:buNone/>
            </a:pPr>
            <a:endParaRPr kumimoji="1" lang="en-US" altLang="ja-JP" dirty="0">
              <a:solidFill>
                <a:schemeClr val="tx1">
                  <a:lumMod val="75000"/>
                  <a:lumOff val="25000"/>
                </a:schemeClr>
              </a:solidFill>
            </a:endParaRPr>
          </a:p>
          <a:p>
            <a:pPr marL="0" indent="0">
              <a:buNone/>
            </a:pPr>
            <a:r>
              <a:rPr lang="ja-JP" altLang="en-US" dirty="0">
                <a:solidFill>
                  <a:schemeClr val="tx1">
                    <a:lumMod val="75000"/>
                    <a:lumOff val="25000"/>
                  </a:schemeClr>
                </a:solidFill>
              </a:rPr>
              <a:t>　　屋上で晴れた日に写真撮影</a:t>
            </a:r>
            <a:br>
              <a:rPr lang="en-US" altLang="ja-JP" dirty="0">
                <a:solidFill>
                  <a:schemeClr val="tx1">
                    <a:lumMod val="75000"/>
                    <a:lumOff val="25000"/>
                  </a:schemeClr>
                </a:solidFill>
              </a:rPr>
            </a:br>
            <a:endParaRPr lang="en-US" altLang="ja-JP" dirty="0">
              <a:solidFill>
                <a:schemeClr val="tx1">
                  <a:lumMod val="75000"/>
                  <a:lumOff val="25000"/>
                </a:schemeClr>
              </a:solidFill>
            </a:endParaRPr>
          </a:p>
          <a:p>
            <a:pPr marL="0" indent="0">
              <a:buNone/>
            </a:pPr>
            <a:r>
              <a:rPr kumimoji="1" lang="ja-JP" altLang="en-US" dirty="0">
                <a:solidFill>
                  <a:schemeClr val="tx1">
                    <a:lumMod val="75000"/>
                    <a:lumOff val="25000"/>
                  </a:schemeClr>
                </a:solidFill>
              </a:rPr>
              <a:t>　　写真屋に依頼して、写真を手にするまでに</a:t>
            </a:r>
            <a:r>
              <a:rPr lang="ja-JP" altLang="en-US" dirty="0">
                <a:solidFill>
                  <a:schemeClr val="tx1">
                    <a:lumMod val="75000"/>
                    <a:lumOff val="25000"/>
                  </a:schemeClr>
                </a:solidFill>
              </a:rPr>
              <a:t>、</a:t>
            </a:r>
            <a:r>
              <a:rPr kumimoji="1" lang="en-US" altLang="ja-JP" dirty="0">
                <a:solidFill>
                  <a:schemeClr val="tx1">
                    <a:lumMod val="75000"/>
                    <a:lumOff val="25000"/>
                  </a:schemeClr>
                </a:solidFill>
              </a:rPr>
              <a:t>3</a:t>
            </a:r>
            <a:r>
              <a:rPr kumimoji="1" lang="ja-JP" altLang="en-US" dirty="0" err="1">
                <a:solidFill>
                  <a:schemeClr val="tx1">
                    <a:lumMod val="75000"/>
                    <a:lumOff val="25000"/>
                  </a:schemeClr>
                </a:solidFill>
              </a:rPr>
              <a:t>，</a:t>
            </a:r>
            <a:r>
              <a:rPr kumimoji="1" lang="en-US" altLang="ja-JP" dirty="0">
                <a:solidFill>
                  <a:schemeClr val="tx1">
                    <a:lumMod val="75000"/>
                    <a:lumOff val="25000"/>
                  </a:schemeClr>
                </a:solidFill>
              </a:rPr>
              <a:t>4</a:t>
            </a:r>
            <a:r>
              <a:rPr kumimoji="1" lang="ja-JP" altLang="en-US" dirty="0">
                <a:solidFill>
                  <a:schemeClr val="tx1">
                    <a:lumMod val="75000"/>
                    <a:lumOff val="25000"/>
                  </a:schemeClr>
                </a:solidFill>
              </a:rPr>
              <a:t>日</a:t>
            </a:r>
            <a:endParaRPr kumimoji="1" lang="en-US" altLang="ja-JP" b="1" dirty="0">
              <a:solidFill>
                <a:schemeClr val="tx1">
                  <a:lumMod val="75000"/>
                  <a:lumOff val="25000"/>
                </a:schemeClr>
              </a:solidFill>
            </a:endParaRPr>
          </a:p>
          <a:p>
            <a:pPr marL="0" indent="0">
              <a:buNone/>
            </a:pPr>
            <a:endParaRPr lang="en-US" altLang="ja-JP" b="1" dirty="0">
              <a:solidFill>
                <a:schemeClr val="tx1">
                  <a:lumMod val="75000"/>
                  <a:lumOff val="25000"/>
                </a:schemeClr>
              </a:solidFill>
            </a:endParaRPr>
          </a:p>
          <a:p>
            <a:pPr marL="0" indent="0">
              <a:buNone/>
            </a:pPr>
            <a:r>
              <a:rPr lang="ja-JP" altLang="en-US" b="1" dirty="0">
                <a:solidFill>
                  <a:schemeClr val="tx1">
                    <a:lumMod val="75000"/>
                    <a:lumOff val="25000"/>
                  </a:schemeClr>
                </a:solidFill>
              </a:rPr>
              <a:t>　写真をもとに絵画分析</a:t>
            </a:r>
            <a:r>
              <a:rPr lang="en-US" altLang="ja-JP" b="1" dirty="0">
                <a:solidFill>
                  <a:schemeClr val="tx1">
                    <a:lumMod val="75000"/>
                    <a:lumOff val="25000"/>
                  </a:schemeClr>
                </a:solidFill>
              </a:rPr>
              <a:t>,</a:t>
            </a:r>
            <a:r>
              <a:rPr lang="ja-JP" altLang="en-US" b="1" dirty="0">
                <a:solidFill>
                  <a:schemeClr val="tx1">
                    <a:lumMod val="75000"/>
                    <a:lumOff val="25000"/>
                  </a:schemeClr>
                </a:solidFill>
              </a:rPr>
              <a:t>　描画方法のアルゴリズムの考案</a:t>
            </a:r>
            <a:r>
              <a:rPr lang="ja-JP" altLang="en-US" dirty="0">
                <a:solidFill>
                  <a:schemeClr val="tx1">
                    <a:lumMod val="75000"/>
                    <a:lumOff val="25000"/>
                  </a:schemeClr>
                </a:solidFill>
              </a:rPr>
              <a:t>　</a:t>
            </a:r>
            <a:br>
              <a:rPr lang="en-US" altLang="ja-JP" dirty="0">
                <a:solidFill>
                  <a:schemeClr val="tx1">
                    <a:lumMod val="75000"/>
                    <a:lumOff val="25000"/>
                  </a:schemeClr>
                </a:solidFill>
              </a:rPr>
            </a:br>
            <a:endParaRPr kumimoji="1" lang="en-US" altLang="ja-JP" dirty="0">
              <a:solidFill>
                <a:schemeClr val="tx1">
                  <a:lumMod val="75000"/>
                  <a:lumOff val="25000"/>
                </a:schemeClr>
              </a:solidFill>
            </a:endParaRPr>
          </a:p>
          <a:p>
            <a:pPr marL="0" indent="0">
              <a:buNone/>
            </a:pPr>
            <a:r>
              <a:rPr lang="ja-JP" altLang="en-US" dirty="0">
                <a:solidFill>
                  <a:schemeClr val="tx1">
                    <a:lumMod val="75000"/>
                    <a:lumOff val="25000"/>
                  </a:schemeClr>
                </a:solidFill>
              </a:rPr>
              <a:t>・研究テーマ：</a:t>
            </a:r>
            <a:br>
              <a:rPr lang="en-US" altLang="ja-JP" dirty="0">
                <a:solidFill>
                  <a:schemeClr val="tx1">
                    <a:lumMod val="75000"/>
                    <a:lumOff val="25000"/>
                  </a:schemeClr>
                </a:solidFill>
              </a:rPr>
            </a:br>
            <a:r>
              <a:rPr lang="ja-JP" altLang="en-US" dirty="0">
                <a:solidFill>
                  <a:schemeClr val="tx1">
                    <a:lumMod val="75000"/>
                    <a:lumOff val="25000"/>
                  </a:schemeClr>
                </a:solidFill>
              </a:rPr>
              <a:t>　</a:t>
            </a:r>
            <a:r>
              <a:rPr lang="ja-JP" altLang="en-US" b="1" dirty="0">
                <a:solidFill>
                  <a:schemeClr val="tx1">
                    <a:lumMod val="75000"/>
                    <a:lumOff val="25000"/>
                  </a:schemeClr>
                </a:solidFill>
              </a:rPr>
              <a:t>専門家の知識や技能をいかにコンピュータで扱えるようにするか</a:t>
            </a:r>
            <a:endParaRPr lang="en-US" altLang="ja-JP" b="1" dirty="0">
              <a:solidFill>
                <a:schemeClr val="tx1">
                  <a:lumMod val="75000"/>
                  <a:lumOff val="25000"/>
                </a:schemeClr>
              </a:solidFill>
            </a:endParaRPr>
          </a:p>
          <a:p>
            <a:pPr marL="0" indent="0">
              <a:buNone/>
            </a:pPr>
            <a:endParaRPr kumimoji="1" lang="ja-JP" altLang="en-US" dirty="0">
              <a:solidFill>
                <a:schemeClr val="tx1">
                  <a:lumMod val="75000"/>
                  <a:lumOff val="25000"/>
                </a:schemeClr>
              </a:solidFill>
            </a:endParaRPr>
          </a:p>
        </p:txBody>
      </p:sp>
      <p:pic>
        <p:nvPicPr>
          <p:cNvPr id="8" name="Picture 3" descr="D:\images\kondo\img01.JPG">
            <a:extLst>
              <a:ext uri="{FF2B5EF4-FFF2-40B4-BE49-F238E27FC236}">
                <a16:creationId xmlns:a16="http://schemas.microsoft.com/office/drawing/2014/main" id="{993E1302-C666-4AD8-85B7-7512B32288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4787" y="304570"/>
            <a:ext cx="4375904" cy="2797559"/>
          </a:xfrm>
          <a:prstGeom prst="rect">
            <a:avLst/>
          </a:prstGeom>
          <a:noFill/>
          <a:extLst>
            <a:ext uri="{909E8E84-426E-40DD-AFC4-6F175D3DCCD1}">
              <a14:hiddenFill xmlns:a14="http://schemas.microsoft.com/office/drawing/2010/main">
                <a:solidFill>
                  <a:srgbClr val="FFFFFF"/>
                </a:solidFill>
              </a14:hiddenFill>
            </a:ext>
          </a:extLst>
        </p:spPr>
      </p:pic>
      <p:sp>
        <p:nvSpPr>
          <p:cNvPr id="4" name="スライド番号プレースホルダー 3">
            <a:extLst>
              <a:ext uri="{FF2B5EF4-FFF2-40B4-BE49-F238E27FC236}">
                <a16:creationId xmlns:a16="http://schemas.microsoft.com/office/drawing/2014/main" id="{D9617CBF-D4BA-49D6-9B55-262CB39EEBA4}"/>
              </a:ext>
            </a:extLst>
          </p:cNvPr>
          <p:cNvSpPr>
            <a:spLocks noGrp="1"/>
          </p:cNvSpPr>
          <p:nvPr>
            <p:ph type="sldNum" sz="quarter" idx="12"/>
          </p:nvPr>
        </p:nvSpPr>
        <p:spPr/>
        <p:txBody>
          <a:bodyPr/>
          <a:lstStyle/>
          <a:p>
            <a:fld id="{011825E6-0B3D-4B55-894C-2300E3F058C0}" type="slidenum">
              <a:rPr kumimoji="1" lang="ja-JP" altLang="en-US" smtClean="0"/>
              <a:t>12</a:t>
            </a:fld>
            <a:endParaRPr kumimoji="1" lang="ja-JP" altLang="en-US"/>
          </a:p>
        </p:txBody>
      </p:sp>
    </p:spTree>
    <p:extLst>
      <p:ext uri="{BB962C8B-B14F-4D97-AF65-F5344CB8AC3E}">
        <p14:creationId xmlns:p14="http://schemas.microsoft.com/office/powerpoint/2010/main" val="3987906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3836" y="235294"/>
            <a:ext cx="2862714" cy="4102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2805" y="0"/>
            <a:ext cx="4794250" cy="683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4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1573" y="3631950"/>
            <a:ext cx="4752528" cy="3114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4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59304" y="4146760"/>
            <a:ext cx="4106153" cy="2447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57386" y="1368760"/>
            <a:ext cx="1817316" cy="2604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右矢印 1"/>
          <p:cNvSpPr/>
          <p:nvPr/>
        </p:nvSpPr>
        <p:spPr>
          <a:xfrm rot="10800000">
            <a:off x="8826976" y="3979536"/>
            <a:ext cx="576064" cy="30232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 name="テキスト ボックス 2"/>
          <p:cNvSpPr txBox="1"/>
          <p:nvPr/>
        </p:nvSpPr>
        <p:spPr>
          <a:xfrm>
            <a:off x="9597194" y="3607970"/>
            <a:ext cx="1383712" cy="369332"/>
          </a:xfrm>
          <a:prstGeom prst="rect">
            <a:avLst/>
          </a:prstGeom>
          <a:noFill/>
        </p:spPr>
        <p:txBody>
          <a:bodyPr wrap="none" rtlCol="0">
            <a:spAutoFit/>
          </a:bodyPr>
          <a:lstStyle/>
          <a:p>
            <a:r>
              <a:rPr lang="en-US" altLang="ja-JP" dirty="0"/>
              <a:t>5000</a:t>
            </a:r>
            <a:r>
              <a:rPr lang="ja-JP" altLang="en-US" dirty="0"/>
              <a:t>万円超</a:t>
            </a:r>
          </a:p>
        </p:txBody>
      </p:sp>
      <p:sp>
        <p:nvSpPr>
          <p:cNvPr id="4" name="テキスト ボックス 3"/>
          <p:cNvSpPr txBox="1"/>
          <p:nvPr/>
        </p:nvSpPr>
        <p:spPr>
          <a:xfrm rot="20969458">
            <a:off x="3917380" y="692732"/>
            <a:ext cx="2501140" cy="276999"/>
          </a:xfrm>
          <a:prstGeom prst="rect">
            <a:avLst/>
          </a:prstGeom>
          <a:solidFill>
            <a:srgbClr val="FFC000"/>
          </a:solidFill>
        </p:spPr>
        <p:txBody>
          <a:bodyPr wrap="square" rtlCol="0">
            <a:spAutoFit/>
          </a:bodyPr>
          <a:lstStyle/>
          <a:p>
            <a:r>
              <a:rPr lang="ja-JP" altLang="en-US" sz="1200" dirty="0"/>
              <a:t>日経コンピュータグラフィックス</a:t>
            </a:r>
          </a:p>
        </p:txBody>
      </p:sp>
      <p:sp>
        <p:nvSpPr>
          <p:cNvPr id="5" name="テキスト ボックス 4"/>
          <p:cNvSpPr txBox="1"/>
          <p:nvPr/>
        </p:nvSpPr>
        <p:spPr>
          <a:xfrm>
            <a:off x="9444909" y="4003045"/>
            <a:ext cx="1971236" cy="400110"/>
          </a:xfrm>
          <a:prstGeom prst="rect">
            <a:avLst/>
          </a:prstGeom>
          <a:solidFill>
            <a:srgbClr val="FFFFCC"/>
          </a:solidFill>
        </p:spPr>
        <p:txBody>
          <a:bodyPr wrap="square" rtlCol="0">
            <a:spAutoFit/>
          </a:bodyPr>
          <a:lstStyle/>
          <a:p>
            <a:r>
              <a:rPr lang="ja-JP" altLang="en-US" dirty="0"/>
              <a:t>メモリ</a:t>
            </a:r>
            <a:r>
              <a:rPr lang="en-US" altLang="ja-JP" sz="2000" dirty="0"/>
              <a:t>3M</a:t>
            </a:r>
            <a:r>
              <a:rPr lang="ja-JP" altLang="en-US" dirty="0"/>
              <a:t>バイト</a:t>
            </a:r>
          </a:p>
        </p:txBody>
      </p:sp>
      <p:sp>
        <p:nvSpPr>
          <p:cNvPr id="11" name="テキスト ボックス 1">
            <a:extLst>
              <a:ext uri="{FF2B5EF4-FFF2-40B4-BE49-F238E27FC236}">
                <a16:creationId xmlns:a16="http://schemas.microsoft.com/office/drawing/2014/main" id="{7E8D41AD-065C-4C8D-94AD-B391039166CA}"/>
              </a:ext>
            </a:extLst>
          </p:cNvPr>
          <p:cNvSpPr txBox="1">
            <a:spLocks noChangeArrowheads="1"/>
          </p:cNvSpPr>
          <p:nvPr/>
        </p:nvSpPr>
        <p:spPr bwMode="auto">
          <a:xfrm>
            <a:off x="151554" y="64558"/>
            <a:ext cx="9557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b="1" dirty="0">
                <a:solidFill>
                  <a:srgbClr val="C00000"/>
                </a:solidFill>
              </a:rPr>
              <a:t>1985</a:t>
            </a:r>
            <a:r>
              <a:rPr lang="en-US" altLang="ja-JP" sz="2400" dirty="0"/>
              <a:t> </a:t>
            </a:r>
            <a:endParaRPr lang="ja-JP" altLang="en-US" sz="2400" dirty="0"/>
          </a:p>
        </p:txBody>
      </p:sp>
      <p:sp>
        <p:nvSpPr>
          <p:cNvPr id="6" name="スライド番号プレースホルダー 5">
            <a:extLst>
              <a:ext uri="{FF2B5EF4-FFF2-40B4-BE49-F238E27FC236}">
                <a16:creationId xmlns:a16="http://schemas.microsoft.com/office/drawing/2014/main" id="{D88918C4-117D-45BC-9B09-4BFF7F9DFC47}"/>
              </a:ext>
            </a:extLst>
          </p:cNvPr>
          <p:cNvSpPr>
            <a:spLocks noGrp="1"/>
          </p:cNvSpPr>
          <p:nvPr>
            <p:ph type="sldNum" sz="quarter" idx="12"/>
          </p:nvPr>
        </p:nvSpPr>
        <p:spPr>
          <a:xfrm>
            <a:off x="9338883" y="6421086"/>
            <a:ext cx="2743200" cy="365125"/>
          </a:xfrm>
        </p:spPr>
        <p:txBody>
          <a:bodyPr/>
          <a:lstStyle/>
          <a:p>
            <a:fld id="{011825E6-0B3D-4B55-894C-2300E3F058C0}" type="slidenum">
              <a:rPr kumimoji="1" lang="ja-JP" altLang="en-US" smtClean="0"/>
              <a:t>13</a:t>
            </a:fld>
            <a:endParaRPr kumimoji="1" lang="ja-JP" altLang="en-US"/>
          </a:p>
        </p:txBody>
      </p:sp>
    </p:spTree>
    <p:extLst>
      <p:ext uri="{BB962C8B-B14F-4D97-AF65-F5344CB8AC3E}">
        <p14:creationId xmlns:p14="http://schemas.microsoft.com/office/powerpoint/2010/main" val="4220957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1" name="直線コネクタ 140">
            <a:extLst>
              <a:ext uri="{FF2B5EF4-FFF2-40B4-BE49-F238E27FC236}">
                <a16:creationId xmlns:a16="http://schemas.microsoft.com/office/drawing/2014/main" id="{6E6E5C55-0065-43C3-AD64-565BE9C3FD8C}"/>
              </a:ext>
            </a:extLst>
          </p:cNvPr>
          <p:cNvCxnSpPr>
            <a:cxnSpLocks/>
          </p:cNvCxnSpPr>
          <p:nvPr/>
        </p:nvCxnSpPr>
        <p:spPr>
          <a:xfrm>
            <a:off x="813822" y="5363576"/>
            <a:ext cx="10568779"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3" name="コンテンツ プレースホルダー 2"/>
          <p:cNvSpPr>
            <a:spLocks noGrp="1"/>
          </p:cNvSpPr>
          <p:nvPr>
            <p:ph idx="1"/>
          </p:nvPr>
        </p:nvSpPr>
        <p:spPr>
          <a:xfrm>
            <a:off x="437975" y="1640987"/>
            <a:ext cx="11402435" cy="4855894"/>
          </a:xfrm>
        </p:spPr>
        <p:txBody>
          <a:bodyPr>
            <a:noAutofit/>
          </a:bodyPr>
          <a:lstStyle/>
          <a:p>
            <a:pPr marL="0" indent="0">
              <a:lnSpc>
                <a:spcPts val="600"/>
              </a:lnSpc>
              <a:buNone/>
            </a:pPr>
            <a:r>
              <a:rPr lang="ja-JP" altLang="en-US" sz="1050" dirty="0"/>
              <a:t>　　　　　　 </a:t>
            </a:r>
            <a:r>
              <a:rPr lang="ja-JP" altLang="en-US" sz="1050" dirty="0">
                <a:solidFill>
                  <a:srgbClr val="C00000"/>
                </a:solidFill>
              </a:rPr>
              <a:t> ●</a:t>
            </a:r>
            <a:r>
              <a:rPr lang="ja-JP" altLang="en-US" sz="1050" dirty="0"/>
              <a:t> 理解を助ける表現・ペイントシステム　</a:t>
            </a:r>
            <a:r>
              <a:rPr lang="en-US" altLang="ja-JP" sz="1050" dirty="0" err="1"/>
              <a:t>photoshop</a:t>
            </a:r>
            <a:r>
              <a:rPr lang="ja-JP" altLang="en-US" sz="1050" dirty="0"/>
              <a:t>より前に　　（印刷会社がシステム販売）</a:t>
            </a:r>
          </a:p>
          <a:p>
            <a:pPr marL="0" indent="0">
              <a:lnSpc>
                <a:spcPts val="600"/>
              </a:lnSpc>
              <a:buNone/>
            </a:pPr>
            <a:r>
              <a:rPr lang="ja-JP" altLang="en-US" sz="1050" dirty="0"/>
              <a:t>　　　 　　　</a:t>
            </a:r>
            <a:r>
              <a:rPr lang="ja-JP" altLang="en-US" sz="1050" dirty="0">
                <a:solidFill>
                  <a:srgbClr val="C00000"/>
                </a:solidFill>
              </a:rPr>
              <a:t> ●</a:t>
            </a:r>
            <a:r>
              <a:rPr lang="ja-JP" altLang="en-US" sz="1050" dirty="0"/>
              <a:t> </a:t>
            </a:r>
            <a:r>
              <a:rPr lang="en-US" altLang="ja-JP" sz="1050" dirty="0"/>
              <a:t>3</a:t>
            </a:r>
            <a:r>
              <a:rPr lang="ja-JP" altLang="en-US" sz="1050" dirty="0"/>
              <a:t>次元形状の表現　　　　　　　　　　</a:t>
            </a:r>
            <a:r>
              <a:rPr lang="ja-JP" altLang="en-US" sz="1050" dirty="0">
                <a:solidFill>
                  <a:srgbClr val="C00000"/>
                </a:solidFill>
              </a:rPr>
              <a:t> ● </a:t>
            </a:r>
            <a:r>
              <a:rPr lang="en-US" altLang="ja-JP" sz="1050" dirty="0"/>
              <a:t>3</a:t>
            </a:r>
            <a:r>
              <a:rPr lang="ja-JP" altLang="en-US" sz="1050" dirty="0"/>
              <a:t>次元モデルの輪郭線　　</a:t>
            </a:r>
            <a:r>
              <a:rPr lang="en-US" altLang="ja-JP" sz="1050" dirty="0"/>
              <a:t>Lightwave</a:t>
            </a:r>
            <a:r>
              <a:rPr lang="ja-JP" altLang="en-US" sz="1050" dirty="0"/>
              <a:t>実装、アニメへの展開　　　</a:t>
            </a:r>
            <a:r>
              <a:rPr lang="ja-JP" altLang="en-US" sz="1050" dirty="0">
                <a:solidFill>
                  <a:srgbClr val="C00000"/>
                </a:solidFill>
              </a:rPr>
              <a:t> ●</a:t>
            </a:r>
            <a:r>
              <a:rPr lang="ja-JP" altLang="en-US" sz="1050" dirty="0"/>
              <a:t>トーンシェーディング</a:t>
            </a:r>
            <a:endParaRPr lang="en-US" altLang="ja-JP" sz="1050" dirty="0"/>
          </a:p>
          <a:p>
            <a:pPr marL="0" indent="0">
              <a:lnSpc>
                <a:spcPts val="600"/>
              </a:lnSpc>
              <a:buNone/>
            </a:pPr>
            <a:r>
              <a:rPr lang="ja-JP" altLang="en-US" sz="1050" dirty="0">
                <a:solidFill>
                  <a:srgbClr val="C00000"/>
                </a:solidFill>
              </a:rPr>
              <a:t>　　　　　　　　　　●</a:t>
            </a:r>
            <a:r>
              <a:rPr lang="ja-JP" altLang="en-US" sz="1050" dirty="0"/>
              <a:t> ３</a:t>
            </a:r>
            <a:r>
              <a:rPr lang="en-US" altLang="ja-JP" sz="1050" dirty="0"/>
              <a:t>D</a:t>
            </a:r>
            <a:r>
              <a:rPr lang="ja-JP" altLang="en-US" sz="1050" dirty="0"/>
              <a:t>イラスト作図（システム販売）　</a:t>
            </a:r>
            <a:r>
              <a:rPr lang="ja-JP" altLang="en-US" sz="1050" dirty="0">
                <a:solidFill>
                  <a:srgbClr val="C00000"/>
                </a:solidFill>
              </a:rPr>
              <a:t> ● </a:t>
            </a:r>
            <a:r>
              <a:rPr lang="en-US" altLang="ja-JP" sz="1050" dirty="0"/>
              <a:t>3D</a:t>
            </a:r>
            <a:r>
              <a:rPr lang="ja-JP" altLang="en-US" sz="1050" dirty="0"/>
              <a:t>アニメ制作インタフェース（初）　　  　</a:t>
            </a:r>
            <a:r>
              <a:rPr lang="ja-JP" altLang="en-US" sz="1050" dirty="0">
                <a:solidFill>
                  <a:srgbClr val="C00000"/>
                </a:solidFill>
              </a:rPr>
              <a:t> ●</a:t>
            </a:r>
            <a:r>
              <a:rPr lang="ja-JP" altLang="en-US" sz="1050" dirty="0"/>
              <a:t>ジオラマエンジン</a:t>
            </a:r>
            <a:endParaRPr lang="en-US" altLang="ja-JP" sz="1050" dirty="0"/>
          </a:p>
          <a:p>
            <a:pPr marL="0" indent="0">
              <a:lnSpc>
                <a:spcPts val="600"/>
              </a:lnSpc>
              <a:buNone/>
            </a:pPr>
            <a:r>
              <a:rPr lang="ja-JP" altLang="en-US" sz="1050" dirty="0">
                <a:solidFill>
                  <a:srgbClr val="C00000"/>
                </a:solidFill>
              </a:rPr>
              <a:t>　　　　　●</a:t>
            </a:r>
            <a:r>
              <a:rPr lang="ja-JP" altLang="en-US" sz="1050" dirty="0"/>
              <a:t>モンタージュパース　</a:t>
            </a:r>
            <a:r>
              <a:rPr lang="ja-JP" altLang="en-US" sz="1050" dirty="0">
                <a:solidFill>
                  <a:srgbClr val="C00000"/>
                </a:solidFill>
              </a:rPr>
              <a:t> ●</a:t>
            </a:r>
            <a:r>
              <a:rPr lang="ja-JP" altLang="en-US" sz="1050" dirty="0"/>
              <a:t>形状復元　　　 </a:t>
            </a:r>
            <a:r>
              <a:rPr lang="ja-JP" altLang="en-US" sz="1050" dirty="0">
                <a:solidFill>
                  <a:srgbClr val="C00000"/>
                </a:solidFill>
              </a:rPr>
              <a:t>●</a:t>
            </a:r>
            <a:r>
              <a:rPr lang="en-US" altLang="ja-JP" sz="1050" dirty="0"/>
              <a:t>2D3D</a:t>
            </a:r>
            <a:r>
              <a:rPr lang="ja-JP" altLang="en-US" sz="1050" dirty="0"/>
              <a:t>画像合成　　      </a:t>
            </a:r>
            <a:r>
              <a:rPr lang="ja-JP" altLang="en-US" sz="1050" dirty="0">
                <a:solidFill>
                  <a:srgbClr val="C00000"/>
                </a:solidFill>
              </a:rPr>
              <a:t>●</a:t>
            </a:r>
            <a:r>
              <a:rPr lang="ja-JP" altLang="en-US" sz="1050" dirty="0"/>
              <a:t>電子カタログへの展開　実用システム，特許　　　　　　　　　　　　　　　　　　　</a:t>
            </a:r>
            <a:endParaRPr lang="en-US" altLang="ja-JP" sz="1050" dirty="0"/>
          </a:p>
          <a:p>
            <a:pPr marL="0" indent="0">
              <a:lnSpc>
                <a:spcPts val="600"/>
              </a:lnSpc>
              <a:buNone/>
            </a:pPr>
            <a:r>
              <a:rPr lang="ja-JP" altLang="en-US" sz="1050" dirty="0"/>
              <a:t>                               </a:t>
            </a:r>
            <a:r>
              <a:rPr lang="ja-JP" altLang="en-US" sz="1050" dirty="0">
                <a:solidFill>
                  <a:srgbClr val="C00000"/>
                </a:solidFill>
              </a:rPr>
              <a:t>●</a:t>
            </a:r>
            <a:r>
              <a:rPr lang="ja-JP" altLang="en-US" sz="1050" dirty="0"/>
              <a:t>線画レンダリング　　　　　　　　</a:t>
            </a:r>
            <a:r>
              <a:rPr lang="ja-JP" altLang="en-US" sz="1050" dirty="0">
                <a:solidFill>
                  <a:srgbClr val="C00000"/>
                </a:solidFill>
              </a:rPr>
              <a:t>  ● </a:t>
            </a:r>
            <a:r>
              <a:rPr lang="ja-JP" altLang="en-US" sz="1050" dirty="0"/>
              <a:t>ラインドローイング</a:t>
            </a:r>
            <a:r>
              <a:rPr lang="en-US" altLang="ja-JP" sz="1050" dirty="0"/>
              <a:t>&gt;</a:t>
            </a:r>
            <a:r>
              <a:rPr lang="ja-JP" altLang="en-US" sz="1050" dirty="0"/>
              <a:t>　</a:t>
            </a:r>
            <a:r>
              <a:rPr lang="en-US" altLang="ja-JP" sz="1050" dirty="0"/>
              <a:t>2</a:t>
            </a:r>
            <a:r>
              <a:rPr lang="ja-JP" altLang="en-US" sz="1050" dirty="0"/>
              <a:t>次元イラスト　　　　　</a:t>
            </a:r>
            <a:r>
              <a:rPr lang="ja-JP" altLang="en-US" sz="1050" dirty="0">
                <a:solidFill>
                  <a:srgbClr val="C00000"/>
                </a:solidFill>
              </a:rPr>
              <a:t> ● </a:t>
            </a:r>
            <a:r>
              <a:rPr lang="ja-JP" altLang="en-US" sz="1050" dirty="0"/>
              <a:t>リアルタイムラインドローイング</a:t>
            </a:r>
          </a:p>
          <a:p>
            <a:pPr marL="0" indent="0">
              <a:lnSpc>
                <a:spcPts val="600"/>
              </a:lnSpc>
              <a:buNone/>
            </a:pPr>
            <a:r>
              <a:rPr lang="ja-JP" altLang="en-US" sz="1050" dirty="0"/>
              <a:t>　　　　　　　　　　　　　　　　　　　　　　　　　　</a:t>
            </a:r>
            <a:r>
              <a:rPr lang="ja-JP" altLang="en-US" sz="1050" dirty="0">
                <a:solidFill>
                  <a:srgbClr val="C00000"/>
                </a:solidFill>
              </a:rPr>
              <a:t> ●</a:t>
            </a:r>
            <a:r>
              <a:rPr lang="ja-JP" altLang="en-US" sz="1050" dirty="0"/>
              <a:t>パース誇張　　　　　　　　　　　　</a:t>
            </a:r>
            <a:r>
              <a:rPr lang="ja-JP" altLang="en-US" sz="1050" dirty="0">
                <a:solidFill>
                  <a:srgbClr val="C00000"/>
                </a:solidFill>
              </a:rPr>
              <a:t> ●</a:t>
            </a:r>
            <a:r>
              <a:rPr lang="ja-JP" altLang="en-US" sz="1050" dirty="0"/>
              <a:t>アニメパース　　</a:t>
            </a:r>
            <a:r>
              <a:rPr lang="ja-JP" altLang="en-US" sz="1050" dirty="0">
                <a:solidFill>
                  <a:srgbClr val="C00000"/>
                </a:solidFill>
              </a:rPr>
              <a:t>●</a:t>
            </a:r>
            <a:r>
              <a:rPr lang="ja-JP" altLang="en-US" sz="1050" dirty="0"/>
              <a:t>多視点描画　</a:t>
            </a:r>
            <a:endParaRPr lang="en-US" altLang="ja-JP" sz="1050" dirty="0"/>
          </a:p>
          <a:p>
            <a:pPr marL="0" indent="0">
              <a:lnSpc>
                <a:spcPts val="600"/>
              </a:lnSpc>
              <a:buNone/>
            </a:pPr>
            <a:r>
              <a:rPr lang="ja-JP" altLang="en-US" sz="1050" dirty="0"/>
              <a:t>　　　　　　　　　　　　　　　　　　　　　　　　　　　　　　　　　　　</a:t>
            </a:r>
            <a:r>
              <a:rPr lang="ja-JP" altLang="en-US" sz="1050" dirty="0">
                <a:solidFill>
                  <a:srgbClr val="C00000"/>
                </a:solidFill>
              </a:rPr>
              <a:t> ●</a:t>
            </a:r>
            <a:r>
              <a:rPr lang="ja-JP" altLang="en-US" sz="1050" dirty="0"/>
              <a:t>画像から絵画やイラスト表現　　　</a:t>
            </a:r>
            <a:r>
              <a:rPr lang="ja-JP" altLang="en-US" sz="1050" dirty="0">
                <a:solidFill>
                  <a:srgbClr val="C00000"/>
                </a:solidFill>
              </a:rPr>
              <a:t> ●</a:t>
            </a:r>
            <a:r>
              <a:rPr lang="ja-JP" altLang="en-US" sz="1050" dirty="0"/>
              <a:t>誘目性　</a:t>
            </a:r>
            <a:r>
              <a:rPr lang="ja-JP" altLang="en-US" sz="1050" dirty="0">
                <a:solidFill>
                  <a:srgbClr val="C00000"/>
                </a:solidFill>
              </a:rPr>
              <a:t> 　　　　　　　　　　　　</a:t>
            </a:r>
            <a:r>
              <a:rPr lang="ja-JP" altLang="en-US" sz="1050" dirty="0"/>
              <a:t>　　　　　　　　　　　　　　　　　　　　　　　　　　　　　　　　　          　　　    </a:t>
            </a:r>
            <a:r>
              <a:rPr lang="ja-JP" altLang="en-US" sz="1050" dirty="0">
                <a:solidFill>
                  <a:srgbClr val="C00000"/>
                </a:solidFill>
              </a:rPr>
              <a:t> 　　　　　</a:t>
            </a:r>
            <a:endParaRPr lang="en-US" altLang="ja-JP" sz="1050" dirty="0">
              <a:solidFill>
                <a:srgbClr val="C00000"/>
              </a:solidFill>
            </a:endParaRPr>
          </a:p>
          <a:p>
            <a:pPr marL="0" indent="0">
              <a:lnSpc>
                <a:spcPts val="600"/>
              </a:lnSpc>
              <a:buNone/>
            </a:pPr>
            <a:r>
              <a:rPr lang="ja-JP" altLang="en-US" sz="1050" dirty="0">
                <a:solidFill>
                  <a:srgbClr val="C00000"/>
                </a:solidFill>
              </a:rPr>
              <a:t>　　　　　　　　　　　　　　　　　　　　　　　　　　　　　　　　　　　　　　● </a:t>
            </a:r>
            <a:r>
              <a:rPr lang="en-US" altLang="ja-JP" sz="1050" dirty="0"/>
              <a:t>3</a:t>
            </a:r>
            <a:r>
              <a:rPr lang="ja-JP" altLang="en-US" sz="1050" dirty="0"/>
              <a:t>次元モデルによる絵画表現　　　</a:t>
            </a:r>
            <a:r>
              <a:rPr lang="ja-JP" altLang="en-US" sz="1050" dirty="0">
                <a:solidFill>
                  <a:srgbClr val="C00000"/>
                </a:solidFill>
              </a:rPr>
              <a:t> ● </a:t>
            </a:r>
            <a:r>
              <a:rPr lang="en-US" altLang="ja-JP" sz="1050" dirty="0"/>
              <a:t>LOD</a:t>
            </a:r>
            <a:r>
              <a:rPr lang="ja-JP" altLang="en-US" sz="1050" dirty="0"/>
              <a:t>　誘目性</a:t>
            </a:r>
            <a:r>
              <a:rPr lang="en-US" altLang="ja-JP" sz="1050" dirty="0"/>
              <a:t>&gt; </a:t>
            </a:r>
            <a:r>
              <a:rPr lang="ja-JP" altLang="en-US" sz="1050" dirty="0"/>
              <a:t>リアルタイム</a:t>
            </a:r>
            <a:r>
              <a:rPr lang="en-US" altLang="ja-JP" sz="1050" dirty="0"/>
              <a:t>CG</a:t>
            </a:r>
            <a:r>
              <a:rPr lang="ja-JP" altLang="en-US" sz="1050" dirty="0"/>
              <a:t>　　　　　</a:t>
            </a:r>
          </a:p>
          <a:p>
            <a:pPr marL="0" indent="0">
              <a:lnSpc>
                <a:spcPts val="600"/>
              </a:lnSpc>
              <a:buNone/>
            </a:pPr>
            <a:r>
              <a:rPr lang="ja-JP" altLang="en-US" sz="1050" dirty="0"/>
              <a:t>　　　　　　　　　</a:t>
            </a:r>
            <a:r>
              <a:rPr lang="ja-JP" altLang="en-US" sz="1050" dirty="0">
                <a:solidFill>
                  <a:srgbClr val="C00000"/>
                </a:solidFill>
              </a:rPr>
              <a:t>●</a:t>
            </a:r>
            <a:r>
              <a:rPr lang="en-US" altLang="ja-JP" sz="1050" dirty="0"/>
              <a:t>Bezier</a:t>
            </a:r>
            <a:r>
              <a:rPr lang="ja-JP" altLang="en-US" sz="1050" dirty="0"/>
              <a:t>曲線曲面</a:t>
            </a:r>
            <a:r>
              <a:rPr lang="en-US" altLang="ja-JP" sz="1050" dirty="0"/>
              <a:t>    , </a:t>
            </a:r>
            <a:r>
              <a:rPr lang="ja-JP" altLang="en-US" sz="1050" dirty="0">
                <a:solidFill>
                  <a:srgbClr val="C00000"/>
                </a:solidFill>
              </a:rPr>
              <a:t>●</a:t>
            </a:r>
            <a:r>
              <a:rPr lang="ja-JP" altLang="en-US" sz="1050" dirty="0"/>
              <a:t>形状モデリング　　　　　　　　　　  </a:t>
            </a:r>
            <a:r>
              <a:rPr lang="ja-JP" altLang="en-US" sz="1050" dirty="0">
                <a:solidFill>
                  <a:srgbClr val="C00000"/>
                </a:solidFill>
              </a:rPr>
              <a:t> ● </a:t>
            </a:r>
            <a:r>
              <a:rPr lang="en-US" altLang="ja-JP" sz="1050" dirty="0"/>
              <a:t>subdivision       </a:t>
            </a:r>
            <a:r>
              <a:rPr lang="ja-JP" altLang="en-US" sz="1050" dirty="0">
                <a:solidFill>
                  <a:srgbClr val="C00000"/>
                </a:solidFill>
              </a:rPr>
              <a:t>●</a:t>
            </a:r>
            <a:r>
              <a:rPr lang="ja-JP" altLang="en-US" sz="1050" dirty="0"/>
              <a:t>曲面モデルの</a:t>
            </a:r>
            <a:r>
              <a:rPr lang="en-US" altLang="ja-JP" sz="1050" dirty="0"/>
              <a:t>LOD &gt; </a:t>
            </a:r>
            <a:r>
              <a:rPr lang="ja-JP" altLang="en-US" sz="1050" dirty="0"/>
              <a:t>ローポリゴン　　</a:t>
            </a:r>
            <a:endParaRPr lang="en-US" altLang="ja-JP" sz="1050" dirty="0"/>
          </a:p>
          <a:p>
            <a:pPr marL="0" indent="0">
              <a:lnSpc>
                <a:spcPts val="600"/>
              </a:lnSpc>
              <a:buNone/>
            </a:pPr>
            <a:r>
              <a:rPr lang="ja-JP" altLang="en-US" sz="1050" dirty="0"/>
              <a:t>　　　　　　　　</a:t>
            </a:r>
            <a:r>
              <a:rPr lang="ja-JP" altLang="en-US" sz="1050" dirty="0">
                <a:solidFill>
                  <a:srgbClr val="C00000"/>
                </a:solidFill>
              </a:rPr>
              <a:t>                     </a:t>
            </a:r>
            <a:r>
              <a:rPr lang="ja-JP" altLang="en-US" sz="1050" dirty="0"/>
              <a:t>　　　　　　　　　</a:t>
            </a:r>
            <a:r>
              <a:rPr lang="ja-JP" altLang="en-US" sz="1050" dirty="0">
                <a:solidFill>
                  <a:srgbClr val="C00000"/>
                </a:solidFill>
              </a:rPr>
              <a:t>●</a:t>
            </a:r>
            <a:r>
              <a:rPr lang="ja-JP" altLang="en-US" sz="1050" dirty="0"/>
              <a:t>スケッチモデリング・インタフェース </a:t>
            </a:r>
            <a:r>
              <a:rPr lang="ja-JP" altLang="en-US" sz="1050" dirty="0">
                <a:solidFill>
                  <a:srgbClr val="C00000"/>
                </a:solidFill>
              </a:rPr>
              <a:t>● </a:t>
            </a:r>
            <a:r>
              <a:rPr lang="ja-JP" altLang="en-US" sz="1050" dirty="0"/>
              <a:t>陰関数モデリング　　</a:t>
            </a:r>
            <a:r>
              <a:rPr lang="ja-JP" altLang="en-US" sz="1050" dirty="0">
                <a:solidFill>
                  <a:srgbClr val="C00000"/>
                </a:solidFill>
              </a:rPr>
              <a:t> </a:t>
            </a:r>
            <a:r>
              <a:rPr lang="ja-JP" altLang="en-US" sz="1050" dirty="0"/>
              <a:t>　</a:t>
            </a:r>
            <a:r>
              <a:rPr lang="en-US" altLang="ja-JP" sz="1050" dirty="0"/>
              <a:t> </a:t>
            </a:r>
            <a:r>
              <a:rPr lang="ja-JP" altLang="en-US" sz="1050" dirty="0"/>
              <a:t>　　 </a:t>
            </a:r>
            <a:r>
              <a:rPr lang="ja-JP" altLang="en-US" sz="1050" dirty="0">
                <a:solidFill>
                  <a:srgbClr val="C00000"/>
                </a:solidFill>
              </a:rPr>
              <a:t>● </a:t>
            </a:r>
            <a:r>
              <a:rPr lang="ja-JP" altLang="en-US" sz="1050" dirty="0"/>
              <a:t>履歴データ編集　　　　　　　　　　　　　　　　　　　　　　　　　　　　　　　　　　　　　　　　　　　　　　　　　　　　　　　　　　　　　　　　　　　　　　　　　　　　　　　　　　　　　　　　　　　　　　　　　　　　　　　　　　　　　　　　　　　　　　　　　　　　　</a:t>
            </a:r>
            <a:endParaRPr lang="en-US" altLang="ja-JP" sz="1050" dirty="0"/>
          </a:p>
          <a:p>
            <a:pPr marL="0" indent="0">
              <a:lnSpc>
                <a:spcPts val="600"/>
              </a:lnSpc>
              <a:buNone/>
            </a:pPr>
            <a:r>
              <a:rPr lang="ja-JP" altLang="en-US" sz="1050" dirty="0">
                <a:solidFill>
                  <a:srgbClr val="C00000"/>
                </a:solidFill>
              </a:rPr>
              <a:t>　　　　　　　　　　　　　　　　 　　　　　●</a:t>
            </a:r>
            <a:r>
              <a:rPr lang="ja-JP" altLang="en-US" sz="1050" dirty="0"/>
              <a:t>デザイン画像検索（感性情報処理）</a:t>
            </a:r>
          </a:p>
          <a:p>
            <a:pPr marL="0" indent="0">
              <a:lnSpc>
                <a:spcPts val="600"/>
              </a:lnSpc>
              <a:buNone/>
            </a:pPr>
            <a:r>
              <a:rPr lang="ja-JP" altLang="en-US" sz="1050" dirty="0"/>
              <a:t>　　　　　　　　　　　　　　　　　　       　    　 　　　　　　</a:t>
            </a:r>
            <a:r>
              <a:rPr lang="ja-JP" altLang="en-US" sz="1050" dirty="0">
                <a:solidFill>
                  <a:srgbClr val="C00000"/>
                </a:solidFill>
              </a:rPr>
              <a:t>●</a:t>
            </a:r>
            <a:r>
              <a:rPr lang="ja-JP" altLang="en-US" sz="1050" dirty="0"/>
              <a:t>感性データベース　（特許）　    　　　　　　　  　　　　</a:t>
            </a:r>
            <a:r>
              <a:rPr lang="ja-JP" altLang="en-US" sz="1050" dirty="0">
                <a:solidFill>
                  <a:srgbClr val="C00000"/>
                </a:solidFill>
              </a:rPr>
              <a:t> ●</a:t>
            </a:r>
            <a:r>
              <a:rPr lang="ja-JP" altLang="en-US" sz="1050" dirty="0"/>
              <a:t>デジタルスクラップブック</a:t>
            </a:r>
          </a:p>
          <a:p>
            <a:pPr marL="0" indent="0">
              <a:lnSpc>
                <a:spcPts val="600"/>
              </a:lnSpc>
              <a:buNone/>
            </a:pPr>
            <a:r>
              <a:rPr lang="ja-JP" altLang="en-US" sz="1050" dirty="0"/>
              <a:t>　　　　　　　　　　　　　　　　　　　　　　　       　　　　　       　 </a:t>
            </a:r>
            <a:r>
              <a:rPr lang="ja-JP" altLang="en-US" sz="1050" dirty="0">
                <a:solidFill>
                  <a:srgbClr val="C00000"/>
                </a:solidFill>
              </a:rPr>
              <a:t>●</a:t>
            </a:r>
            <a:r>
              <a:rPr lang="en-US" altLang="ja-JP" sz="1050" dirty="0"/>
              <a:t> Color harmony </a:t>
            </a:r>
            <a:r>
              <a:rPr lang="ja-JP" altLang="en-US" sz="1050" dirty="0"/>
              <a:t>　　　     </a:t>
            </a:r>
            <a:r>
              <a:rPr lang="ja-JP" altLang="en-US" sz="1050" dirty="0">
                <a:solidFill>
                  <a:srgbClr val="C00000"/>
                </a:solidFill>
              </a:rPr>
              <a:t>●</a:t>
            </a:r>
            <a:r>
              <a:rPr lang="ja-JP" altLang="en-US" sz="1050" dirty="0"/>
              <a:t>配色デザイン　　　　　　　</a:t>
            </a:r>
            <a:r>
              <a:rPr lang="ja-JP" altLang="en-US" sz="1050" dirty="0">
                <a:solidFill>
                  <a:srgbClr val="C00000"/>
                </a:solidFill>
              </a:rPr>
              <a:t>●</a:t>
            </a:r>
            <a:r>
              <a:rPr lang="ja-JP" altLang="en-US" sz="1050" dirty="0"/>
              <a:t>キャラクター配色</a:t>
            </a:r>
          </a:p>
          <a:p>
            <a:pPr marL="0" indent="0">
              <a:lnSpc>
                <a:spcPts val="600"/>
              </a:lnSpc>
              <a:buNone/>
            </a:pPr>
            <a:r>
              <a:rPr lang="ja-JP" altLang="en-US" sz="1050" dirty="0"/>
              <a:t>　　　　　　　　　　　　　　　　　　　　　　　      </a:t>
            </a:r>
            <a:endParaRPr lang="en-US" altLang="ja-JP" sz="1050" dirty="0"/>
          </a:p>
          <a:p>
            <a:pPr marL="0" indent="0">
              <a:lnSpc>
                <a:spcPts val="600"/>
              </a:lnSpc>
              <a:buNone/>
            </a:pPr>
            <a:r>
              <a:rPr lang="ja-JP" altLang="en-US" sz="1050" dirty="0">
                <a:solidFill>
                  <a:srgbClr val="C00000"/>
                </a:solidFill>
              </a:rPr>
              <a:t>　　　　　　　　　　　　　　　　　　　　　　　　　●</a:t>
            </a:r>
            <a:r>
              <a:rPr lang="ja-JP" altLang="en-US" sz="1050" dirty="0"/>
              <a:t> </a:t>
            </a:r>
            <a:r>
              <a:rPr lang="en-US" altLang="ja-JP" sz="1050" dirty="0"/>
              <a:t>Motion Filter</a:t>
            </a:r>
            <a:r>
              <a:rPr lang="ja-JP" altLang="en-US" sz="1050" dirty="0"/>
              <a:t>　　　　</a:t>
            </a:r>
            <a:r>
              <a:rPr lang="ja-JP" altLang="en-US" sz="1050" dirty="0">
                <a:solidFill>
                  <a:srgbClr val="C00000"/>
                </a:solidFill>
              </a:rPr>
              <a:t> ● </a:t>
            </a:r>
            <a:r>
              <a:rPr lang="en-US" altLang="ja-JP" sz="1050" dirty="0"/>
              <a:t>Motion Capture </a:t>
            </a:r>
            <a:r>
              <a:rPr lang="ja-JP" altLang="en-US" sz="1050" dirty="0"/>
              <a:t>　　</a:t>
            </a:r>
            <a:r>
              <a:rPr lang="ja-JP" altLang="en-US" sz="1050" dirty="0">
                <a:solidFill>
                  <a:srgbClr val="C00000"/>
                </a:solidFill>
              </a:rPr>
              <a:t>●</a:t>
            </a:r>
            <a:r>
              <a:rPr lang="ja-JP" altLang="en-US" sz="1050" dirty="0"/>
              <a:t>知的アニメ制作情報活用 </a:t>
            </a:r>
            <a:endParaRPr lang="en-US" altLang="ja-JP" sz="1050" dirty="0"/>
          </a:p>
          <a:p>
            <a:pPr marL="0" indent="0">
              <a:lnSpc>
                <a:spcPts val="600"/>
              </a:lnSpc>
              <a:buNone/>
            </a:pPr>
            <a:r>
              <a:rPr lang="ja-JP" altLang="en-US" sz="1050" dirty="0"/>
              <a:t>　　　　　　　　　　　　　　　　　　　　　　　　　　　　　　　</a:t>
            </a:r>
            <a:r>
              <a:rPr lang="ja-JP" altLang="en-US" sz="1050" dirty="0">
                <a:solidFill>
                  <a:srgbClr val="C00000"/>
                </a:solidFill>
              </a:rPr>
              <a:t>             ● </a:t>
            </a:r>
            <a:r>
              <a:rPr lang="en-US" altLang="ja-JP" sz="1050" dirty="0"/>
              <a:t>Cartoon Blur </a:t>
            </a:r>
            <a:r>
              <a:rPr lang="ja-JP" altLang="en-US" sz="1050" dirty="0">
                <a:solidFill>
                  <a:srgbClr val="C00000"/>
                </a:solidFill>
              </a:rPr>
              <a:t>　</a:t>
            </a:r>
            <a:endParaRPr lang="en-US" altLang="ja-JP" sz="1050" dirty="0"/>
          </a:p>
          <a:p>
            <a:pPr marL="0" indent="0">
              <a:lnSpc>
                <a:spcPts val="900"/>
              </a:lnSpc>
              <a:buNone/>
            </a:pPr>
            <a:r>
              <a:rPr lang="ja-JP" altLang="en-US" sz="1050" dirty="0">
                <a:solidFill>
                  <a:srgbClr val="C00000"/>
                </a:solidFill>
              </a:rPr>
              <a:t>　　　　　　　　　　　　　　　　　　　　　　　　　　　　　　　　　　　　　　　　　●</a:t>
            </a:r>
            <a:r>
              <a:rPr lang="ja-JP" altLang="en-US" sz="1050" dirty="0"/>
              <a:t>キャラクターモデリング    </a:t>
            </a:r>
            <a:r>
              <a:rPr lang="ja-JP" altLang="en-US" sz="1050" dirty="0">
                <a:solidFill>
                  <a:srgbClr val="C00000"/>
                </a:solidFill>
              </a:rPr>
              <a:t>●</a:t>
            </a:r>
            <a:r>
              <a:rPr lang="ja-JP" altLang="en-US" sz="1050" dirty="0"/>
              <a:t>デフォルメ     </a:t>
            </a:r>
            <a:r>
              <a:rPr lang="ja-JP" altLang="en-US" sz="1050" dirty="0">
                <a:solidFill>
                  <a:srgbClr val="C00000"/>
                </a:solidFill>
              </a:rPr>
              <a:t>●</a:t>
            </a:r>
            <a:r>
              <a:rPr lang="ja-JP" altLang="en-US" sz="1050" dirty="0"/>
              <a:t>　パーツスクラップブック　</a:t>
            </a:r>
            <a:endParaRPr lang="en-US" altLang="ja-JP" sz="1050" dirty="0"/>
          </a:p>
          <a:p>
            <a:pPr marL="0" indent="0">
              <a:lnSpc>
                <a:spcPts val="900"/>
              </a:lnSpc>
              <a:buNone/>
            </a:pPr>
            <a:r>
              <a:rPr lang="ja-JP" altLang="en-US" sz="1050" dirty="0"/>
              <a:t>　　　　　　　　　　　　　　　　　　　　　　　　　　　　　　　　　　　　　　　　　　　　</a:t>
            </a:r>
            <a:r>
              <a:rPr lang="ja-JP" altLang="en-US" sz="1050" dirty="0">
                <a:solidFill>
                  <a:srgbClr val="C00000"/>
                </a:solidFill>
              </a:rPr>
              <a:t>●</a:t>
            </a:r>
            <a:r>
              <a:rPr lang="en-US" altLang="ja-JP" sz="1050" b="1" dirty="0"/>
              <a:t> DREAM</a:t>
            </a:r>
            <a:r>
              <a:rPr lang="ja-JP" altLang="en-US" sz="1050" b="1" dirty="0"/>
              <a:t>　</a:t>
            </a:r>
            <a:r>
              <a:rPr lang="ja-JP" altLang="en-US" sz="1050" dirty="0"/>
              <a:t>  </a:t>
            </a:r>
            <a:r>
              <a:rPr lang="ja-JP" altLang="en-US" sz="1050" dirty="0">
                <a:solidFill>
                  <a:srgbClr val="C00000"/>
                </a:solidFill>
              </a:rPr>
              <a:t>●</a:t>
            </a:r>
            <a:r>
              <a:rPr lang="ja-JP" altLang="en-US" sz="1050" dirty="0"/>
              <a:t>デフォルメ     </a:t>
            </a:r>
            <a:r>
              <a:rPr lang="ja-JP" altLang="en-US" sz="1050" dirty="0">
                <a:solidFill>
                  <a:srgbClr val="C00000"/>
                </a:solidFill>
              </a:rPr>
              <a:t>●</a:t>
            </a:r>
            <a:r>
              <a:rPr lang="ja-JP" altLang="en-US" sz="1050" dirty="0"/>
              <a:t>　パーツスクラップブック　</a:t>
            </a:r>
            <a:endParaRPr lang="en-US" altLang="ja-JP" sz="1050" dirty="0"/>
          </a:p>
          <a:p>
            <a:pPr marL="0" indent="0">
              <a:lnSpc>
                <a:spcPts val="900"/>
              </a:lnSpc>
              <a:buNone/>
            </a:pPr>
            <a:r>
              <a:rPr lang="ja-JP" altLang="en-US" sz="1050" dirty="0">
                <a:solidFill>
                  <a:srgbClr val="C00000"/>
                </a:solidFill>
              </a:rPr>
              <a:t>　　　　　　　　　　　　　　　　　　　　　　　　　　　　　　　　　　　　　　　　●</a:t>
            </a:r>
            <a:r>
              <a:rPr lang="ja-JP" altLang="en-US" sz="1050" dirty="0"/>
              <a:t>ライティングスクラップブック　</a:t>
            </a:r>
            <a:endParaRPr lang="en-US" altLang="ja-JP" sz="1050" dirty="0"/>
          </a:p>
          <a:p>
            <a:pPr marL="0" indent="0">
              <a:lnSpc>
                <a:spcPts val="900"/>
              </a:lnSpc>
              <a:buNone/>
            </a:pPr>
            <a:r>
              <a:rPr lang="ja-JP" altLang="en-US" sz="1050" dirty="0">
                <a:solidFill>
                  <a:srgbClr val="C00000"/>
                </a:solidFill>
              </a:rPr>
              <a:t>　　　　　　　　　　　　　　　　　　　　　　　　　　　　　　　　　　　　　　　　　　　　　 ●</a:t>
            </a:r>
            <a:r>
              <a:rPr lang="ja-JP" altLang="en-US" sz="1050" dirty="0"/>
              <a:t>カメラワーク演出スクラップブック</a:t>
            </a:r>
            <a:br>
              <a:rPr lang="en-US" altLang="ja-JP" sz="1050" dirty="0"/>
            </a:br>
            <a:endParaRPr lang="en-US" altLang="ja-JP" sz="1050" dirty="0"/>
          </a:p>
          <a:p>
            <a:pPr marL="0" indent="0">
              <a:lnSpc>
                <a:spcPts val="900"/>
              </a:lnSpc>
              <a:buNone/>
            </a:pPr>
            <a:r>
              <a:rPr lang="ja-JP" altLang="en-US" sz="1050" dirty="0"/>
              <a:t>　　　　　　　　　　　　　　　　　　　　　　　　　　　　　　　　　　　　　　　　　　　　　　　</a:t>
            </a:r>
            <a:r>
              <a:rPr lang="ja-JP" altLang="en-US" sz="1050" dirty="0">
                <a:solidFill>
                  <a:srgbClr val="C00000"/>
                </a:solidFill>
              </a:rPr>
              <a:t> ●</a:t>
            </a:r>
            <a:r>
              <a:rPr lang="ja-JP" altLang="en-US" sz="1050" dirty="0"/>
              <a:t>シナリオ制作支援システム、手法</a:t>
            </a:r>
            <a:endParaRPr lang="en-US" altLang="ja-JP" sz="1050" dirty="0"/>
          </a:p>
          <a:p>
            <a:pPr marL="0" indent="0">
              <a:lnSpc>
                <a:spcPts val="900"/>
              </a:lnSpc>
              <a:buNone/>
            </a:pPr>
            <a:r>
              <a:rPr lang="ja-JP" altLang="en-US" sz="1050" dirty="0"/>
              <a:t>　　　　　　　　　　　　　　　　　　　　　　　　　　　　　　　　　　　　　　　　　　　　　　　　　　　　　　　</a:t>
            </a:r>
            <a:r>
              <a:rPr lang="ja-JP" altLang="en-US" sz="1050" dirty="0">
                <a:solidFill>
                  <a:srgbClr val="C00000"/>
                </a:solidFill>
              </a:rPr>
              <a:t>●</a:t>
            </a:r>
            <a:r>
              <a:rPr lang="ja-JP" altLang="en-US" sz="1050" dirty="0"/>
              <a:t>配色タイムライン</a:t>
            </a:r>
          </a:p>
          <a:p>
            <a:pPr marL="0" indent="0">
              <a:lnSpc>
                <a:spcPts val="900"/>
              </a:lnSpc>
              <a:buNone/>
            </a:pPr>
            <a:r>
              <a:rPr lang="ja-JP" altLang="en-US" sz="1050" dirty="0"/>
              <a:t>　</a:t>
            </a:r>
          </a:p>
        </p:txBody>
      </p:sp>
      <p:sp>
        <p:nvSpPr>
          <p:cNvPr id="2" name="タイトル 1"/>
          <p:cNvSpPr>
            <a:spLocks noGrp="1"/>
          </p:cNvSpPr>
          <p:nvPr>
            <p:ph type="title"/>
          </p:nvPr>
        </p:nvSpPr>
        <p:spPr>
          <a:xfrm>
            <a:off x="628304" y="510209"/>
            <a:ext cx="8229600" cy="706090"/>
          </a:xfrm>
        </p:spPr>
        <p:txBody>
          <a:bodyPr>
            <a:normAutofit/>
          </a:bodyPr>
          <a:lstStyle/>
          <a:p>
            <a:r>
              <a:rPr lang="en-US" altLang="ja-JP" sz="2800" b="1" dirty="0"/>
              <a:t>CG</a:t>
            </a:r>
            <a:r>
              <a:rPr lang="ja-JP" altLang="en-US" sz="2400" dirty="0"/>
              <a:t>研究の展開</a:t>
            </a:r>
          </a:p>
        </p:txBody>
      </p:sp>
      <p:sp>
        <p:nvSpPr>
          <p:cNvPr id="4" name="テキスト ボックス 3"/>
          <p:cNvSpPr txBox="1"/>
          <p:nvPr/>
        </p:nvSpPr>
        <p:spPr>
          <a:xfrm>
            <a:off x="835286" y="1332018"/>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19</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5" name="テキスト ボックス 4"/>
          <p:cNvSpPr txBox="1"/>
          <p:nvPr/>
        </p:nvSpPr>
        <p:spPr>
          <a:xfrm>
            <a:off x="2989558" y="1332018"/>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35</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cxnSp>
        <p:nvCxnSpPr>
          <p:cNvPr id="7" name="直線コネクタ 6"/>
          <p:cNvCxnSpPr>
            <a:cxnSpLocks/>
          </p:cNvCxnSpPr>
          <p:nvPr/>
        </p:nvCxnSpPr>
        <p:spPr>
          <a:xfrm>
            <a:off x="845805" y="2021473"/>
            <a:ext cx="10501626"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直線コネクタ 7"/>
          <p:cNvCxnSpPr>
            <a:cxnSpLocks/>
          </p:cNvCxnSpPr>
          <p:nvPr/>
        </p:nvCxnSpPr>
        <p:spPr>
          <a:xfrm>
            <a:off x="819824" y="2410202"/>
            <a:ext cx="10527607"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直線コネクタ 8"/>
          <p:cNvCxnSpPr>
            <a:cxnSpLocks/>
          </p:cNvCxnSpPr>
          <p:nvPr/>
        </p:nvCxnSpPr>
        <p:spPr>
          <a:xfrm>
            <a:off x="813821" y="2819668"/>
            <a:ext cx="10568779"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直線コネクタ 9"/>
          <p:cNvCxnSpPr>
            <a:cxnSpLocks/>
          </p:cNvCxnSpPr>
          <p:nvPr/>
        </p:nvCxnSpPr>
        <p:spPr>
          <a:xfrm>
            <a:off x="761542" y="4310386"/>
            <a:ext cx="1059224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a:cxnSpLocks/>
          </p:cNvCxnSpPr>
          <p:nvPr/>
        </p:nvCxnSpPr>
        <p:spPr>
          <a:xfrm>
            <a:off x="750738" y="6465349"/>
            <a:ext cx="106400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a:cxnSpLocks/>
          </p:cNvCxnSpPr>
          <p:nvPr/>
        </p:nvCxnSpPr>
        <p:spPr>
          <a:xfrm>
            <a:off x="845805" y="1607109"/>
            <a:ext cx="1048990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5724192" y="1308572"/>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50</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15" name="テキスト ボックス 14"/>
          <p:cNvSpPr txBox="1"/>
          <p:nvPr/>
        </p:nvSpPr>
        <p:spPr>
          <a:xfrm>
            <a:off x="1263078" y="1332018"/>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25</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16" name="テキスト ボックス 15"/>
          <p:cNvSpPr txBox="1"/>
          <p:nvPr/>
        </p:nvSpPr>
        <p:spPr>
          <a:xfrm>
            <a:off x="7983116" y="1323780"/>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60</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17" name="テキスト ボックス 16"/>
          <p:cNvSpPr txBox="1"/>
          <p:nvPr/>
        </p:nvSpPr>
        <p:spPr>
          <a:xfrm>
            <a:off x="718267" y="1075000"/>
            <a:ext cx="582211" cy="307777"/>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C00000"/>
                </a:solidFill>
                <a:effectLst/>
                <a:uLnTx/>
                <a:uFillTx/>
                <a:latin typeface="Arial"/>
                <a:ea typeface="HGｺﾞｼｯｸM"/>
                <a:cs typeface="+mn-cs"/>
              </a:rPr>
              <a:t>1973</a:t>
            </a:r>
            <a:endParaRPr kumimoji="1" lang="ja-JP" altLang="en-US" sz="1400" b="1" i="0" u="none" strike="noStrike" kern="1200" cap="none" spc="0" normalizeH="0" baseline="0" noProof="0" dirty="0">
              <a:ln>
                <a:noFill/>
              </a:ln>
              <a:solidFill>
                <a:srgbClr val="C00000"/>
              </a:solidFill>
              <a:effectLst/>
              <a:uLnTx/>
              <a:uFillTx/>
              <a:latin typeface="Arial"/>
              <a:ea typeface="HGｺﾞｼｯｸM"/>
              <a:cs typeface="+mn-cs"/>
            </a:endParaRPr>
          </a:p>
        </p:txBody>
      </p:sp>
      <p:sp>
        <p:nvSpPr>
          <p:cNvPr id="18" name="テキスト ボックス 17"/>
          <p:cNvSpPr txBox="1"/>
          <p:nvPr/>
        </p:nvSpPr>
        <p:spPr>
          <a:xfrm>
            <a:off x="2090293" y="1075000"/>
            <a:ext cx="582211" cy="307777"/>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a:ea typeface="HGｺﾞｼｯｸM"/>
                <a:cs typeface="+mn-cs"/>
              </a:rPr>
              <a:t>1985</a:t>
            </a:r>
            <a:endParaRPr kumimoji="1" lang="ja-JP" altLang="en-US" sz="14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19" name="テキスト ボックス 18"/>
          <p:cNvSpPr txBox="1"/>
          <p:nvPr/>
        </p:nvSpPr>
        <p:spPr>
          <a:xfrm>
            <a:off x="4820257" y="1044222"/>
            <a:ext cx="697627"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a:ea typeface="HGｺﾞｼｯｸM"/>
                <a:cs typeface="+mn-cs"/>
              </a:rPr>
              <a:t>2000</a:t>
            </a:r>
            <a:endParaRPr kumimoji="1" lang="ja-JP" altLang="en-US" sz="1800" b="1"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20" name="テキスト ボックス 19"/>
          <p:cNvSpPr txBox="1"/>
          <p:nvPr/>
        </p:nvSpPr>
        <p:spPr>
          <a:xfrm>
            <a:off x="3128904" y="1044222"/>
            <a:ext cx="697627"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a:ea typeface="HGｺﾞｼｯｸM"/>
                <a:cs typeface="+mn-cs"/>
              </a:rPr>
              <a:t>1990</a:t>
            </a:r>
            <a:endParaRPr kumimoji="1" lang="ja-JP" altLang="en-US" sz="1800" b="1"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21" name="テキスト ボックス 20"/>
          <p:cNvSpPr txBox="1"/>
          <p:nvPr/>
        </p:nvSpPr>
        <p:spPr>
          <a:xfrm>
            <a:off x="1303321" y="1044222"/>
            <a:ext cx="697627"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a:ea typeface="HGｺﾞｼｯｸM"/>
                <a:cs typeface="+mn-cs"/>
              </a:rPr>
              <a:t>1980</a:t>
            </a:r>
            <a:endParaRPr kumimoji="1" lang="ja-JP" altLang="en-US" sz="1800" b="1"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22" name="テキスト ボックス 21"/>
          <p:cNvSpPr txBox="1"/>
          <p:nvPr/>
        </p:nvSpPr>
        <p:spPr>
          <a:xfrm>
            <a:off x="6697136" y="1044222"/>
            <a:ext cx="697627"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a:ea typeface="HGｺﾞｼｯｸM"/>
                <a:cs typeface="+mn-cs"/>
              </a:rPr>
              <a:t>2010</a:t>
            </a:r>
            <a:endParaRPr kumimoji="1" lang="ja-JP" altLang="en-US" sz="1800" b="1"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23" name="テキスト ボックス 22"/>
          <p:cNvSpPr txBox="1"/>
          <p:nvPr/>
        </p:nvSpPr>
        <p:spPr>
          <a:xfrm>
            <a:off x="8160573" y="1044222"/>
            <a:ext cx="697627"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a:ea typeface="HGｺﾞｼｯｸM"/>
                <a:cs typeface="+mn-cs"/>
              </a:rPr>
              <a:t>2015</a:t>
            </a:r>
            <a:endParaRPr kumimoji="1" lang="ja-JP" altLang="en-US" sz="1800" b="1"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24" name="テキスト ボックス 23"/>
          <p:cNvSpPr txBox="1"/>
          <p:nvPr/>
        </p:nvSpPr>
        <p:spPr>
          <a:xfrm>
            <a:off x="9413357" y="1282590"/>
            <a:ext cx="40943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65</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26" name="テキスト ボックス 25"/>
          <p:cNvSpPr txBox="1"/>
          <p:nvPr/>
        </p:nvSpPr>
        <p:spPr>
          <a:xfrm>
            <a:off x="568844" y="4398097"/>
            <a:ext cx="1418978" cy="338554"/>
          </a:xfrm>
          <a:prstGeom prst="rect">
            <a:avLst/>
          </a:prstGeom>
          <a:solidFill>
            <a:schemeClr val="accent6">
              <a:lumMod val="20000"/>
              <a:lumOff val="80000"/>
            </a:schemeClr>
          </a:solidFill>
          <a:ln w="31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アニメーション</a:t>
            </a:r>
          </a:p>
        </p:txBody>
      </p:sp>
      <p:sp>
        <p:nvSpPr>
          <p:cNvPr id="28" name="テキスト ボックス 27"/>
          <p:cNvSpPr txBox="1"/>
          <p:nvPr/>
        </p:nvSpPr>
        <p:spPr>
          <a:xfrm>
            <a:off x="612894" y="1657176"/>
            <a:ext cx="671979" cy="369332"/>
          </a:xfrm>
          <a:prstGeom prst="rect">
            <a:avLst/>
          </a:prstGeom>
          <a:solidFill>
            <a:schemeClr val="accent6">
              <a:lumMod val="20000"/>
              <a:lumOff val="80000"/>
            </a:schemeClr>
          </a:solidFill>
          <a:ln w="31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a:ea typeface="HGｺﾞｼｯｸM"/>
                <a:cs typeface="+mn-cs"/>
              </a:rPr>
              <a:t>NPR</a:t>
            </a:r>
            <a:endParaRPr kumimoji="1" lang="ja-JP" altLang="en-US" sz="1800" b="1"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30" name="テキスト ボックス 29"/>
          <p:cNvSpPr txBox="1"/>
          <p:nvPr/>
        </p:nvSpPr>
        <p:spPr>
          <a:xfrm>
            <a:off x="539396" y="3771232"/>
            <a:ext cx="1425390" cy="338554"/>
          </a:xfrm>
          <a:prstGeom prst="rect">
            <a:avLst/>
          </a:prstGeom>
          <a:solidFill>
            <a:schemeClr val="accent6">
              <a:lumMod val="20000"/>
              <a:lumOff val="80000"/>
            </a:schemeClr>
          </a:solidFill>
          <a:ln w="31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感性情報処理</a:t>
            </a:r>
          </a:p>
        </p:txBody>
      </p:sp>
      <p:sp>
        <p:nvSpPr>
          <p:cNvPr id="31" name="テキスト ボックス 30"/>
          <p:cNvSpPr txBox="1"/>
          <p:nvPr/>
        </p:nvSpPr>
        <p:spPr>
          <a:xfrm>
            <a:off x="2090548" y="1332018"/>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30</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32" name="テキスト ボックス 31"/>
          <p:cNvSpPr txBox="1"/>
          <p:nvPr/>
        </p:nvSpPr>
        <p:spPr>
          <a:xfrm>
            <a:off x="3925662" y="1332018"/>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40</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33" name="テキスト ボックス 32"/>
          <p:cNvSpPr txBox="1"/>
          <p:nvPr/>
        </p:nvSpPr>
        <p:spPr>
          <a:xfrm>
            <a:off x="4747339" y="1332018"/>
            <a:ext cx="6096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45</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34" name="テキスト ボックス 33"/>
          <p:cNvSpPr txBox="1"/>
          <p:nvPr/>
        </p:nvSpPr>
        <p:spPr>
          <a:xfrm>
            <a:off x="6630450" y="1332018"/>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55</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cxnSp>
        <p:nvCxnSpPr>
          <p:cNvPr id="38" name="直線コネクタ 37"/>
          <p:cNvCxnSpPr>
            <a:cxnSpLocks/>
          </p:cNvCxnSpPr>
          <p:nvPr/>
        </p:nvCxnSpPr>
        <p:spPr>
          <a:xfrm>
            <a:off x="770396" y="3631619"/>
            <a:ext cx="1058875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a:cxnSpLocks/>
          </p:cNvCxnSpPr>
          <p:nvPr/>
        </p:nvCxnSpPr>
        <p:spPr>
          <a:xfrm>
            <a:off x="772176" y="3187654"/>
            <a:ext cx="105635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テキスト ボックス 34"/>
          <p:cNvSpPr txBox="1"/>
          <p:nvPr/>
        </p:nvSpPr>
        <p:spPr>
          <a:xfrm>
            <a:off x="589563" y="5191002"/>
            <a:ext cx="2680669" cy="376253"/>
          </a:xfrm>
          <a:prstGeom prst="rect">
            <a:avLst/>
          </a:prstGeom>
          <a:solidFill>
            <a:schemeClr val="accent6">
              <a:lumMod val="20000"/>
              <a:lumOff val="80000"/>
            </a:schemeClr>
          </a:solidFill>
          <a:ln w="3175">
            <a:solidFill>
              <a:schemeClr val="tx1"/>
            </a:solidFill>
          </a:ln>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コンテンツ制作支援技術</a:t>
            </a:r>
            <a:endParaRPr kumimoji="1" lang="en-US" altLang="ja-JP" sz="18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p:txBody>
      </p:sp>
      <p:sp>
        <p:nvSpPr>
          <p:cNvPr id="37" name="テキスト ボックス 36"/>
          <p:cNvSpPr txBox="1"/>
          <p:nvPr/>
        </p:nvSpPr>
        <p:spPr>
          <a:xfrm>
            <a:off x="530117" y="2960127"/>
            <a:ext cx="1093569" cy="584775"/>
          </a:xfrm>
          <a:prstGeom prst="rect">
            <a:avLst/>
          </a:prstGeom>
          <a:solidFill>
            <a:schemeClr val="accent6">
              <a:lumMod val="20000"/>
              <a:lumOff val="80000"/>
            </a:schemeClr>
          </a:solidFill>
          <a:ln w="31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スケッチ</a:t>
            </a:r>
            <a:br>
              <a:rPr kumimoji="1" lang="en-US" altLang="ja-JP" sz="16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br>
            <a:r>
              <a:rPr kumimoji="1" lang="ja-JP" altLang="en-US" sz="16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モデリング</a:t>
            </a:r>
          </a:p>
        </p:txBody>
      </p:sp>
      <p:cxnSp>
        <p:nvCxnSpPr>
          <p:cNvPr id="42" name="直線コネクタ 41">
            <a:extLst>
              <a:ext uri="{FF2B5EF4-FFF2-40B4-BE49-F238E27FC236}">
                <a16:creationId xmlns:a16="http://schemas.microsoft.com/office/drawing/2014/main" id="{D8E6BEB5-00DD-456A-9102-B11CD967A5EE}"/>
              </a:ext>
            </a:extLst>
          </p:cNvPr>
          <p:cNvCxnSpPr>
            <a:cxnSpLocks/>
          </p:cNvCxnSpPr>
          <p:nvPr/>
        </p:nvCxnSpPr>
        <p:spPr>
          <a:xfrm>
            <a:off x="787523" y="4862519"/>
            <a:ext cx="1058335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直線コネクタ 142">
            <a:extLst>
              <a:ext uri="{FF2B5EF4-FFF2-40B4-BE49-F238E27FC236}">
                <a16:creationId xmlns:a16="http://schemas.microsoft.com/office/drawing/2014/main" id="{894D5273-BD29-4AC5-AC44-BB3C1E17212E}"/>
              </a:ext>
            </a:extLst>
          </p:cNvPr>
          <p:cNvCxnSpPr>
            <a:cxnSpLocks/>
          </p:cNvCxnSpPr>
          <p:nvPr/>
        </p:nvCxnSpPr>
        <p:spPr>
          <a:xfrm>
            <a:off x="830694" y="5879391"/>
            <a:ext cx="10568779"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45" name="テキスト ボックス 144">
            <a:extLst>
              <a:ext uri="{FF2B5EF4-FFF2-40B4-BE49-F238E27FC236}">
                <a16:creationId xmlns:a16="http://schemas.microsoft.com/office/drawing/2014/main" id="{7FEABA67-67E1-4E76-AFFC-15BF1BE79AB1}"/>
              </a:ext>
            </a:extLst>
          </p:cNvPr>
          <p:cNvSpPr txBox="1"/>
          <p:nvPr/>
        </p:nvSpPr>
        <p:spPr>
          <a:xfrm>
            <a:off x="9520450" y="1044222"/>
            <a:ext cx="697627"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a:ea typeface="HGｺﾞｼｯｸM"/>
                <a:cs typeface="+mn-cs"/>
              </a:rPr>
              <a:t>2020</a:t>
            </a:r>
            <a:endParaRPr kumimoji="1" lang="ja-JP" altLang="en-US" sz="1800" b="1"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12" name="正方形/長方形 11">
            <a:extLst>
              <a:ext uri="{FF2B5EF4-FFF2-40B4-BE49-F238E27FC236}">
                <a16:creationId xmlns:a16="http://schemas.microsoft.com/office/drawing/2014/main" id="{BB3413AB-3D44-45F7-8BB2-58FB5B969F12}"/>
              </a:ext>
            </a:extLst>
          </p:cNvPr>
          <p:cNvSpPr/>
          <p:nvPr/>
        </p:nvSpPr>
        <p:spPr>
          <a:xfrm>
            <a:off x="2741145" y="1075000"/>
            <a:ext cx="58221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C00000"/>
                </a:solidFill>
                <a:effectLst/>
                <a:uLnTx/>
                <a:uFillTx/>
                <a:latin typeface="Arial"/>
                <a:ea typeface="HGｺﾞｼｯｸM"/>
                <a:cs typeface="+mn-cs"/>
              </a:rPr>
              <a:t>1989</a:t>
            </a:r>
            <a:endParaRPr kumimoji="1" lang="ja-JP" altLang="en-US" sz="1400" b="1" i="0" u="none" strike="noStrike" kern="1200" cap="none" spc="0" normalizeH="0" baseline="0" noProof="0" dirty="0">
              <a:ln>
                <a:noFill/>
              </a:ln>
              <a:solidFill>
                <a:srgbClr val="C00000"/>
              </a:solidFill>
              <a:effectLst/>
              <a:uLnTx/>
              <a:uFillTx/>
              <a:latin typeface="Arial"/>
              <a:ea typeface="HGｺﾞｼｯｸM"/>
              <a:cs typeface="+mn-cs"/>
            </a:endParaRPr>
          </a:p>
        </p:txBody>
      </p:sp>
      <p:sp>
        <p:nvSpPr>
          <p:cNvPr id="41" name="正方形/長方形 40">
            <a:extLst>
              <a:ext uri="{FF2B5EF4-FFF2-40B4-BE49-F238E27FC236}">
                <a16:creationId xmlns:a16="http://schemas.microsoft.com/office/drawing/2014/main" id="{D744EDC8-148A-4D19-AF7B-A30D859B12D9}"/>
              </a:ext>
            </a:extLst>
          </p:cNvPr>
          <p:cNvSpPr/>
          <p:nvPr/>
        </p:nvSpPr>
        <p:spPr>
          <a:xfrm>
            <a:off x="6101565" y="1075000"/>
            <a:ext cx="58221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C00000"/>
                </a:solidFill>
                <a:effectLst/>
                <a:uLnTx/>
                <a:uFillTx/>
                <a:latin typeface="Arial"/>
                <a:ea typeface="HGｺﾞｼｯｸM"/>
                <a:cs typeface="+mn-cs"/>
              </a:rPr>
              <a:t>2007</a:t>
            </a:r>
            <a:endParaRPr kumimoji="1" lang="ja-JP" altLang="en-US" sz="1400" b="1" i="0" u="none" strike="noStrike" kern="1200" cap="none" spc="0" normalizeH="0" baseline="0" noProof="0" dirty="0">
              <a:ln>
                <a:noFill/>
              </a:ln>
              <a:solidFill>
                <a:srgbClr val="C00000"/>
              </a:solidFill>
              <a:effectLst/>
              <a:uLnTx/>
              <a:uFillTx/>
              <a:latin typeface="Arial"/>
              <a:ea typeface="HGｺﾞｼｯｸM"/>
              <a:cs typeface="+mn-cs"/>
            </a:endParaRPr>
          </a:p>
        </p:txBody>
      </p:sp>
      <p:sp>
        <p:nvSpPr>
          <p:cNvPr id="43" name="テキスト ボックス 42">
            <a:extLst>
              <a:ext uri="{FF2B5EF4-FFF2-40B4-BE49-F238E27FC236}">
                <a16:creationId xmlns:a16="http://schemas.microsoft.com/office/drawing/2014/main" id="{85B79602-ACFB-4AB6-BC44-C674F4DB4DC8}"/>
              </a:ext>
            </a:extLst>
          </p:cNvPr>
          <p:cNvSpPr txBox="1"/>
          <p:nvPr/>
        </p:nvSpPr>
        <p:spPr>
          <a:xfrm>
            <a:off x="10935300" y="1719248"/>
            <a:ext cx="461665" cy="4524499"/>
          </a:xfrm>
          <a:prstGeom prst="rect">
            <a:avLst/>
          </a:prstGeom>
          <a:solidFill>
            <a:srgbClr val="FFFFCC"/>
          </a:solidFill>
          <a:ln w="3175">
            <a:solidFill>
              <a:schemeClr val="tx1"/>
            </a:solidFill>
          </a:ln>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コンテンツ制作支援</a:t>
            </a:r>
            <a:endParaRPr kumimoji="1" lang="en-US" altLang="ja-JP" sz="18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p:txBody>
      </p:sp>
      <p:sp>
        <p:nvSpPr>
          <p:cNvPr id="44" name="矢印: 右 43">
            <a:extLst>
              <a:ext uri="{FF2B5EF4-FFF2-40B4-BE49-F238E27FC236}">
                <a16:creationId xmlns:a16="http://schemas.microsoft.com/office/drawing/2014/main" id="{55EDA8A1-4DFA-4B96-B395-F29876E92566}"/>
              </a:ext>
            </a:extLst>
          </p:cNvPr>
          <p:cNvSpPr/>
          <p:nvPr/>
        </p:nvSpPr>
        <p:spPr>
          <a:xfrm>
            <a:off x="4956208" y="2889157"/>
            <a:ext cx="476250" cy="3905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スライド番号プレースホルダー 5">
            <a:extLst>
              <a:ext uri="{FF2B5EF4-FFF2-40B4-BE49-F238E27FC236}">
                <a16:creationId xmlns:a16="http://schemas.microsoft.com/office/drawing/2014/main" id="{14CF63A1-0980-474C-AC9C-DBBDB1B4D467}"/>
              </a:ext>
            </a:extLst>
          </p:cNvPr>
          <p:cNvSpPr>
            <a:spLocks noGrp="1"/>
          </p:cNvSpPr>
          <p:nvPr>
            <p:ph type="sldNum" sz="quarter" idx="12"/>
          </p:nvPr>
        </p:nvSpPr>
        <p:spPr>
          <a:xfrm>
            <a:off x="9375113" y="6412995"/>
            <a:ext cx="2743200" cy="365125"/>
          </a:xfrm>
        </p:spPr>
        <p:txBody>
          <a:bodyPr/>
          <a:lstStyle/>
          <a:p>
            <a:fld id="{011825E6-0B3D-4B55-894C-2300E3F058C0}" type="slidenum">
              <a:rPr kumimoji="1" lang="ja-JP" altLang="en-US" smtClean="0"/>
              <a:t>14</a:t>
            </a:fld>
            <a:endParaRPr kumimoji="1" lang="ja-JP" altLang="en-US" dirty="0"/>
          </a:p>
        </p:txBody>
      </p:sp>
    </p:spTree>
    <p:extLst>
      <p:ext uri="{BB962C8B-B14F-4D97-AF65-F5344CB8AC3E}">
        <p14:creationId xmlns:p14="http://schemas.microsoft.com/office/powerpoint/2010/main" val="35755666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998CB9D1-F709-413A-A927-63CABD48EFAB}"/>
              </a:ext>
            </a:extLst>
          </p:cNvPr>
          <p:cNvSpPr/>
          <p:nvPr/>
        </p:nvSpPr>
        <p:spPr>
          <a:xfrm>
            <a:off x="0" y="0"/>
            <a:ext cx="12192000" cy="685800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0962" name="Rectangle 2"/>
          <p:cNvSpPr>
            <a:spLocks noGrp="1" noChangeArrowheads="1"/>
          </p:cNvSpPr>
          <p:nvPr>
            <p:ph type="title"/>
          </p:nvPr>
        </p:nvSpPr>
        <p:spPr>
          <a:xfrm>
            <a:off x="2423592" y="404664"/>
            <a:ext cx="6934200" cy="914400"/>
          </a:xfrm>
        </p:spPr>
        <p:txBody>
          <a:bodyPr/>
          <a:lstStyle/>
          <a:p>
            <a:r>
              <a:rPr lang="en-US" altLang="ja-JP" b="1" dirty="0"/>
              <a:t>Artistic Rendering </a:t>
            </a:r>
          </a:p>
        </p:txBody>
      </p:sp>
      <p:sp>
        <p:nvSpPr>
          <p:cNvPr id="40963" name="Rectangle 3"/>
          <p:cNvSpPr>
            <a:spLocks noGrp="1" noChangeArrowheads="1"/>
          </p:cNvSpPr>
          <p:nvPr>
            <p:ph idx="1"/>
          </p:nvPr>
        </p:nvSpPr>
        <p:spPr>
          <a:xfrm>
            <a:off x="1126067" y="1391568"/>
            <a:ext cx="9838266" cy="3067050"/>
          </a:xfrm>
        </p:spPr>
        <p:txBody>
          <a:bodyPr>
            <a:noAutofit/>
          </a:bodyPr>
          <a:lstStyle/>
          <a:p>
            <a:pPr marL="0" indent="0">
              <a:lnSpc>
                <a:spcPct val="120000"/>
              </a:lnSpc>
              <a:buNone/>
            </a:pPr>
            <a:endParaRPr lang="en-US" altLang="ja-JP" sz="1800" dirty="0"/>
          </a:p>
          <a:p>
            <a:pPr marL="0" indent="0">
              <a:lnSpc>
                <a:spcPct val="120000"/>
              </a:lnSpc>
              <a:buNone/>
            </a:pPr>
            <a:r>
              <a:rPr lang="ja-JP" altLang="en-US" sz="1800" dirty="0"/>
              <a:t>■</a:t>
            </a:r>
            <a:r>
              <a:rPr lang="en-US" altLang="ja-JP" sz="1800" dirty="0"/>
              <a:t>Takashi </a:t>
            </a:r>
            <a:r>
              <a:rPr lang="en-US" altLang="ja-JP" sz="1800" dirty="0" err="1"/>
              <a:t>Yoneyama</a:t>
            </a:r>
            <a:r>
              <a:rPr lang="en-US" altLang="ja-JP" sz="1800" dirty="0"/>
              <a:t>, </a:t>
            </a:r>
            <a:r>
              <a:rPr lang="en-US" altLang="ja-JP" sz="1800" dirty="0" err="1"/>
              <a:t>Etsuo</a:t>
            </a:r>
            <a:r>
              <a:rPr lang="en-US" altLang="ja-JP" sz="1800" dirty="0"/>
              <a:t> </a:t>
            </a:r>
            <a:r>
              <a:rPr lang="en-US" altLang="ja-JP" sz="1800" dirty="0" err="1"/>
              <a:t>Genda</a:t>
            </a:r>
            <a:r>
              <a:rPr lang="en-US" altLang="ja-JP" sz="1800" dirty="0"/>
              <a:t>, Kunio Kondo ,Proposal of Image Generation Methods based on the Process of Visual Information Processing, Asia Digital Art and Design Association, Proceedings of the 5th annual conference of Asia Digital Art and Design Association, </a:t>
            </a:r>
            <a:r>
              <a:rPr lang="en-US" altLang="ja-JP" sz="1800" dirty="0">
                <a:solidFill>
                  <a:srgbClr val="FF0000"/>
                </a:solidFill>
              </a:rPr>
              <a:t>2007</a:t>
            </a:r>
            <a:r>
              <a:rPr lang="en-US" altLang="ja-JP" sz="1800" dirty="0"/>
              <a:t>.12 </a:t>
            </a:r>
          </a:p>
          <a:p>
            <a:pPr marL="0" indent="0">
              <a:lnSpc>
                <a:spcPct val="120000"/>
              </a:lnSpc>
              <a:buNone/>
            </a:pPr>
            <a:r>
              <a:rPr lang="ja-JP" altLang="en-US" sz="1800" dirty="0"/>
              <a:t>■ </a:t>
            </a:r>
            <a:r>
              <a:rPr lang="en-US" altLang="ja-JP" sz="1800" dirty="0"/>
              <a:t>Takashi </a:t>
            </a:r>
            <a:r>
              <a:rPr lang="en-US" altLang="ja-JP" sz="1800" dirty="0" err="1"/>
              <a:t>Yoneyama</a:t>
            </a:r>
            <a:r>
              <a:rPr lang="en-US" altLang="ja-JP" sz="1800" dirty="0"/>
              <a:t>, </a:t>
            </a:r>
            <a:r>
              <a:rPr lang="en-US" altLang="ja-JP" sz="1800" dirty="0" err="1"/>
              <a:t>Etsuo</a:t>
            </a:r>
            <a:r>
              <a:rPr lang="en-US" altLang="ja-JP" sz="1800" dirty="0"/>
              <a:t> </a:t>
            </a:r>
            <a:r>
              <a:rPr lang="en-US" altLang="ja-JP" sz="1800" dirty="0" err="1"/>
              <a:t>Genda</a:t>
            </a:r>
            <a:r>
              <a:rPr lang="en-US" altLang="ja-JP" sz="1800" dirty="0"/>
              <a:t>, Kunio Kondo, Painterly Renderings Using a Synthesis of Painting Styles Based on Visual Perception, proc. of  VRCAI’09, DVD, </a:t>
            </a:r>
            <a:r>
              <a:rPr lang="en-US" altLang="ja-JP" sz="1800" dirty="0">
                <a:solidFill>
                  <a:srgbClr val="FF0000"/>
                </a:solidFill>
              </a:rPr>
              <a:t>2009.</a:t>
            </a:r>
            <a:endParaRPr lang="ja-JP" altLang="ja-JP" sz="1800" dirty="0">
              <a:solidFill>
                <a:srgbClr val="FF0000"/>
              </a:solidFill>
            </a:endParaRPr>
          </a:p>
          <a:p>
            <a:pPr marL="0" indent="0">
              <a:lnSpc>
                <a:spcPct val="120000"/>
              </a:lnSpc>
              <a:buNone/>
            </a:pPr>
            <a:r>
              <a:rPr lang="ja-JP" altLang="en-US" sz="1800" dirty="0"/>
              <a:t>■</a:t>
            </a:r>
            <a:r>
              <a:rPr lang="ja-JP" altLang="ja-JP" sz="1800" dirty="0"/>
              <a:t>米山孝史</a:t>
            </a:r>
            <a:r>
              <a:rPr lang="en-US" altLang="ja-JP" sz="1800" dirty="0"/>
              <a:t>,</a:t>
            </a:r>
            <a:r>
              <a:rPr lang="ja-JP" altLang="ja-JP" sz="1800" dirty="0"/>
              <a:t>源田悦夫</a:t>
            </a:r>
            <a:r>
              <a:rPr lang="en-US" altLang="ja-JP" sz="1800" dirty="0"/>
              <a:t>,</a:t>
            </a:r>
            <a:r>
              <a:rPr lang="ja-JP" altLang="ja-JP" sz="1800" dirty="0"/>
              <a:t>近藤邦雄</a:t>
            </a:r>
            <a:r>
              <a:rPr lang="en-US" altLang="ja-JP" sz="1800" dirty="0"/>
              <a:t>,</a:t>
            </a:r>
            <a:r>
              <a:rPr lang="ja-JP" altLang="ja-JP" sz="1800" dirty="0"/>
              <a:t>視覚パラメータに基づく絵画風画像生成手法</a:t>
            </a:r>
            <a:r>
              <a:rPr lang="en-US" altLang="ja-JP" sz="1800" dirty="0"/>
              <a:t>, </a:t>
            </a:r>
            <a:r>
              <a:rPr lang="ja-JP" altLang="ja-JP" sz="1800" dirty="0"/>
              <a:t>日本図学会</a:t>
            </a:r>
            <a:r>
              <a:rPr lang="en-US" altLang="ja-JP" sz="1800" dirty="0"/>
              <a:t>,</a:t>
            </a:r>
            <a:r>
              <a:rPr lang="ja-JP" altLang="ja-JP" sz="1800" dirty="0"/>
              <a:t>図学研究</a:t>
            </a:r>
            <a:r>
              <a:rPr lang="en-US" altLang="ja-JP" sz="1800" dirty="0"/>
              <a:t>, Vol.43, No.4, pp.13-21, </a:t>
            </a:r>
            <a:r>
              <a:rPr lang="en-US" altLang="ja-JP" sz="1800" dirty="0">
                <a:solidFill>
                  <a:srgbClr val="FF0000"/>
                </a:solidFill>
              </a:rPr>
              <a:t>2009</a:t>
            </a:r>
            <a:endParaRPr lang="en-US" altLang="ja-JP" sz="1800" dirty="0">
              <a:solidFill>
                <a:srgbClr val="FF0000"/>
              </a:solidFill>
              <a:ea typeface="Arial Unicode MS" pitchFamily="50" charset="-128"/>
              <a:cs typeface="Arial Unicode MS" pitchFamily="50" charset="-128"/>
            </a:endParaRPr>
          </a:p>
          <a:p>
            <a:pPr marL="0" indent="0">
              <a:lnSpc>
                <a:spcPct val="120000"/>
              </a:lnSpc>
              <a:buNone/>
            </a:pPr>
            <a:r>
              <a:rPr lang="ja-JP" altLang="en-US" sz="1800" dirty="0"/>
              <a:t>■ </a:t>
            </a:r>
            <a:r>
              <a:rPr lang="en-US" altLang="ja-JP" sz="1800" dirty="0"/>
              <a:t>Takashi </a:t>
            </a:r>
            <a:r>
              <a:rPr lang="en-US" altLang="ja-JP" sz="1800" dirty="0" err="1"/>
              <a:t>Yoneyama</a:t>
            </a:r>
            <a:r>
              <a:rPr lang="en-US" altLang="ja-JP" sz="1800" dirty="0"/>
              <a:t>, </a:t>
            </a:r>
            <a:r>
              <a:rPr lang="en-US" altLang="ja-JP" sz="1800" dirty="0" err="1"/>
              <a:t>Etsuo</a:t>
            </a:r>
            <a:r>
              <a:rPr lang="en-US" altLang="ja-JP" sz="1800" dirty="0"/>
              <a:t> </a:t>
            </a:r>
            <a:r>
              <a:rPr lang="en-US" altLang="ja-JP" sz="1800" dirty="0" err="1"/>
              <a:t>Genda</a:t>
            </a:r>
            <a:r>
              <a:rPr lang="en-US" altLang="ja-JP" sz="1800" dirty="0"/>
              <a:t>, Kunio </a:t>
            </a:r>
            <a:r>
              <a:rPr lang="en-US" altLang="ja-JP" sz="1800" dirty="0" err="1"/>
              <a:t>Kondo,Artistic</a:t>
            </a:r>
            <a:r>
              <a:rPr lang="en-US" altLang="ja-JP" sz="1800" dirty="0"/>
              <a:t> Rendering of 3D Models with Levels of Abstraction, International Journal of ADADA,Vol.9-10, pp.13-20, </a:t>
            </a:r>
            <a:r>
              <a:rPr lang="en-US" altLang="ja-JP" sz="1800" dirty="0">
                <a:solidFill>
                  <a:srgbClr val="FF0000"/>
                </a:solidFill>
              </a:rPr>
              <a:t>2009 </a:t>
            </a:r>
            <a:endParaRPr lang="ja-JP" altLang="ja-JP" sz="1800" dirty="0">
              <a:solidFill>
                <a:srgbClr val="FF0000"/>
              </a:solidFill>
            </a:endParaRPr>
          </a:p>
          <a:p>
            <a:pPr marL="0" indent="0">
              <a:lnSpc>
                <a:spcPct val="120000"/>
              </a:lnSpc>
              <a:buNone/>
            </a:pPr>
            <a:br>
              <a:rPr lang="en-US" altLang="ja-JP" sz="1800" dirty="0"/>
            </a:br>
            <a:endParaRPr lang="en-US" altLang="ja-JP" sz="1800" dirty="0"/>
          </a:p>
        </p:txBody>
      </p:sp>
      <p:sp>
        <p:nvSpPr>
          <p:cNvPr id="40964" name="スライド番号プレースホルダー 1"/>
          <p:cNvSpPr>
            <a:spLocks noGrp="1"/>
          </p:cNvSpPr>
          <p:nvPr>
            <p:ph type="sldNum" sz="quarter" idx="12"/>
          </p:nvPr>
        </p:nvSpPr>
        <p:spPr>
          <a:noFill/>
        </p:spPr>
        <p:txBody>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fld id="{798C9362-9D3D-4204-B045-DF5A469C68D0}" type="slidenum">
              <a:rPr lang="en-US" altLang="ja-JP" sz="1400"/>
              <a:pPr eaLnBrk="1" hangingPunct="1">
                <a:spcBef>
                  <a:spcPct val="0"/>
                </a:spcBef>
                <a:buFontTx/>
                <a:buNone/>
              </a:pPr>
              <a:t>15</a:t>
            </a:fld>
            <a:endParaRPr lang="en-US" altLang="ja-JP" sz="1400"/>
          </a:p>
        </p:txBody>
      </p:sp>
      <p:sp>
        <p:nvSpPr>
          <p:cNvPr id="5" name="テキスト ボックス 1">
            <a:extLst>
              <a:ext uri="{FF2B5EF4-FFF2-40B4-BE49-F238E27FC236}">
                <a16:creationId xmlns:a16="http://schemas.microsoft.com/office/drawing/2014/main" id="{7E9B53AE-6D3C-4CF4-A28E-83FE78792448}"/>
              </a:ext>
            </a:extLst>
          </p:cNvPr>
          <p:cNvSpPr txBox="1">
            <a:spLocks noChangeArrowheads="1"/>
          </p:cNvSpPr>
          <p:nvPr/>
        </p:nvSpPr>
        <p:spPr bwMode="auto">
          <a:xfrm>
            <a:off x="352024" y="260233"/>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eaLnBrk="1" hangingPunct="1">
              <a:spcBef>
                <a:spcPct val="0"/>
              </a:spcBef>
              <a:buFontTx/>
              <a:buNone/>
            </a:pPr>
            <a:r>
              <a:rPr lang="en-US" altLang="ja-JP" sz="2400" b="1" dirty="0">
                <a:solidFill>
                  <a:srgbClr val="C00000"/>
                </a:solidFill>
              </a:rPr>
              <a:t>2007</a:t>
            </a:r>
            <a:endParaRPr lang="ja-JP" altLang="en-US" sz="2400" dirty="0"/>
          </a:p>
        </p:txBody>
      </p:sp>
    </p:spTree>
    <p:extLst>
      <p:ext uri="{BB962C8B-B14F-4D97-AF65-F5344CB8AC3E}">
        <p14:creationId xmlns:p14="http://schemas.microsoft.com/office/powerpoint/2010/main" val="3361447142"/>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番号プレースホルダー 5"/>
          <p:cNvSpPr>
            <a:spLocks noGrp="1"/>
          </p:cNvSpPr>
          <p:nvPr>
            <p:ph type="sldNum" sz="quarter" idx="12"/>
          </p:nvPr>
        </p:nvSpPr>
        <p:spPr>
          <a:noFill/>
        </p:spPr>
        <p:txBody>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fld id="{9F1B5176-C917-4AA1-B066-AE392D4E5713}" type="slidenum">
              <a:rPr lang="ja-JP" altLang="en-US" sz="1400"/>
              <a:pPr eaLnBrk="1" hangingPunct="1">
                <a:spcBef>
                  <a:spcPct val="0"/>
                </a:spcBef>
                <a:buFontTx/>
                <a:buNone/>
              </a:pPr>
              <a:t>16</a:t>
            </a:fld>
            <a:endParaRPr lang="en-US" altLang="ja-JP" sz="1400"/>
          </a:p>
        </p:txBody>
      </p:sp>
      <p:sp>
        <p:nvSpPr>
          <p:cNvPr id="16387" name="Line 33"/>
          <p:cNvSpPr>
            <a:spLocks noChangeShapeType="1"/>
          </p:cNvSpPr>
          <p:nvPr/>
        </p:nvSpPr>
        <p:spPr bwMode="auto">
          <a:xfrm>
            <a:off x="3508376" y="2849563"/>
            <a:ext cx="339725" cy="0"/>
          </a:xfrm>
          <a:prstGeom prst="line">
            <a:avLst/>
          </a:prstGeom>
          <a:noFill/>
          <a:ln w="63500">
            <a:solidFill>
              <a:srgbClr val="777777"/>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388" name="AutoShape 51"/>
          <p:cNvSpPr>
            <a:spLocks noChangeArrowheads="1"/>
          </p:cNvSpPr>
          <p:nvPr/>
        </p:nvSpPr>
        <p:spPr bwMode="auto">
          <a:xfrm>
            <a:off x="5057776" y="4365626"/>
            <a:ext cx="1692275" cy="396875"/>
          </a:xfrm>
          <a:prstGeom prst="roundRect">
            <a:avLst>
              <a:gd name="adj" fmla="val 16667"/>
            </a:avLst>
          </a:prstGeom>
          <a:solidFill>
            <a:schemeClr val="bg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2000" b="1">
                <a:latin typeface="+mn-lt"/>
              </a:rPr>
              <a:t>強調・省略</a:t>
            </a:r>
          </a:p>
        </p:txBody>
      </p:sp>
      <p:sp>
        <p:nvSpPr>
          <p:cNvPr id="16389" name="Rectangle 2"/>
          <p:cNvSpPr>
            <a:spLocks noGrp="1" noChangeArrowheads="1"/>
          </p:cNvSpPr>
          <p:nvPr>
            <p:ph type="title"/>
          </p:nvPr>
        </p:nvSpPr>
        <p:spPr>
          <a:xfrm>
            <a:off x="2182286" y="493054"/>
            <a:ext cx="8229600" cy="700126"/>
          </a:xfrm>
        </p:spPr>
        <p:txBody>
          <a:bodyPr/>
          <a:lstStyle/>
          <a:p>
            <a:pPr eaLnBrk="1" hangingPunct="1"/>
            <a:r>
              <a:rPr lang="ja-JP" altLang="en-US" sz="3400" dirty="0"/>
              <a:t>絵画のための視覚認知プロセスのモデル</a:t>
            </a:r>
            <a:endParaRPr lang="en-US" altLang="ja-JP" sz="3400" dirty="0"/>
          </a:p>
        </p:txBody>
      </p:sp>
      <p:sp>
        <p:nvSpPr>
          <p:cNvPr id="16390" name="Text Box 3"/>
          <p:cNvSpPr txBox="1">
            <a:spLocks noChangeArrowheads="1"/>
          </p:cNvSpPr>
          <p:nvPr/>
        </p:nvSpPr>
        <p:spPr bwMode="auto">
          <a:xfrm>
            <a:off x="3216276" y="5661447"/>
            <a:ext cx="6335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50000"/>
              </a:spcBef>
              <a:buFontTx/>
              <a:buNone/>
            </a:pPr>
            <a:r>
              <a:rPr lang="en-US" altLang="ja-JP" sz="2400" dirty="0">
                <a:latin typeface="+mn-lt"/>
              </a:rPr>
              <a:t>⇒ </a:t>
            </a:r>
            <a:r>
              <a:rPr lang="ja-JP" altLang="en-US" sz="2400" dirty="0">
                <a:latin typeface="+mn-lt"/>
              </a:rPr>
              <a:t>形態視，空間視，色彩視，運動視</a:t>
            </a:r>
          </a:p>
        </p:txBody>
      </p:sp>
      <p:sp>
        <p:nvSpPr>
          <p:cNvPr id="16391" name="Rectangle 6"/>
          <p:cNvSpPr>
            <a:spLocks noChangeArrowheads="1"/>
          </p:cNvSpPr>
          <p:nvPr/>
        </p:nvSpPr>
        <p:spPr bwMode="auto">
          <a:xfrm>
            <a:off x="2279651" y="5085184"/>
            <a:ext cx="7991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74638" indent="-274638"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buClr>
                <a:schemeClr val="accent1"/>
              </a:buClr>
              <a:buSzPct val="65000"/>
              <a:buFont typeface="Wingdings" pitchFamily="2" charset="2"/>
              <a:buNone/>
            </a:pPr>
            <a:r>
              <a:rPr lang="ja-JP" altLang="en-US" sz="2400">
                <a:latin typeface="+mn-lt"/>
              </a:rPr>
              <a:t>視覚認知プロセス：４つのモジュールという情報処理系</a:t>
            </a:r>
          </a:p>
        </p:txBody>
      </p:sp>
      <p:sp>
        <p:nvSpPr>
          <p:cNvPr id="16392" name="Rectangle 9"/>
          <p:cNvSpPr>
            <a:spLocks noChangeArrowheads="1"/>
          </p:cNvSpPr>
          <p:nvPr/>
        </p:nvSpPr>
        <p:spPr bwMode="auto">
          <a:xfrm>
            <a:off x="8396288" y="2051051"/>
            <a:ext cx="1192212" cy="122237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800">
              <a:latin typeface="+mn-lt"/>
            </a:endParaRPr>
          </a:p>
        </p:txBody>
      </p:sp>
      <p:sp>
        <p:nvSpPr>
          <p:cNvPr id="16393" name="Line 10"/>
          <p:cNvSpPr>
            <a:spLocks noChangeShapeType="1"/>
          </p:cNvSpPr>
          <p:nvPr/>
        </p:nvSpPr>
        <p:spPr bwMode="auto">
          <a:xfrm>
            <a:off x="4352926" y="2849563"/>
            <a:ext cx="341313" cy="0"/>
          </a:xfrm>
          <a:prstGeom prst="line">
            <a:avLst/>
          </a:prstGeom>
          <a:noFill/>
          <a:ln w="63500">
            <a:solidFill>
              <a:srgbClr val="777777"/>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394" name="Line 11"/>
          <p:cNvSpPr>
            <a:spLocks noChangeShapeType="1"/>
          </p:cNvSpPr>
          <p:nvPr/>
        </p:nvSpPr>
        <p:spPr bwMode="auto">
          <a:xfrm>
            <a:off x="4694238" y="2079626"/>
            <a:ext cx="0" cy="1547813"/>
          </a:xfrm>
          <a:prstGeom prst="line">
            <a:avLst/>
          </a:prstGeom>
          <a:noFill/>
          <a:ln w="63500">
            <a:solidFill>
              <a:srgbClr val="77777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395" name="Text Box 12"/>
          <p:cNvSpPr txBox="1">
            <a:spLocks noChangeArrowheads="1"/>
          </p:cNvSpPr>
          <p:nvPr/>
        </p:nvSpPr>
        <p:spPr bwMode="auto">
          <a:xfrm>
            <a:off x="7443474" y="1846263"/>
            <a:ext cx="492443" cy="2006600"/>
          </a:xfrm>
          <a:prstGeom prst="rect">
            <a:avLst/>
          </a:prstGeom>
          <a:solidFill>
            <a:srgbClr val="FFFFFF"/>
          </a:solidFill>
          <a:ln w="254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defTabSz="863600" eaLnBrk="0" hangingPunct="0">
              <a:spcBef>
                <a:spcPct val="20000"/>
              </a:spcBef>
              <a:buChar char="•"/>
              <a:defRPr kumimoji="1" sz="3200">
                <a:solidFill>
                  <a:schemeClr val="tx1"/>
                </a:solidFill>
                <a:latin typeface="Arial" charset="0"/>
                <a:ea typeface="ＭＳ Ｐゴシック" charset="-128"/>
              </a:defRPr>
            </a:lvl1pPr>
            <a:lvl2pPr marL="742950" indent="-285750" defTabSz="863600" eaLnBrk="0" hangingPunct="0">
              <a:spcBef>
                <a:spcPct val="20000"/>
              </a:spcBef>
              <a:buChar char="–"/>
              <a:defRPr kumimoji="1" sz="2800">
                <a:solidFill>
                  <a:schemeClr val="tx1"/>
                </a:solidFill>
                <a:latin typeface="Arial" charset="0"/>
                <a:ea typeface="ＭＳ Ｐゴシック" charset="-128"/>
              </a:defRPr>
            </a:lvl2pPr>
            <a:lvl3pPr marL="1143000" indent="-228600" defTabSz="863600" eaLnBrk="0" hangingPunct="0">
              <a:spcBef>
                <a:spcPct val="20000"/>
              </a:spcBef>
              <a:buChar char="•"/>
              <a:defRPr kumimoji="1" sz="2400">
                <a:solidFill>
                  <a:schemeClr val="tx1"/>
                </a:solidFill>
                <a:latin typeface="Arial" charset="0"/>
                <a:ea typeface="ＭＳ Ｐゴシック" charset="-128"/>
              </a:defRPr>
            </a:lvl3pPr>
            <a:lvl4pPr marL="1600200" indent="-228600" defTabSz="863600" eaLnBrk="0" hangingPunct="0">
              <a:spcBef>
                <a:spcPct val="20000"/>
              </a:spcBef>
              <a:buChar char="–"/>
              <a:defRPr kumimoji="1" sz="2000">
                <a:solidFill>
                  <a:schemeClr val="tx1"/>
                </a:solidFill>
                <a:latin typeface="Arial" charset="0"/>
                <a:ea typeface="ＭＳ Ｐゴシック" charset="-128"/>
              </a:defRPr>
            </a:lvl4pPr>
            <a:lvl5pPr marL="2057400" indent="-228600" defTabSz="863600" eaLnBrk="0" hangingPunct="0">
              <a:spcBef>
                <a:spcPct val="20000"/>
              </a:spcBef>
              <a:buChar char="»"/>
              <a:defRPr kumimoji="1" sz="2000">
                <a:solidFill>
                  <a:schemeClr val="tx1"/>
                </a:solidFill>
                <a:latin typeface="Arial" charset="0"/>
                <a:ea typeface="ＭＳ Ｐゴシック" charset="-128"/>
              </a:defRPr>
            </a:lvl5pPr>
            <a:lvl6pPr marL="2514600" indent="-228600" defTabSz="863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863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863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863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50000"/>
              </a:spcBef>
              <a:buFontTx/>
              <a:buNone/>
            </a:pPr>
            <a:r>
              <a:rPr lang="ja-JP" altLang="en-US" sz="2000">
                <a:latin typeface="+mn-lt"/>
              </a:rPr>
              <a:t>統合</a:t>
            </a:r>
          </a:p>
        </p:txBody>
      </p:sp>
      <p:grpSp>
        <p:nvGrpSpPr>
          <p:cNvPr id="16396" name="Group 13"/>
          <p:cNvGrpSpPr>
            <a:grpSpLocks/>
          </p:cNvGrpSpPr>
          <p:nvPr/>
        </p:nvGrpSpPr>
        <p:grpSpPr bwMode="auto">
          <a:xfrm>
            <a:off x="2652714" y="2590801"/>
            <a:ext cx="573087" cy="588963"/>
            <a:chOff x="675" y="1233"/>
            <a:chExt cx="514" cy="529"/>
          </a:xfrm>
        </p:grpSpPr>
        <p:sp>
          <p:nvSpPr>
            <p:cNvPr id="16426" name="Oval 14"/>
            <p:cNvSpPr>
              <a:spLocks noChangeArrowheads="1"/>
            </p:cNvSpPr>
            <p:nvPr/>
          </p:nvSpPr>
          <p:spPr bwMode="auto">
            <a:xfrm>
              <a:off x="675" y="1250"/>
              <a:ext cx="512" cy="512"/>
            </a:xfrm>
            <a:prstGeom prst="ellipse">
              <a:avLst/>
            </a:prstGeom>
            <a:solidFill>
              <a:srgbClr val="FF3300"/>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800">
                <a:latin typeface="+mn-lt"/>
              </a:endParaRPr>
            </a:p>
          </p:txBody>
        </p:sp>
        <p:sp>
          <p:nvSpPr>
            <p:cNvPr id="16427" name="Arc 15"/>
            <p:cNvSpPr>
              <a:spLocks/>
            </p:cNvSpPr>
            <p:nvPr/>
          </p:nvSpPr>
          <p:spPr bwMode="auto">
            <a:xfrm rot="9660000">
              <a:off x="966" y="1233"/>
              <a:ext cx="223" cy="191"/>
            </a:xfrm>
            <a:custGeom>
              <a:avLst/>
              <a:gdLst>
                <a:gd name="T0" fmla="*/ 1 w 21495"/>
                <a:gd name="T1" fmla="*/ 0 h 19309"/>
                <a:gd name="T2" fmla="*/ 2 w 21495"/>
                <a:gd name="T3" fmla="*/ 2 h 19309"/>
                <a:gd name="T4" fmla="*/ 0 w 21495"/>
                <a:gd name="T5" fmla="*/ 2 h 19309"/>
                <a:gd name="T6" fmla="*/ 0 60000 65536"/>
                <a:gd name="T7" fmla="*/ 0 60000 65536"/>
                <a:gd name="T8" fmla="*/ 0 60000 65536"/>
              </a:gdLst>
              <a:ahLst/>
              <a:cxnLst>
                <a:cxn ang="T6">
                  <a:pos x="T0" y="T1"/>
                </a:cxn>
                <a:cxn ang="T7">
                  <a:pos x="T2" y="T3"/>
                </a:cxn>
                <a:cxn ang="T8">
                  <a:pos x="T4" y="T5"/>
                </a:cxn>
              </a:cxnLst>
              <a:rect l="0" t="0" r="r" b="b"/>
              <a:pathLst>
                <a:path w="21495" h="19309" fill="none" extrusionOk="0">
                  <a:moveTo>
                    <a:pt x="9681" y="-1"/>
                  </a:moveTo>
                  <a:cubicBezTo>
                    <a:pt x="16306" y="3321"/>
                    <a:pt x="20766" y="9809"/>
                    <a:pt x="21495" y="17184"/>
                  </a:cubicBezTo>
                </a:path>
                <a:path w="21495" h="19309" stroke="0" extrusionOk="0">
                  <a:moveTo>
                    <a:pt x="9681" y="-1"/>
                  </a:moveTo>
                  <a:cubicBezTo>
                    <a:pt x="16306" y="3321"/>
                    <a:pt x="20766" y="9809"/>
                    <a:pt x="21495" y="17184"/>
                  </a:cubicBezTo>
                  <a:lnTo>
                    <a:pt x="0" y="19309"/>
                  </a:lnTo>
                  <a:lnTo>
                    <a:pt x="9681" y="-1"/>
                  </a:lnTo>
                  <a:close/>
                </a:path>
              </a:pathLst>
            </a:custGeom>
            <a:noFill/>
            <a:ln w="38100" cap="rnd">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428" name="Arc 16"/>
            <p:cNvSpPr>
              <a:spLocks/>
            </p:cNvSpPr>
            <p:nvPr/>
          </p:nvSpPr>
          <p:spPr bwMode="auto">
            <a:xfrm>
              <a:off x="1003" y="1242"/>
              <a:ext cx="96" cy="144"/>
            </a:xfrm>
            <a:custGeom>
              <a:avLst/>
              <a:gdLst>
                <a:gd name="T0" fmla="*/ 0 w 21600"/>
                <a:gd name="T1" fmla="*/ 0 h 21600"/>
                <a:gd name="T2" fmla="*/ 0 w 21600"/>
                <a:gd name="T3" fmla="*/ 1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lnTo>
                    <a:pt x="21600" y="0"/>
                  </a:lnTo>
                  <a:close/>
                </a:path>
              </a:pathLst>
            </a:custGeom>
            <a:noFill/>
            <a:ln w="38100" cap="rnd">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6397" name="Group 17"/>
          <p:cNvGrpSpPr>
            <a:grpSpLocks/>
          </p:cNvGrpSpPr>
          <p:nvPr/>
        </p:nvGrpSpPr>
        <p:grpSpPr bwMode="auto">
          <a:xfrm rot="-954927">
            <a:off x="3275014" y="2338389"/>
            <a:ext cx="230187" cy="268287"/>
            <a:chOff x="1043" y="10229"/>
            <a:chExt cx="409" cy="476"/>
          </a:xfrm>
        </p:grpSpPr>
        <p:sp>
          <p:nvSpPr>
            <p:cNvPr id="16421" name="Line 18"/>
            <p:cNvSpPr>
              <a:spLocks noChangeShapeType="1"/>
            </p:cNvSpPr>
            <p:nvPr/>
          </p:nvSpPr>
          <p:spPr bwMode="auto">
            <a:xfrm>
              <a:off x="1043" y="10297"/>
              <a:ext cx="409" cy="18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422" name="Line 19"/>
            <p:cNvSpPr>
              <a:spLocks noChangeShapeType="1"/>
            </p:cNvSpPr>
            <p:nvPr/>
          </p:nvSpPr>
          <p:spPr bwMode="auto">
            <a:xfrm flipV="1">
              <a:off x="1043" y="10478"/>
              <a:ext cx="409" cy="22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423" name="Oval 20"/>
            <p:cNvSpPr>
              <a:spLocks noChangeArrowheads="1"/>
            </p:cNvSpPr>
            <p:nvPr/>
          </p:nvSpPr>
          <p:spPr bwMode="auto">
            <a:xfrm>
              <a:off x="1078" y="10319"/>
              <a:ext cx="147" cy="340"/>
            </a:xfrm>
            <a:prstGeom prst="ellipse">
              <a:avLst/>
            </a:prstGeom>
            <a:solidFill>
              <a:srgbClr val="000000"/>
            </a:solidFill>
            <a:ln>
              <a:noFill/>
            </a:ln>
            <a:effectLst/>
            <a:extLst>
              <a:ext uri="{91240B29-F687-4F45-9708-019B960494DF}">
                <a14:hiddenLine xmlns:a14="http://schemas.microsoft.com/office/drawing/2010/main" w="25400"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800">
                <a:latin typeface="+mn-lt"/>
              </a:endParaRPr>
            </a:p>
          </p:txBody>
        </p:sp>
        <p:sp>
          <p:nvSpPr>
            <p:cNvPr id="16424" name="Line 21"/>
            <p:cNvSpPr>
              <a:spLocks noChangeShapeType="1"/>
            </p:cNvSpPr>
            <p:nvPr/>
          </p:nvSpPr>
          <p:spPr bwMode="auto">
            <a:xfrm flipV="1">
              <a:off x="1111" y="10229"/>
              <a:ext cx="46" cy="11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425" name="Line 22"/>
            <p:cNvSpPr>
              <a:spLocks noChangeShapeType="1"/>
            </p:cNvSpPr>
            <p:nvPr/>
          </p:nvSpPr>
          <p:spPr bwMode="auto">
            <a:xfrm flipV="1">
              <a:off x="1179" y="10251"/>
              <a:ext cx="45" cy="11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6398" name="Rectangle 23"/>
          <p:cNvSpPr>
            <a:spLocks noChangeArrowheads="1"/>
          </p:cNvSpPr>
          <p:nvPr/>
        </p:nvSpPr>
        <p:spPr bwMode="auto">
          <a:xfrm>
            <a:off x="2339975" y="3482976"/>
            <a:ext cx="1200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863600" eaLnBrk="0" hangingPunct="0">
              <a:spcBef>
                <a:spcPct val="20000"/>
              </a:spcBef>
              <a:buChar char="•"/>
              <a:defRPr kumimoji="1" sz="3200">
                <a:solidFill>
                  <a:schemeClr val="tx1"/>
                </a:solidFill>
                <a:latin typeface="Arial" charset="0"/>
                <a:ea typeface="ＭＳ Ｐゴシック" charset="-128"/>
              </a:defRPr>
            </a:lvl1pPr>
            <a:lvl2pPr marL="742950" indent="-285750" defTabSz="863600" eaLnBrk="0" hangingPunct="0">
              <a:spcBef>
                <a:spcPct val="20000"/>
              </a:spcBef>
              <a:buChar char="–"/>
              <a:defRPr kumimoji="1" sz="2800">
                <a:solidFill>
                  <a:schemeClr val="tx1"/>
                </a:solidFill>
                <a:latin typeface="Arial" charset="0"/>
                <a:ea typeface="ＭＳ Ｐゴシック" charset="-128"/>
              </a:defRPr>
            </a:lvl2pPr>
            <a:lvl3pPr marL="1143000" indent="-228600" defTabSz="863600" eaLnBrk="0" hangingPunct="0">
              <a:spcBef>
                <a:spcPct val="20000"/>
              </a:spcBef>
              <a:buChar char="•"/>
              <a:defRPr kumimoji="1" sz="2400">
                <a:solidFill>
                  <a:schemeClr val="tx1"/>
                </a:solidFill>
                <a:latin typeface="Arial" charset="0"/>
                <a:ea typeface="ＭＳ Ｐゴシック" charset="-128"/>
              </a:defRPr>
            </a:lvl3pPr>
            <a:lvl4pPr marL="1600200" indent="-228600" defTabSz="863600" eaLnBrk="0" hangingPunct="0">
              <a:spcBef>
                <a:spcPct val="20000"/>
              </a:spcBef>
              <a:buChar char="–"/>
              <a:defRPr kumimoji="1" sz="2000">
                <a:solidFill>
                  <a:schemeClr val="tx1"/>
                </a:solidFill>
                <a:latin typeface="Arial" charset="0"/>
                <a:ea typeface="ＭＳ Ｐゴシック" charset="-128"/>
              </a:defRPr>
            </a:lvl4pPr>
            <a:lvl5pPr marL="2057400" indent="-228600" defTabSz="863600" eaLnBrk="0" hangingPunct="0">
              <a:spcBef>
                <a:spcPct val="20000"/>
              </a:spcBef>
              <a:buChar char="»"/>
              <a:defRPr kumimoji="1" sz="2000">
                <a:solidFill>
                  <a:schemeClr val="tx1"/>
                </a:solidFill>
                <a:latin typeface="Arial" charset="0"/>
                <a:ea typeface="ＭＳ Ｐゴシック" charset="-128"/>
              </a:defRPr>
            </a:lvl5pPr>
            <a:lvl6pPr marL="2514600" indent="-228600" defTabSz="863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863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863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863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2000">
                <a:latin typeface="+mn-lt"/>
              </a:rPr>
              <a:t>視覚対象</a:t>
            </a:r>
          </a:p>
        </p:txBody>
      </p:sp>
      <p:sp>
        <p:nvSpPr>
          <p:cNvPr id="16399" name="Text Box 26"/>
          <p:cNvSpPr txBox="1">
            <a:spLocks noChangeArrowheads="1"/>
          </p:cNvSpPr>
          <p:nvPr/>
        </p:nvSpPr>
        <p:spPr bwMode="auto">
          <a:xfrm>
            <a:off x="3860486" y="1847851"/>
            <a:ext cx="492443" cy="2005013"/>
          </a:xfrm>
          <a:prstGeom prst="rect">
            <a:avLst/>
          </a:prstGeom>
          <a:solidFill>
            <a:srgbClr val="FFFFFF"/>
          </a:solidFill>
          <a:ln w="254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defTabSz="863600" eaLnBrk="0" hangingPunct="0">
              <a:spcBef>
                <a:spcPct val="20000"/>
              </a:spcBef>
              <a:buChar char="•"/>
              <a:defRPr kumimoji="1" sz="3200">
                <a:solidFill>
                  <a:schemeClr val="tx1"/>
                </a:solidFill>
                <a:latin typeface="Arial" charset="0"/>
                <a:ea typeface="ＭＳ Ｐゴシック" charset="-128"/>
              </a:defRPr>
            </a:lvl1pPr>
            <a:lvl2pPr marL="742950" indent="-285750" defTabSz="863600" eaLnBrk="0" hangingPunct="0">
              <a:spcBef>
                <a:spcPct val="20000"/>
              </a:spcBef>
              <a:buChar char="–"/>
              <a:defRPr kumimoji="1" sz="2800">
                <a:solidFill>
                  <a:schemeClr val="tx1"/>
                </a:solidFill>
                <a:latin typeface="Arial" charset="0"/>
                <a:ea typeface="ＭＳ Ｐゴシック" charset="-128"/>
              </a:defRPr>
            </a:lvl2pPr>
            <a:lvl3pPr marL="1143000" indent="-228600" defTabSz="863600" eaLnBrk="0" hangingPunct="0">
              <a:spcBef>
                <a:spcPct val="20000"/>
              </a:spcBef>
              <a:buChar char="•"/>
              <a:defRPr kumimoji="1" sz="2400">
                <a:solidFill>
                  <a:schemeClr val="tx1"/>
                </a:solidFill>
                <a:latin typeface="Arial" charset="0"/>
                <a:ea typeface="ＭＳ Ｐゴシック" charset="-128"/>
              </a:defRPr>
            </a:lvl3pPr>
            <a:lvl4pPr marL="1600200" indent="-228600" defTabSz="863600" eaLnBrk="0" hangingPunct="0">
              <a:spcBef>
                <a:spcPct val="20000"/>
              </a:spcBef>
              <a:buChar char="–"/>
              <a:defRPr kumimoji="1" sz="2000">
                <a:solidFill>
                  <a:schemeClr val="tx1"/>
                </a:solidFill>
                <a:latin typeface="Arial" charset="0"/>
                <a:ea typeface="ＭＳ Ｐゴシック" charset="-128"/>
              </a:defRPr>
            </a:lvl4pPr>
            <a:lvl5pPr marL="2057400" indent="-228600" defTabSz="863600" eaLnBrk="0" hangingPunct="0">
              <a:spcBef>
                <a:spcPct val="20000"/>
              </a:spcBef>
              <a:buChar char="»"/>
              <a:defRPr kumimoji="1" sz="2000">
                <a:solidFill>
                  <a:schemeClr val="tx1"/>
                </a:solidFill>
                <a:latin typeface="Arial" charset="0"/>
                <a:ea typeface="ＭＳ Ｐゴシック" charset="-128"/>
              </a:defRPr>
            </a:lvl5pPr>
            <a:lvl6pPr marL="2514600" indent="-228600" defTabSz="863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863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863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863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50000"/>
              </a:spcBef>
              <a:buFontTx/>
              <a:buNone/>
            </a:pPr>
            <a:r>
              <a:rPr lang="ja-JP" altLang="en-US" sz="2000">
                <a:latin typeface="+mn-lt"/>
              </a:rPr>
              <a:t>網膜像</a:t>
            </a:r>
          </a:p>
        </p:txBody>
      </p:sp>
      <p:sp>
        <p:nvSpPr>
          <p:cNvPr id="16400" name="AutoShape 27"/>
          <p:cNvSpPr>
            <a:spLocks noChangeArrowheads="1"/>
          </p:cNvSpPr>
          <p:nvPr/>
        </p:nvSpPr>
        <p:spPr bwMode="auto">
          <a:xfrm>
            <a:off x="5646739" y="3933825"/>
            <a:ext cx="515937" cy="374650"/>
          </a:xfrm>
          <a:prstGeom prst="upArrow">
            <a:avLst>
              <a:gd name="adj1" fmla="val 43491"/>
              <a:gd name="adj2" fmla="val 45731"/>
            </a:avLst>
          </a:prstGeom>
          <a:solidFill>
            <a:schemeClr val="bg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800">
              <a:latin typeface="+mn-lt"/>
            </a:endParaRPr>
          </a:p>
        </p:txBody>
      </p:sp>
      <p:sp>
        <p:nvSpPr>
          <p:cNvPr id="16401" name="Line 29"/>
          <p:cNvSpPr>
            <a:spLocks noChangeShapeType="1"/>
          </p:cNvSpPr>
          <p:nvPr/>
        </p:nvSpPr>
        <p:spPr bwMode="auto">
          <a:xfrm>
            <a:off x="4667250" y="3654425"/>
            <a:ext cx="439738" cy="0"/>
          </a:xfrm>
          <a:prstGeom prst="line">
            <a:avLst/>
          </a:prstGeom>
          <a:noFill/>
          <a:ln w="63500">
            <a:solidFill>
              <a:srgbClr val="777777"/>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402" name="Line 30"/>
          <p:cNvSpPr>
            <a:spLocks noChangeShapeType="1"/>
          </p:cNvSpPr>
          <p:nvPr/>
        </p:nvSpPr>
        <p:spPr bwMode="auto">
          <a:xfrm>
            <a:off x="4667250" y="3138488"/>
            <a:ext cx="439738" cy="0"/>
          </a:xfrm>
          <a:prstGeom prst="line">
            <a:avLst/>
          </a:prstGeom>
          <a:noFill/>
          <a:ln w="63500">
            <a:solidFill>
              <a:srgbClr val="777777"/>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403" name="Line 31"/>
          <p:cNvSpPr>
            <a:spLocks noChangeShapeType="1"/>
          </p:cNvSpPr>
          <p:nvPr/>
        </p:nvSpPr>
        <p:spPr bwMode="auto">
          <a:xfrm>
            <a:off x="4667250" y="2624138"/>
            <a:ext cx="439738" cy="0"/>
          </a:xfrm>
          <a:prstGeom prst="line">
            <a:avLst/>
          </a:prstGeom>
          <a:noFill/>
          <a:ln w="63500">
            <a:solidFill>
              <a:srgbClr val="777777"/>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404" name="Line 32"/>
          <p:cNvSpPr>
            <a:spLocks noChangeShapeType="1"/>
          </p:cNvSpPr>
          <p:nvPr/>
        </p:nvSpPr>
        <p:spPr bwMode="auto">
          <a:xfrm>
            <a:off x="4667250" y="2109788"/>
            <a:ext cx="439738" cy="0"/>
          </a:xfrm>
          <a:prstGeom prst="line">
            <a:avLst/>
          </a:prstGeom>
          <a:noFill/>
          <a:ln w="63500">
            <a:solidFill>
              <a:srgbClr val="777777"/>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405" name="Line 34"/>
          <p:cNvSpPr>
            <a:spLocks noChangeShapeType="1"/>
          </p:cNvSpPr>
          <p:nvPr/>
        </p:nvSpPr>
        <p:spPr bwMode="auto">
          <a:xfrm>
            <a:off x="7043738" y="2079626"/>
            <a:ext cx="0" cy="1584325"/>
          </a:xfrm>
          <a:prstGeom prst="line">
            <a:avLst/>
          </a:prstGeom>
          <a:noFill/>
          <a:ln w="63500">
            <a:solidFill>
              <a:srgbClr val="77777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406" name="Line 35"/>
          <p:cNvSpPr>
            <a:spLocks noChangeShapeType="1"/>
          </p:cNvSpPr>
          <p:nvPr/>
        </p:nvSpPr>
        <p:spPr bwMode="auto">
          <a:xfrm>
            <a:off x="6635750" y="3654425"/>
            <a:ext cx="439738" cy="0"/>
          </a:xfrm>
          <a:prstGeom prst="line">
            <a:avLst/>
          </a:prstGeom>
          <a:noFill/>
          <a:ln w="63500">
            <a:solidFill>
              <a:srgbClr val="77777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407" name="Line 36"/>
          <p:cNvSpPr>
            <a:spLocks noChangeShapeType="1"/>
          </p:cNvSpPr>
          <p:nvPr/>
        </p:nvSpPr>
        <p:spPr bwMode="auto">
          <a:xfrm>
            <a:off x="6635750" y="3138488"/>
            <a:ext cx="439738" cy="0"/>
          </a:xfrm>
          <a:prstGeom prst="line">
            <a:avLst/>
          </a:prstGeom>
          <a:noFill/>
          <a:ln w="63500">
            <a:solidFill>
              <a:srgbClr val="77777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408" name="Line 37"/>
          <p:cNvSpPr>
            <a:spLocks noChangeShapeType="1"/>
          </p:cNvSpPr>
          <p:nvPr/>
        </p:nvSpPr>
        <p:spPr bwMode="auto">
          <a:xfrm>
            <a:off x="6635750" y="2624138"/>
            <a:ext cx="439738" cy="0"/>
          </a:xfrm>
          <a:prstGeom prst="line">
            <a:avLst/>
          </a:prstGeom>
          <a:noFill/>
          <a:ln w="63500">
            <a:solidFill>
              <a:srgbClr val="77777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409" name="Line 38"/>
          <p:cNvSpPr>
            <a:spLocks noChangeShapeType="1"/>
          </p:cNvSpPr>
          <p:nvPr/>
        </p:nvSpPr>
        <p:spPr bwMode="auto">
          <a:xfrm>
            <a:off x="6635750" y="2109788"/>
            <a:ext cx="439738" cy="0"/>
          </a:xfrm>
          <a:prstGeom prst="line">
            <a:avLst/>
          </a:prstGeom>
          <a:noFill/>
          <a:ln w="63500">
            <a:solidFill>
              <a:srgbClr val="77777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410" name="Text Box 39"/>
          <p:cNvSpPr txBox="1">
            <a:spLocks noChangeArrowheads="1"/>
          </p:cNvSpPr>
          <p:nvPr/>
        </p:nvSpPr>
        <p:spPr bwMode="auto">
          <a:xfrm>
            <a:off x="5087939" y="1881188"/>
            <a:ext cx="1544637" cy="400110"/>
          </a:xfrm>
          <a:prstGeom prst="rect">
            <a:avLst/>
          </a:prstGeom>
          <a:solidFill>
            <a:srgbClr val="CCECFF"/>
          </a:solidFill>
          <a:ln w="25400" algn="ctr">
            <a:solidFill>
              <a:schemeClr val="tx1"/>
            </a:solidFill>
            <a:miter lim="800000"/>
            <a:headEnd/>
            <a:tailEnd/>
          </a:ln>
        </p:spPr>
        <p:txBody>
          <a:bodyPr>
            <a:spAutoFit/>
          </a:bodyPr>
          <a:lstStyle>
            <a:lvl1pPr defTabSz="863600" eaLnBrk="0" hangingPunct="0">
              <a:spcBef>
                <a:spcPct val="20000"/>
              </a:spcBef>
              <a:buChar char="•"/>
              <a:defRPr kumimoji="1" sz="3200">
                <a:solidFill>
                  <a:schemeClr val="tx1"/>
                </a:solidFill>
                <a:latin typeface="Arial" charset="0"/>
                <a:ea typeface="ＭＳ Ｐゴシック" charset="-128"/>
              </a:defRPr>
            </a:lvl1pPr>
            <a:lvl2pPr marL="742950" indent="-285750" defTabSz="863600" eaLnBrk="0" hangingPunct="0">
              <a:spcBef>
                <a:spcPct val="20000"/>
              </a:spcBef>
              <a:buChar char="–"/>
              <a:defRPr kumimoji="1" sz="2800">
                <a:solidFill>
                  <a:schemeClr val="tx1"/>
                </a:solidFill>
                <a:latin typeface="Arial" charset="0"/>
                <a:ea typeface="ＭＳ Ｐゴシック" charset="-128"/>
              </a:defRPr>
            </a:lvl2pPr>
            <a:lvl3pPr marL="1143000" indent="-228600" defTabSz="863600" eaLnBrk="0" hangingPunct="0">
              <a:spcBef>
                <a:spcPct val="20000"/>
              </a:spcBef>
              <a:buChar char="•"/>
              <a:defRPr kumimoji="1" sz="2400">
                <a:solidFill>
                  <a:schemeClr val="tx1"/>
                </a:solidFill>
                <a:latin typeface="Arial" charset="0"/>
                <a:ea typeface="ＭＳ Ｐゴシック" charset="-128"/>
              </a:defRPr>
            </a:lvl3pPr>
            <a:lvl4pPr marL="1600200" indent="-228600" defTabSz="863600" eaLnBrk="0" hangingPunct="0">
              <a:spcBef>
                <a:spcPct val="20000"/>
              </a:spcBef>
              <a:buChar char="–"/>
              <a:defRPr kumimoji="1" sz="2000">
                <a:solidFill>
                  <a:schemeClr val="tx1"/>
                </a:solidFill>
                <a:latin typeface="Arial" charset="0"/>
                <a:ea typeface="ＭＳ Ｐゴシック" charset="-128"/>
              </a:defRPr>
            </a:lvl4pPr>
            <a:lvl5pPr marL="2057400" indent="-228600" defTabSz="863600" eaLnBrk="0" hangingPunct="0">
              <a:spcBef>
                <a:spcPct val="20000"/>
              </a:spcBef>
              <a:buChar char="»"/>
              <a:defRPr kumimoji="1" sz="2000">
                <a:solidFill>
                  <a:schemeClr val="tx1"/>
                </a:solidFill>
                <a:latin typeface="Arial" charset="0"/>
                <a:ea typeface="ＭＳ Ｐゴシック" charset="-128"/>
              </a:defRPr>
            </a:lvl5pPr>
            <a:lvl6pPr marL="2514600" indent="-228600" defTabSz="863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863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863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863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50000"/>
              </a:spcBef>
              <a:buFontTx/>
              <a:buNone/>
            </a:pPr>
            <a:r>
              <a:rPr lang="ja-JP" altLang="en-US" sz="2000">
                <a:latin typeface="+mn-lt"/>
              </a:rPr>
              <a:t>形態視</a:t>
            </a:r>
          </a:p>
        </p:txBody>
      </p:sp>
      <p:sp>
        <p:nvSpPr>
          <p:cNvPr id="16411" name="Text Box 40"/>
          <p:cNvSpPr txBox="1">
            <a:spLocks noChangeArrowheads="1"/>
          </p:cNvSpPr>
          <p:nvPr/>
        </p:nvSpPr>
        <p:spPr bwMode="auto">
          <a:xfrm>
            <a:off x="5087939" y="2420938"/>
            <a:ext cx="1544637" cy="400110"/>
          </a:xfrm>
          <a:prstGeom prst="rect">
            <a:avLst/>
          </a:prstGeom>
          <a:solidFill>
            <a:srgbClr val="DDFEB8"/>
          </a:solidFill>
          <a:ln w="25400" algn="ctr">
            <a:solidFill>
              <a:schemeClr val="tx1"/>
            </a:solidFill>
            <a:miter lim="800000"/>
            <a:headEnd/>
            <a:tailEnd/>
          </a:ln>
        </p:spPr>
        <p:txBody>
          <a:bodyPr>
            <a:spAutoFit/>
          </a:bodyPr>
          <a:lstStyle>
            <a:lvl1pPr defTabSz="863600" eaLnBrk="0" hangingPunct="0">
              <a:spcBef>
                <a:spcPct val="20000"/>
              </a:spcBef>
              <a:buChar char="•"/>
              <a:defRPr kumimoji="1" sz="3200">
                <a:solidFill>
                  <a:schemeClr val="tx1"/>
                </a:solidFill>
                <a:latin typeface="Arial" charset="0"/>
                <a:ea typeface="ＭＳ Ｐゴシック" charset="-128"/>
              </a:defRPr>
            </a:lvl1pPr>
            <a:lvl2pPr marL="742950" indent="-285750" defTabSz="863600" eaLnBrk="0" hangingPunct="0">
              <a:spcBef>
                <a:spcPct val="20000"/>
              </a:spcBef>
              <a:buChar char="–"/>
              <a:defRPr kumimoji="1" sz="2800">
                <a:solidFill>
                  <a:schemeClr val="tx1"/>
                </a:solidFill>
                <a:latin typeface="Arial" charset="0"/>
                <a:ea typeface="ＭＳ Ｐゴシック" charset="-128"/>
              </a:defRPr>
            </a:lvl2pPr>
            <a:lvl3pPr marL="1143000" indent="-228600" defTabSz="863600" eaLnBrk="0" hangingPunct="0">
              <a:spcBef>
                <a:spcPct val="20000"/>
              </a:spcBef>
              <a:buChar char="•"/>
              <a:defRPr kumimoji="1" sz="2400">
                <a:solidFill>
                  <a:schemeClr val="tx1"/>
                </a:solidFill>
                <a:latin typeface="Arial" charset="0"/>
                <a:ea typeface="ＭＳ Ｐゴシック" charset="-128"/>
              </a:defRPr>
            </a:lvl3pPr>
            <a:lvl4pPr marL="1600200" indent="-228600" defTabSz="863600" eaLnBrk="0" hangingPunct="0">
              <a:spcBef>
                <a:spcPct val="20000"/>
              </a:spcBef>
              <a:buChar char="–"/>
              <a:defRPr kumimoji="1" sz="2000">
                <a:solidFill>
                  <a:schemeClr val="tx1"/>
                </a:solidFill>
                <a:latin typeface="Arial" charset="0"/>
                <a:ea typeface="ＭＳ Ｐゴシック" charset="-128"/>
              </a:defRPr>
            </a:lvl4pPr>
            <a:lvl5pPr marL="2057400" indent="-228600" defTabSz="863600" eaLnBrk="0" hangingPunct="0">
              <a:spcBef>
                <a:spcPct val="20000"/>
              </a:spcBef>
              <a:buChar char="»"/>
              <a:defRPr kumimoji="1" sz="2000">
                <a:solidFill>
                  <a:schemeClr val="tx1"/>
                </a:solidFill>
                <a:latin typeface="Arial" charset="0"/>
                <a:ea typeface="ＭＳ Ｐゴシック" charset="-128"/>
              </a:defRPr>
            </a:lvl5pPr>
            <a:lvl6pPr marL="2514600" indent="-228600" defTabSz="863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863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863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863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50000"/>
              </a:spcBef>
              <a:buFontTx/>
              <a:buNone/>
            </a:pPr>
            <a:r>
              <a:rPr lang="ja-JP" altLang="en-US" sz="2000">
                <a:latin typeface="+mn-lt"/>
              </a:rPr>
              <a:t>空間視</a:t>
            </a:r>
          </a:p>
        </p:txBody>
      </p:sp>
      <p:sp>
        <p:nvSpPr>
          <p:cNvPr id="16412" name="Text Box 41"/>
          <p:cNvSpPr txBox="1">
            <a:spLocks noChangeArrowheads="1"/>
          </p:cNvSpPr>
          <p:nvPr/>
        </p:nvSpPr>
        <p:spPr bwMode="auto">
          <a:xfrm>
            <a:off x="5091114" y="2935288"/>
            <a:ext cx="1544637" cy="400110"/>
          </a:xfrm>
          <a:prstGeom prst="rect">
            <a:avLst/>
          </a:prstGeom>
          <a:solidFill>
            <a:srgbClr val="FFEAC1"/>
          </a:solidFill>
          <a:ln w="25400" algn="ctr">
            <a:solidFill>
              <a:schemeClr val="tx1"/>
            </a:solidFill>
            <a:miter lim="800000"/>
            <a:headEnd/>
            <a:tailEnd/>
          </a:ln>
        </p:spPr>
        <p:txBody>
          <a:bodyPr>
            <a:spAutoFit/>
          </a:bodyPr>
          <a:lstStyle>
            <a:lvl1pPr defTabSz="863600" eaLnBrk="0" hangingPunct="0">
              <a:spcBef>
                <a:spcPct val="20000"/>
              </a:spcBef>
              <a:buChar char="•"/>
              <a:defRPr kumimoji="1" sz="3200">
                <a:solidFill>
                  <a:schemeClr val="tx1"/>
                </a:solidFill>
                <a:latin typeface="Arial" charset="0"/>
                <a:ea typeface="ＭＳ Ｐゴシック" charset="-128"/>
              </a:defRPr>
            </a:lvl1pPr>
            <a:lvl2pPr marL="742950" indent="-285750" defTabSz="863600" eaLnBrk="0" hangingPunct="0">
              <a:spcBef>
                <a:spcPct val="20000"/>
              </a:spcBef>
              <a:buChar char="–"/>
              <a:defRPr kumimoji="1" sz="2800">
                <a:solidFill>
                  <a:schemeClr val="tx1"/>
                </a:solidFill>
                <a:latin typeface="Arial" charset="0"/>
                <a:ea typeface="ＭＳ Ｐゴシック" charset="-128"/>
              </a:defRPr>
            </a:lvl2pPr>
            <a:lvl3pPr marL="1143000" indent="-228600" defTabSz="863600" eaLnBrk="0" hangingPunct="0">
              <a:spcBef>
                <a:spcPct val="20000"/>
              </a:spcBef>
              <a:buChar char="•"/>
              <a:defRPr kumimoji="1" sz="2400">
                <a:solidFill>
                  <a:schemeClr val="tx1"/>
                </a:solidFill>
                <a:latin typeface="Arial" charset="0"/>
                <a:ea typeface="ＭＳ Ｐゴシック" charset="-128"/>
              </a:defRPr>
            </a:lvl3pPr>
            <a:lvl4pPr marL="1600200" indent="-228600" defTabSz="863600" eaLnBrk="0" hangingPunct="0">
              <a:spcBef>
                <a:spcPct val="20000"/>
              </a:spcBef>
              <a:buChar char="–"/>
              <a:defRPr kumimoji="1" sz="2000">
                <a:solidFill>
                  <a:schemeClr val="tx1"/>
                </a:solidFill>
                <a:latin typeface="Arial" charset="0"/>
                <a:ea typeface="ＭＳ Ｐゴシック" charset="-128"/>
              </a:defRPr>
            </a:lvl4pPr>
            <a:lvl5pPr marL="2057400" indent="-228600" defTabSz="863600" eaLnBrk="0" hangingPunct="0">
              <a:spcBef>
                <a:spcPct val="20000"/>
              </a:spcBef>
              <a:buChar char="»"/>
              <a:defRPr kumimoji="1" sz="2000">
                <a:solidFill>
                  <a:schemeClr val="tx1"/>
                </a:solidFill>
                <a:latin typeface="Arial" charset="0"/>
                <a:ea typeface="ＭＳ Ｐゴシック" charset="-128"/>
              </a:defRPr>
            </a:lvl5pPr>
            <a:lvl6pPr marL="2514600" indent="-228600" defTabSz="863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863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863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863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50000"/>
              </a:spcBef>
              <a:buFontTx/>
              <a:buNone/>
            </a:pPr>
            <a:r>
              <a:rPr lang="ja-JP" altLang="en-US" sz="2000">
                <a:latin typeface="+mn-lt"/>
              </a:rPr>
              <a:t>色彩視</a:t>
            </a:r>
          </a:p>
        </p:txBody>
      </p:sp>
      <p:sp>
        <p:nvSpPr>
          <p:cNvPr id="16413" name="Text Box 42"/>
          <p:cNvSpPr txBox="1">
            <a:spLocks noChangeArrowheads="1"/>
          </p:cNvSpPr>
          <p:nvPr/>
        </p:nvSpPr>
        <p:spPr bwMode="auto">
          <a:xfrm>
            <a:off x="5087939" y="3465513"/>
            <a:ext cx="1544637" cy="400110"/>
          </a:xfrm>
          <a:prstGeom prst="rect">
            <a:avLst/>
          </a:prstGeom>
          <a:solidFill>
            <a:srgbClr val="E5E5FF"/>
          </a:solidFill>
          <a:ln w="25400" algn="ctr">
            <a:solidFill>
              <a:schemeClr val="tx1"/>
            </a:solidFill>
            <a:miter lim="800000"/>
            <a:headEnd/>
            <a:tailEnd/>
          </a:ln>
        </p:spPr>
        <p:txBody>
          <a:bodyPr>
            <a:spAutoFit/>
          </a:bodyPr>
          <a:lstStyle>
            <a:lvl1pPr defTabSz="863600" eaLnBrk="0" hangingPunct="0">
              <a:spcBef>
                <a:spcPct val="20000"/>
              </a:spcBef>
              <a:buChar char="•"/>
              <a:defRPr kumimoji="1" sz="3200">
                <a:solidFill>
                  <a:schemeClr val="tx1"/>
                </a:solidFill>
                <a:latin typeface="Arial" charset="0"/>
                <a:ea typeface="ＭＳ Ｐゴシック" charset="-128"/>
              </a:defRPr>
            </a:lvl1pPr>
            <a:lvl2pPr marL="742950" indent="-285750" defTabSz="863600" eaLnBrk="0" hangingPunct="0">
              <a:spcBef>
                <a:spcPct val="20000"/>
              </a:spcBef>
              <a:buChar char="–"/>
              <a:defRPr kumimoji="1" sz="2800">
                <a:solidFill>
                  <a:schemeClr val="tx1"/>
                </a:solidFill>
                <a:latin typeface="Arial" charset="0"/>
                <a:ea typeface="ＭＳ Ｐゴシック" charset="-128"/>
              </a:defRPr>
            </a:lvl2pPr>
            <a:lvl3pPr marL="1143000" indent="-228600" defTabSz="863600" eaLnBrk="0" hangingPunct="0">
              <a:spcBef>
                <a:spcPct val="20000"/>
              </a:spcBef>
              <a:buChar char="•"/>
              <a:defRPr kumimoji="1" sz="2400">
                <a:solidFill>
                  <a:schemeClr val="tx1"/>
                </a:solidFill>
                <a:latin typeface="Arial" charset="0"/>
                <a:ea typeface="ＭＳ Ｐゴシック" charset="-128"/>
              </a:defRPr>
            </a:lvl3pPr>
            <a:lvl4pPr marL="1600200" indent="-228600" defTabSz="863600" eaLnBrk="0" hangingPunct="0">
              <a:spcBef>
                <a:spcPct val="20000"/>
              </a:spcBef>
              <a:buChar char="–"/>
              <a:defRPr kumimoji="1" sz="2000">
                <a:solidFill>
                  <a:schemeClr val="tx1"/>
                </a:solidFill>
                <a:latin typeface="Arial" charset="0"/>
                <a:ea typeface="ＭＳ Ｐゴシック" charset="-128"/>
              </a:defRPr>
            </a:lvl4pPr>
            <a:lvl5pPr marL="2057400" indent="-228600" defTabSz="863600" eaLnBrk="0" hangingPunct="0">
              <a:spcBef>
                <a:spcPct val="20000"/>
              </a:spcBef>
              <a:buChar char="»"/>
              <a:defRPr kumimoji="1" sz="2000">
                <a:solidFill>
                  <a:schemeClr val="tx1"/>
                </a:solidFill>
                <a:latin typeface="Arial" charset="0"/>
                <a:ea typeface="ＭＳ Ｐゴシック" charset="-128"/>
              </a:defRPr>
            </a:lvl5pPr>
            <a:lvl6pPr marL="2514600" indent="-228600" defTabSz="863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863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863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863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50000"/>
              </a:spcBef>
              <a:buFontTx/>
              <a:buNone/>
            </a:pPr>
            <a:r>
              <a:rPr lang="ja-JP" altLang="en-US" sz="2000" dirty="0">
                <a:latin typeface="+mn-lt"/>
              </a:rPr>
              <a:t>運動視</a:t>
            </a:r>
          </a:p>
        </p:txBody>
      </p:sp>
      <p:sp>
        <p:nvSpPr>
          <p:cNvPr id="16414" name="Line 43"/>
          <p:cNvSpPr>
            <a:spLocks noChangeShapeType="1"/>
          </p:cNvSpPr>
          <p:nvPr/>
        </p:nvSpPr>
        <p:spPr bwMode="auto">
          <a:xfrm>
            <a:off x="7043739" y="2849563"/>
            <a:ext cx="339725" cy="0"/>
          </a:xfrm>
          <a:prstGeom prst="line">
            <a:avLst/>
          </a:prstGeom>
          <a:noFill/>
          <a:ln w="63500">
            <a:solidFill>
              <a:srgbClr val="777777"/>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415" name="Line 44"/>
          <p:cNvSpPr>
            <a:spLocks noChangeShapeType="1"/>
          </p:cNvSpPr>
          <p:nvPr/>
        </p:nvSpPr>
        <p:spPr bwMode="auto">
          <a:xfrm>
            <a:off x="7956551" y="2849563"/>
            <a:ext cx="339725" cy="0"/>
          </a:xfrm>
          <a:prstGeom prst="line">
            <a:avLst/>
          </a:prstGeom>
          <a:noFill/>
          <a:ln w="63500">
            <a:solidFill>
              <a:srgbClr val="777777"/>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6416" name="Group 45"/>
          <p:cNvGrpSpPr>
            <a:grpSpLocks/>
          </p:cNvGrpSpPr>
          <p:nvPr/>
        </p:nvGrpSpPr>
        <p:grpSpPr bwMode="auto">
          <a:xfrm>
            <a:off x="8620125" y="2270126"/>
            <a:ext cx="750888" cy="785813"/>
            <a:chOff x="3491" y="1525"/>
            <a:chExt cx="1407" cy="1474"/>
          </a:xfrm>
        </p:grpSpPr>
        <p:sp>
          <p:nvSpPr>
            <p:cNvPr id="16418" name="Freeform 46"/>
            <p:cNvSpPr>
              <a:spLocks/>
            </p:cNvSpPr>
            <p:nvPr/>
          </p:nvSpPr>
          <p:spPr bwMode="auto">
            <a:xfrm>
              <a:off x="3491" y="1728"/>
              <a:ext cx="1407" cy="1271"/>
            </a:xfrm>
            <a:custGeom>
              <a:avLst/>
              <a:gdLst>
                <a:gd name="T0" fmla="*/ 749 w 1407"/>
                <a:gd name="T1" fmla="*/ 1157 h 1271"/>
                <a:gd name="T2" fmla="*/ 318 w 1407"/>
                <a:gd name="T3" fmla="*/ 1180 h 1271"/>
                <a:gd name="T4" fmla="*/ 0 w 1407"/>
                <a:gd name="T5" fmla="*/ 749 h 1271"/>
                <a:gd name="T6" fmla="*/ 227 w 1407"/>
                <a:gd name="T7" fmla="*/ 137 h 1271"/>
                <a:gd name="T8" fmla="*/ 953 w 1407"/>
                <a:gd name="T9" fmla="*/ 0 h 1271"/>
                <a:gd name="T10" fmla="*/ 1407 w 1407"/>
                <a:gd name="T11" fmla="*/ 613 h 1271"/>
                <a:gd name="T12" fmla="*/ 1044 w 1407"/>
                <a:gd name="T13" fmla="*/ 1271 h 1271"/>
                <a:gd name="T14" fmla="*/ 749 w 1407"/>
                <a:gd name="T15" fmla="*/ 1157 h 127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07" h="1271">
                  <a:moveTo>
                    <a:pt x="749" y="1157"/>
                  </a:moveTo>
                  <a:lnTo>
                    <a:pt x="318" y="1180"/>
                  </a:lnTo>
                  <a:lnTo>
                    <a:pt x="0" y="749"/>
                  </a:lnTo>
                  <a:lnTo>
                    <a:pt x="227" y="137"/>
                  </a:lnTo>
                  <a:lnTo>
                    <a:pt x="953" y="0"/>
                  </a:lnTo>
                  <a:lnTo>
                    <a:pt x="1407" y="613"/>
                  </a:lnTo>
                  <a:lnTo>
                    <a:pt x="1044" y="1271"/>
                  </a:lnTo>
                  <a:lnTo>
                    <a:pt x="749" y="1157"/>
                  </a:lnTo>
                  <a:close/>
                </a:path>
              </a:pathLst>
            </a:custGeom>
            <a:solidFill>
              <a:srgbClr val="FF0000"/>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19" name="Freeform 47"/>
            <p:cNvSpPr>
              <a:spLocks/>
            </p:cNvSpPr>
            <p:nvPr/>
          </p:nvSpPr>
          <p:spPr bwMode="auto">
            <a:xfrm>
              <a:off x="4241" y="1820"/>
              <a:ext cx="295" cy="91"/>
            </a:xfrm>
            <a:custGeom>
              <a:avLst/>
              <a:gdLst>
                <a:gd name="T0" fmla="*/ 0 w 295"/>
                <a:gd name="T1" fmla="*/ 0 h 91"/>
                <a:gd name="T2" fmla="*/ 114 w 295"/>
                <a:gd name="T3" fmla="*/ 91 h 91"/>
                <a:gd name="T4" fmla="*/ 295 w 295"/>
                <a:gd name="T5" fmla="*/ 91 h 91"/>
                <a:gd name="T6" fmla="*/ 0 60000 65536"/>
                <a:gd name="T7" fmla="*/ 0 60000 65536"/>
                <a:gd name="T8" fmla="*/ 0 60000 65536"/>
              </a:gdLst>
              <a:ahLst/>
              <a:cxnLst>
                <a:cxn ang="T6">
                  <a:pos x="T0" y="T1"/>
                </a:cxn>
                <a:cxn ang="T7">
                  <a:pos x="T2" y="T3"/>
                </a:cxn>
                <a:cxn ang="T8">
                  <a:pos x="T4" y="T5"/>
                </a:cxn>
              </a:cxnLst>
              <a:rect l="0" t="0" r="r" b="b"/>
              <a:pathLst>
                <a:path w="295" h="91">
                  <a:moveTo>
                    <a:pt x="0" y="0"/>
                  </a:moveTo>
                  <a:lnTo>
                    <a:pt x="114" y="91"/>
                  </a:lnTo>
                  <a:lnTo>
                    <a:pt x="295" y="91"/>
                  </a:lnTo>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20" name="Freeform 48"/>
            <p:cNvSpPr>
              <a:spLocks/>
            </p:cNvSpPr>
            <p:nvPr/>
          </p:nvSpPr>
          <p:spPr bwMode="auto">
            <a:xfrm>
              <a:off x="4377" y="1525"/>
              <a:ext cx="204" cy="363"/>
            </a:xfrm>
            <a:custGeom>
              <a:avLst/>
              <a:gdLst>
                <a:gd name="T0" fmla="*/ 0 w 204"/>
                <a:gd name="T1" fmla="*/ 363 h 363"/>
                <a:gd name="T2" fmla="*/ 23 w 204"/>
                <a:gd name="T3" fmla="*/ 159 h 363"/>
                <a:gd name="T4" fmla="*/ 204 w 204"/>
                <a:gd name="T5" fmla="*/ 0 h 363"/>
                <a:gd name="T6" fmla="*/ 0 60000 65536"/>
                <a:gd name="T7" fmla="*/ 0 60000 65536"/>
                <a:gd name="T8" fmla="*/ 0 60000 65536"/>
              </a:gdLst>
              <a:ahLst/>
              <a:cxnLst>
                <a:cxn ang="T6">
                  <a:pos x="T0" y="T1"/>
                </a:cxn>
                <a:cxn ang="T7">
                  <a:pos x="T2" y="T3"/>
                </a:cxn>
                <a:cxn ang="T8">
                  <a:pos x="T4" y="T5"/>
                </a:cxn>
              </a:cxnLst>
              <a:rect l="0" t="0" r="r" b="b"/>
              <a:pathLst>
                <a:path w="204" h="363">
                  <a:moveTo>
                    <a:pt x="0" y="363"/>
                  </a:moveTo>
                  <a:lnTo>
                    <a:pt x="23" y="159"/>
                  </a:lnTo>
                  <a:lnTo>
                    <a:pt x="204" y="0"/>
                  </a:lnTo>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6417" name="Rectangle 49"/>
          <p:cNvSpPr>
            <a:spLocks noChangeArrowheads="1"/>
          </p:cNvSpPr>
          <p:nvPr/>
        </p:nvSpPr>
        <p:spPr bwMode="auto">
          <a:xfrm>
            <a:off x="8183563" y="3368676"/>
            <a:ext cx="1676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863600" eaLnBrk="0" hangingPunct="0">
              <a:spcBef>
                <a:spcPct val="20000"/>
              </a:spcBef>
              <a:buChar char="•"/>
              <a:defRPr kumimoji="1" sz="3200">
                <a:solidFill>
                  <a:schemeClr val="tx1"/>
                </a:solidFill>
                <a:latin typeface="Arial" charset="0"/>
                <a:ea typeface="ＭＳ Ｐゴシック" charset="-128"/>
              </a:defRPr>
            </a:lvl1pPr>
            <a:lvl2pPr marL="742950" indent="-285750" defTabSz="863600" eaLnBrk="0" hangingPunct="0">
              <a:spcBef>
                <a:spcPct val="20000"/>
              </a:spcBef>
              <a:buChar char="–"/>
              <a:defRPr kumimoji="1" sz="2800">
                <a:solidFill>
                  <a:schemeClr val="tx1"/>
                </a:solidFill>
                <a:latin typeface="Arial" charset="0"/>
                <a:ea typeface="ＭＳ Ｐゴシック" charset="-128"/>
              </a:defRPr>
            </a:lvl2pPr>
            <a:lvl3pPr marL="1143000" indent="-228600" defTabSz="863600" eaLnBrk="0" hangingPunct="0">
              <a:spcBef>
                <a:spcPct val="20000"/>
              </a:spcBef>
              <a:buChar char="•"/>
              <a:defRPr kumimoji="1" sz="2400">
                <a:solidFill>
                  <a:schemeClr val="tx1"/>
                </a:solidFill>
                <a:latin typeface="Arial" charset="0"/>
                <a:ea typeface="ＭＳ Ｐゴシック" charset="-128"/>
              </a:defRPr>
            </a:lvl3pPr>
            <a:lvl4pPr marL="1600200" indent="-228600" defTabSz="863600" eaLnBrk="0" hangingPunct="0">
              <a:spcBef>
                <a:spcPct val="20000"/>
              </a:spcBef>
              <a:buChar char="–"/>
              <a:defRPr kumimoji="1" sz="2000">
                <a:solidFill>
                  <a:schemeClr val="tx1"/>
                </a:solidFill>
                <a:latin typeface="Arial" charset="0"/>
                <a:ea typeface="ＭＳ Ｐゴシック" charset="-128"/>
              </a:defRPr>
            </a:lvl4pPr>
            <a:lvl5pPr marL="2057400" indent="-228600" defTabSz="863600" eaLnBrk="0" hangingPunct="0">
              <a:spcBef>
                <a:spcPct val="20000"/>
              </a:spcBef>
              <a:buChar char="»"/>
              <a:defRPr kumimoji="1" sz="2000">
                <a:solidFill>
                  <a:schemeClr val="tx1"/>
                </a:solidFill>
                <a:latin typeface="Arial" charset="0"/>
                <a:ea typeface="ＭＳ Ｐゴシック" charset="-128"/>
              </a:defRPr>
            </a:lvl5pPr>
            <a:lvl6pPr marL="2514600" indent="-228600" defTabSz="863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863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863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863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2000">
                <a:latin typeface="+mn-lt"/>
              </a:rPr>
              <a:t>視覚的特徴をもつ絵画</a:t>
            </a:r>
          </a:p>
        </p:txBody>
      </p:sp>
      <p:sp>
        <p:nvSpPr>
          <p:cNvPr id="45" name="正方形/長方形 44"/>
          <p:cNvSpPr/>
          <p:nvPr/>
        </p:nvSpPr>
        <p:spPr>
          <a:xfrm>
            <a:off x="2279651" y="6262689"/>
            <a:ext cx="8174165" cy="369332"/>
          </a:xfrm>
          <a:prstGeom prst="rect">
            <a:avLst/>
          </a:prstGeom>
        </p:spPr>
        <p:txBody>
          <a:bodyPr wrap="square">
            <a:spAutoFit/>
          </a:bodyPr>
          <a:lstStyle/>
          <a:p>
            <a:pPr lvl="0"/>
            <a:r>
              <a:rPr lang="ja-JP" altLang="ja-JP" dirty="0"/>
              <a:t>岩田誠</a:t>
            </a:r>
            <a:r>
              <a:rPr lang="en-US" altLang="ja-JP" dirty="0"/>
              <a:t>,</a:t>
            </a:r>
            <a:r>
              <a:rPr lang="ja-JP" altLang="ja-JP" dirty="0"/>
              <a:t>見る脳・描く脳絵画のニューロサイエンス</a:t>
            </a:r>
            <a:r>
              <a:rPr lang="en-US" altLang="ja-JP" dirty="0"/>
              <a:t>,</a:t>
            </a:r>
            <a:r>
              <a:rPr lang="ja-JP" altLang="ja-JP" dirty="0"/>
              <a:t>東京大学出版会</a:t>
            </a:r>
            <a:r>
              <a:rPr lang="en-US" altLang="ja-JP" dirty="0"/>
              <a:t>,(1997)</a:t>
            </a:r>
            <a:endParaRPr lang="ja-JP" altLang="ja-JP" dirty="0"/>
          </a:p>
        </p:txBody>
      </p:sp>
      <p:sp>
        <p:nvSpPr>
          <p:cNvPr id="46" name="正方形/長方形 45">
            <a:extLst>
              <a:ext uri="{FF2B5EF4-FFF2-40B4-BE49-F238E27FC236}">
                <a16:creationId xmlns:a16="http://schemas.microsoft.com/office/drawing/2014/main" id="{9AE21DD5-3132-47EC-A66B-DD10BE994645}"/>
              </a:ext>
            </a:extLst>
          </p:cNvPr>
          <p:cNvSpPr/>
          <p:nvPr/>
        </p:nvSpPr>
        <p:spPr>
          <a:xfrm>
            <a:off x="156759" y="0"/>
            <a:ext cx="2784737" cy="461665"/>
          </a:xfrm>
          <a:prstGeom prst="rect">
            <a:avLst/>
          </a:prstGeom>
        </p:spPr>
        <p:txBody>
          <a:bodyPr wrap="none">
            <a:spAutoFit/>
          </a:bodyPr>
          <a:lstStyle/>
          <a:p>
            <a:r>
              <a:rPr lang="en-US" altLang="ja-JP" sz="2400" b="1" dirty="0"/>
              <a:t>Artistic Rendering </a:t>
            </a:r>
            <a:endParaRPr lang="ja-JP" altLang="en-US" sz="2400" dirty="0"/>
          </a:p>
        </p:txBody>
      </p:sp>
      <p:sp>
        <p:nvSpPr>
          <p:cNvPr id="47" name="太陽 46">
            <a:extLst>
              <a:ext uri="{FF2B5EF4-FFF2-40B4-BE49-F238E27FC236}">
                <a16:creationId xmlns:a16="http://schemas.microsoft.com/office/drawing/2014/main" id="{A3B6A84E-6408-4C92-90E7-CF6A4AFC2C3E}"/>
              </a:ext>
            </a:extLst>
          </p:cNvPr>
          <p:cNvSpPr/>
          <p:nvPr/>
        </p:nvSpPr>
        <p:spPr>
          <a:xfrm>
            <a:off x="11099800" y="136525"/>
            <a:ext cx="914400" cy="914400"/>
          </a:xfrm>
          <a:prstGeom prst="su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4501012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番号プレースホルダー 3"/>
          <p:cNvSpPr>
            <a:spLocks noGrp="1"/>
          </p:cNvSpPr>
          <p:nvPr>
            <p:ph type="sldNum" sz="quarter" idx="12"/>
          </p:nvPr>
        </p:nvSpPr>
        <p:spPr>
          <a:xfrm>
            <a:off x="9223918" y="6381363"/>
            <a:ext cx="2743200" cy="365125"/>
          </a:xfrm>
          <a:noFill/>
        </p:spPr>
        <p:txBody>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fld id="{7B3178C7-A062-427F-91AA-C9506688271A}" type="slidenum">
              <a:rPr lang="ja-JP" altLang="en-US" sz="1400"/>
              <a:pPr eaLnBrk="1" hangingPunct="1">
                <a:spcBef>
                  <a:spcPct val="0"/>
                </a:spcBef>
                <a:buFontTx/>
                <a:buNone/>
              </a:pPr>
              <a:t>17</a:t>
            </a:fld>
            <a:endParaRPr lang="en-US" altLang="ja-JP" sz="1400"/>
          </a:p>
        </p:txBody>
      </p:sp>
      <p:pic>
        <p:nvPicPr>
          <p:cNvPr id="41987" name="Picture 2" descr="matisse_app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52" y="939722"/>
            <a:ext cx="1277938"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3" descr="Still Life with Biscuits (19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3842" y="904798"/>
            <a:ext cx="1728787"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4" descr="harlequ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0800" y="3870170"/>
            <a:ext cx="151130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5" descr="paradet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3474" y="3832380"/>
            <a:ext cx="1243012"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1" name="Text Box 7"/>
          <p:cNvSpPr txBox="1">
            <a:spLocks noChangeArrowheads="1"/>
          </p:cNvSpPr>
          <p:nvPr/>
        </p:nvSpPr>
        <p:spPr bwMode="auto">
          <a:xfrm>
            <a:off x="7812127" y="3206673"/>
            <a:ext cx="3935063"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lnSpc>
                <a:spcPts val="1800"/>
              </a:lnSpc>
              <a:spcBef>
                <a:spcPct val="0"/>
              </a:spcBef>
            </a:pPr>
            <a:r>
              <a:rPr lang="en-US" altLang="ja-JP" sz="1800" dirty="0">
                <a:latin typeface="Times New Roman" pitchFamily="18" charset="0"/>
              </a:rPr>
              <a:t> </a:t>
            </a:r>
            <a:r>
              <a:rPr lang="en-US" altLang="ja-JP" sz="1800" dirty="0"/>
              <a:t>Feature Extraction</a:t>
            </a:r>
            <a:r>
              <a:rPr lang="ja-JP" altLang="en-US" sz="1800" dirty="0"/>
              <a:t>　・</a:t>
            </a:r>
            <a:r>
              <a:rPr lang="en-US" altLang="ja-JP" sz="1800" dirty="0"/>
              <a:t>Contour</a:t>
            </a:r>
          </a:p>
          <a:p>
            <a:pPr eaLnBrk="1" hangingPunct="1">
              <a:lnSpc>
                <a:spcPts val="1800"/>
              </a:lnSpc>
              <a:spcBef>
                <a:spcPct val="0"/>
              </a:spcBef>
            </a:pPr>
            <a:r>
              <a:rPr lang="en-US" altLang="ja-JP" sz="1800" dirty="0"/>
              <a:t>Limited Color</a:t>
            </a:r>
            <a:r>
              <a:rPr lang="ja-JP" altLang="en-US" sz="1800" dirty="0"/>
              <a:t>　・</a:t>
            </a:r>
            <a:r>
              <a:rPr lang="en-US" altLang="ja-JP" sz="1800" dirty="0"/>
              <a:t>Contrast Reduction</a:t>
            </a:r>
          </a:p>
        </p:txBody>
      </p:sp>
      <p:sp>
        <p:nvSpPr>
          <p:cNvPr id="41992" name="Text Box 8"/>
          <p:cNvSpPr txBox="1">
            <a:spLocks noChangeArrowheads="1"/>
          </p:cNvSpPr>
          <p:nvPr/>
        </p:nvSpPr>
        <p:spPr bwMode="auto">
          <a:xfrm>
            <a:off x="3159088" y="6265708"/>
            <a:ext cx="2601912"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pPr>
            <a:r>
              <a:rPr lang="en-US" altLang="ja-JP" sz="1600">
                <a:latin typeface="Times New Roman" pitchFamily="18" charset="0"/>
              </a:rPr>
              <a:t> </a:t>
            </a:r>
            <a:r>
              <a:rPr lang="en-US" altLang="ja-JP" sz="1600"/>
              <a:t>Saturation  Reduction</a:t>
            </a:r>
          </a:p>
        </p:txBody>
      </p:sp>
      <p:sp>
        <p:nvSpPr>
          <p:cNvPr id="41993" name="Rectangle 10"/>
          <p:cNvSpPr>
            <a:spLocks noChangeArrowheads="1"/>
          </p:cNvSpPr>
          <p:nvPr/>
        </p:nvSpPr>
        <p:spPr bwMode="auto">
          <a:xfrm>
            <a:off x="2578141" y="2705022"/>
            <a:ext cx="623887"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400">
                <a:solidFill>
                  <a:srgbClr val="0000FF"/>
                </a:solidFill>
                <a:latin typeface="Times New Roman" pitchFamily="18" charset="0"/>
              </a:rPr>
              <a:t>Shape</a:t>
            </a:r>
            <a:endParaRPr lang="ja-JP" altLang="en-US" sz="1400">
              <a:solidFill>
                <a:srgbClr val="0000FF"/>
              </a:solidFill>
              <a:latin typeface="Times New Roman" pitchFamily="18" charset="0"/>
            </a:endParaRPr>
          </a:p>
        </p:txBody>
      </p:sp>
      <p:sp>
        <p:nvSpPr>
          <p:cNvPr id="41994" name="Rectangle 11"/>
          <p:cNvSpPr>
            <a:spLocks noChangeArrowheads="1"/>
          </p:cNvSpPr>
          <p:nvPr/>
        </p:nvSpPr>
        <p:spPr bwMode="auto">
          <a:xfrm>
            <a:off x="1535153" y="2705022"/>
            <a:ext cx="6143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400">
                <a:solidFill>
                  <a:srgbClr val="006600"/>
                </a:solidFill>
                <a:latin typeface="Times New Roman" pitchFamily="18" charset="0"/>
              </a:rPr>
              <a:t>Space</a:t>
            </a:r>
            <a:endParaRPr lang="ja-JP" altLang="en-US" sz="1400">
              <a:solidFill>
                <a:srgbClr val="006600"/>
              </a:solidFill>
              <a:latin typeface="Times New Roman" pitchFamily="18" charset="0"/>
            </a:endParaRPr>
          </a:p>
        </p:txBody>
      </p:sp>
      <p:sp>
        <p:nvSpPr>
          <p:cNvPr id="41995" name="Rectangle 12"/>
          <p:cNvSpPr>
            <a:spLocks noChangeArrowheads="1"/>
          </p:cNvSpPr>
          <p:nvPr/>
        </p:nvSpPr>
        <p:spPr bwMode="auto">
          <a:xfrm>
            <a:off x="2086016" y="3387647"/>
            <a:ext cx="5937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400">
                <a:solidFill>
                  <a:srgbClr val="E06600"/>
                </a:solidFill>
                <a:latin typeface="Times New Roman" pitchFamily="18" charset="0"/>
              </a:rPr>
              <a:t>Color</a:t>
            </a:r>
            <a:endParaRPr lang="ja-JP" altLang="en-US" sz="1400">
              <a:solidFill>
                <a:srgbClr val="E06600"/>
              </a:solidFill>
              <a:latin typeface="Times New Roman" pitchFamily="18" charset="0"/>
            </a:endParaRPr>
          </a:p>
        </p:txBody>
      </p:sp>
      <p:sp>
        <p:nvSpPr>
          <p:cNvPr id="41996" name="Line 13"/>
          <p:cNvSpPr>
            <a:spLocks noChangeShapeType="1"/>
          </p:cNvSpPr>
          <p:nvPr/>
        </p:nvSpPr>
        <p:spPr bwMode="auto">
          <a:xfrm>
            <a:off x="2432091" y="3130471"/>
            <a:ext cx="1587" cy="350838"/>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997" name="Line 14"/>
          <p:cNvSpPr>
            <a:spLocks noChangeShapeType="1"/>
          </p:cNvSpPr>
          <p:nvPr/>
        </p:nvSpPr>
        <p:spPr bwMode="auto">
          <a:xfrm flipH="1" flipV="1">
            <a:off x="2101890" y="2939971"/>
            <a:ext cx="330200" cy="19050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998" name="Line 15"/>
          <p:cNvSpPr>
            <a:spLocks noChangeShapeType="1"/>
          </p:cNvSpPr>
          <p:nvPr/>
        </p:nvSpPr>
        <p:spPr bwMode="auto">
          <a:xfrm flipV="1">
            <a:off x="2432090" y="2939971"/>
            <a:ext cx="330200" cy="19050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999" name="Oval 16"/>
          <p:cNvSpPr>
            <a:spLocks noChangeArrowheads="1"/>
          </p:cNvSpPr>
          <p:nvPr/>
        </p:nvSpPr>
        <p:spPr bwMode="auto">
          <a:xfrm>
            <a:off x="2124115" y="2809797"/>
            <a:ext cx="615950" cy="61277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endParaRPr lang="ja-JP" altLang="en-US" sz="2400">
              <a:latin typeface="Times New Roman" pitchFamily="18" charset="0"/>
            </a:endParaRPr>
          </a:p>
        </p:txBody>
      </p:sp>
      <p:sp>
        <p:nvSpPr>
          <p:cNvPr id="42000" name="Line 17"/>
          <p:cNvSpPr>
            <a:spLocks noChangeShapeType="1"/>
          </p:cNvSpPr>
          <p:nvPr/>
        </p:nvSpPr>
        <p:spPr bwMode="auto">
          <a:xfrm>
            <a:off x="2370177" y="3092371"/>
            <a:ext cx="65088" cy="223838"/>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01" name="Line 18"/>
          <p:cNvSpPr>
            <a:spLocks noChangeShapeType="1"/>
          </p:cNvSpPr>
          <p:nvPr/>
        </p:nvSpPr>
        <p:spPr bwMode="auto">
          <a:xfrm flipV="1">
            <a:off x="2360653" y="2987597"/>
            <a:ext cx="328613" cy="112713"/>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02" name="Line 19"/>
          <p:cNvSpPr>
            <a:spLocks noChangeShapeType="1"/>
          </p:cNvSpPr>
          <p:nvPr/>
        </p:nvSpPr>
        <p:spPr bwMode="auto">
          <a:xfrm flipV="1">
            <a:off x="2435266" y="2970135"/>
            <a:ext cx="274637" cy="382587"/>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03" name="Rectangle 20"/>
          <p:cNvSpPr>
            <a:spLocks noChangeArrowheads="1"/>
          </p:cNvSpPr>
          <p:nvPr/>
        </p:nvSpPr>
        <p:spPr bwMode="auto">
          <a:xfrm>
            <a:off x="7054928" y="2776461"/>
            <a:ext cx="62388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400">
                <a:solidFill>
                  <a:srgbClr val="0000FF"/>
                </a:solidFill>
                <a:latin typeface="Times New Roman" pitchFamily="18" charset="0"/>
              </a:rPr>
              <a:t>Shape</a:t>
            </a:r>
            <a:endParaRPr lang="ja-JP" altLang="en-US" sz="1400">
              <a:solidFill>
                <a:srgbClr val="0000FF"/>
              </a:solidFill>
              <a:latin typeface="Times New Roman" pitchFamily="18" charset="0"/>
            </a:endParaRPr>
          </a:p>
        </p:txBody>
      </p:sp>
      <p:sp>
        <p:nvSpPr>
          <p:cNvPr id="42004" name="Rectangle 21"/>
          <p:cNvSpPr>
            <a:spLocks noChangeArrowheads="1"/>
          </p:cNvSpPr>
          <p:nvPr/>
        </p:nvSpPr>
        <p:spPr bwMode="auto">
          <a:xfrm>
            <a:off x="5943679" y="2776461"/>
            <a:ext cx="6143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400">
                <a:solidFill>
                  <a:srgbClr val="006600"/>
                </a:solidFill>
                <a:latin typeface="Times New Roman" pitchFamily="18" charset="0"/>
              </a:rPr>
              <a:t>Space</a:t>
            </a:r>
            <a:endParaRPr lang="ja-JP" altLang="en-US" sz="1400">
              <a:solidFill>
                <a:srgbClr val="006600"/>
              </a:solidFill>
              <a:latin typeface="Times New Roman" pitchFamily="18" charset="0"/>
            </a:endParaRPr>
          </a:p>
        </p:txBody>
      </p:sp>
      <p:sp>
        <p:nvSpPr>
          <p:cNvPr id="42005" name="Rectangle 22"/>
          <p:cNvSpPr>
            <a:spLocks noChangeArrowheads="1"/>
          </p:cNvSpPr>
          <p:nvPr/>
        </p:nvSpPr>
        <p:spPr bwMode="auto">
          <a:xfrm>
            <a:off x="6494542" y="3459086"/>
            <a:ext cx="5937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400">
                <a:solidFill>
                  <a:srgbClr val="E06600"/>
                </a:solidFill>
                <a:latin typeface="Times New Roman" pitchFamily="18" charset="0"/>
              </a:rPr>
              <a:t>Color</a:t>
            </a:r>
            <a:endParaRPr lang="ja-JP" altLang="en-US" sz="1400">
              <a:solidFill>
                <a:srgbClr val="E06600"/>
              </a:solidFill>
              <a:latin typeface="Times New Roman" pitchFamily="18" charset="0"/>
            </a:endParaRPr>
          </a:p>
        </p:txBody>
      </p:sp>
      <p:sp>
        <p:nvSpPr>
          <p:cNvPr id="42006" name="Line 23"/>
          <p:cNvSpPr>
            <a:spLocks noChangeShapeType="1"/>
          </p:cNvSpPr>
          <p:nvPr/>
        </p:nvSpPr>
        <p:spPr bwMode="auto">
          <a:xfrm>
            <a:off x="6840617" y="3201911"/>
            <a:ext cx="1587" cy="350837"/>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07" name="Line 24"/>
          <p:cNvSpPr>
            <a:spLocks noChangeShapeType="1"/>
          </p:cNvSpPr>
          <p:nvPr/>
        </p:nvSpPr>
        <p:spPr bwMode="auto">
          <a:xfrm flipH="1" flipV="1">
            <a:off x="6510416" y="3011410"/>
            <a:ext cx="330200" cy="19050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08" name="Line 25"/>
          <p:cNvSpPr>
            <a:spLocks noChangeShapeType="1"/>
          </p:cNvSpPr>
          <p:nvPr/>
        </p:nvSpPr>
        <p:spPr bwMode="auto">
          <a:xfrm flipV="1">
            <a:off x="6840616" y="3011410"/>
            <a:ext cx="330200" cy="19050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09" name="Oval 26"/>
          <p:cNvSpPr>
            <a:spLocks noChangeArrowheads="1"/>
          </p:cNvSpPr>
          <p:nvPr/>
        </p:nvSpPr>
        <p:spPr bwMode="auto">
          <a:xfrm>
            <a:off x="6532641" y="2881236"/>
            <a:ext cx="615950" cy="61277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endParaRPr lang="ja-JP" altLang="en-US" sz="2400">
              <a:latin typeface="Times New Roman" pitchFamily="18" charset="0"/>
            </a:endParaRPr>
          </a:p>
        </p:txBody>
      </p:sp>
      <p:sp>
        <p:nvSpPr>
          <p:cNvPr id="42010" name="Line 27"/>
          <p:cNvSpPr>
            <a:spLocks noChangeShapeType="1"/>
          </p:cNvSpPr>
          <p:nvPr/>
        </p:nvSpPr>
        <p:spPr bwMode="auto">
          <a:xfrm>
            <a:off x="6778704" y="3163811"/>
            <a:ext cx="60325" cy="223837"/>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11" name="Line 28"/>
          <p:cNvSpPr>
            <a:spLocks noChangeShapeType="1"/>
          </p:cNvSpPr>
          <p:nvPr/>
        </p:nvSpPr>
        <p:spPr bwMode="auto">
          <a:xfrm flipV="1">
            <a:off x="6769179" y="3059035"/>
            <a:ext cx="328613" cy="112712"/>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12" name="Line 29"/>
          <p:cNvSpPr>
            <a:spLocks noChangeShapeType="1"/>
          </p:cNvSpPr>
          <p:nvPr/>
        </p:nvSpPr>
        <p:spPr bwMode="auto">
          <a:xfrm flipV="1">
            <a:off x="6839028" y="3041573"/>
            <a:ext cx="279400" cy="346075"/>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13" name="Rectangle 30"/>
          <p:cNvSpPr>
            <a:spLocks noChangeArrowheads="1"/>
          </p:cNvSpPr>
          <p:nvPr/>
        </p:nvSpPr>
        <p:spPr bwMode="auto">
          <a:xfrm>
            <a:off x="2624100" y="5752945"/>
            <a:ext cx="62388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400">
                <a:solidFill>
                  <a:srgbClr val="0000FF"/>
                </a:solidFill>
                <a:latin typeface="Times New Roman" pitchFamily="18" charset="0"/>
              </a:rPr>
              <a:t>Shape</a:t>
            </a:r>
            <a:endParaRPr lang="ja-JP" altLang="en-US" sz="1400">
              <a:solidFill>
                <a:srgbClr val="0000FF"/>
              </a:solidFill>
              <a:latin typeface="Times New Roman" pitchFamily="18" charset="0"/>
            </a:endParaRPr>
          </a:p>
        </p:txBody>
      </p:sp>
      <p:sp>
        <p:nvSpPr>
          <p:cNvPr id="42014" name="Rectangle 31"/>
          <p:cNvSpPr>
            <a:spLocks noChangeArrowheads="1"/>
          </p:cNvSpPr>
          <p:nvPr/>
        </p:nvSpPr>
        <p:spPr bwMode="auto">
          <a:xfrm>
            <a:off x="1512851" y="5752945"/>
            <a:ext cx="6143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400">
                <a:solidFill>
                  <a:srgbClr val="006600"/>
                </a:solidFill>
                <a:latin typeface="Times New Roman" pitchFamily="18" charset="0"/>
              </a:rPr>
              <a:t>Space</a:t>
            </a:r>
            <a:endParaRPr lang="ja-JP" altLang="en-US" sz="1400">
              <a:solidFill>
                <a:srgbClr val="006600"/>
              </a:solidFill>
              <a:latin typeface="Times New Roman" pitchFamily="18" charset="0"/>
            </a:endParaRPr>
          </a:p>
        </p:txBody>
      </p:sp>
      <p:sp>
        <p:nvSpPr>
          <p:cNvPr id="42015" name="Rectangle 32"/>
          <p:cNvSpPr>
            <a:spLocks noChangeArrowheads="1"/>
          </p:cNvSpPr>
          <p:nvPr/>
        </p:nvSpPr>
        <p:spPr bwMode="auto">
          <a:xfrm>
            <a:off x="2063714" y="6435570"/>
            <a:ext cx="5937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400">
                <a:solidFill>
                  <a:srgbClr val="E06600"/>
                </a:solidFill>
                <a:latin typeface="Times New Roman" pitchFamily="18" charset="0"/>
              </a:rPr>
              <a:t>Color</a:t>
            </a:r>
            <a:endParaRPr lang="ja-JP" altLang="en-US" sz="1400">
              <a:solidFill>
                <a:srgbClr val="E06600"/>
              </a:solidFill>
              <a:latin typeface="Times New Roman" pitchFamily="18" charset="0"/>
            </a:endParaRPr>
          </a:p>
        </p:txBody>
      </p:sp>
      <p:sp>
        <p:nvSpPr>
          <p:cNvPr id="42016" name="Line 33"/>
          <p:cNvSpPr>
            <a:spLocks noChangeShapeType="1"/>
          </p:cNvSpPr>
          <p:nvPr/>
        </p:nvSpPr>
        <p:spPr bwMode="auto">
          <a:xfrm>
            <a:off x="2409789" y="6178394"/>
            <a:ext cx="1587" cy="350838"/>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17" name="Line 34"/>
          <p:cNvSpPr>
            <a:spLocks noChangeShapeType="1"/>
          </p:cNvSpPr>
          <p:nvPr/>
        </p:nvSpPr>
        <p:spPr bwMode="auto">
          <a:xfrm flipH="1" flipV="1">
            <a:off x="2079588" y="5987894"/>
            <a:ext cx="330200" cy="19050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18" name="Line 35"/>
          <p:cNvSpPr>
            <a:spLocks noChangeShapeType="1"/>
          </p:cNvSpPr>
          <p:nvPr/>
        </p:nvSpPr>
        <p:spPr bwMode="auto">
          <a:xfrm flipV="1">
            <a:off x="2409788" y="5987894"/>
            <a:ext cx="330200" cy="19050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19" name="Oval 36"/>
          <p:cNvSpPr>
            <a:spLocks noChangeArrowheads="1"/>
          </p:cNvSpPr>
          <p:nvPr/>
        </p:nvSpPr>
        <p:spPr bwMode="auto">
          <a:xfrm>
            <a:off x="2101813" y="5857720"/>
            <a:ext cx="615950" cy="61277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endParaRPr lang="ja-JP" altLang="en-US" sz="2400">
              <a:latin typeface="Times New Roman" pitchFamily="18" charset="0"/>
            </a:endParaRPr>
          </a:p>
        </p:txBody>
      </p:sp>
      <p:sp>
        <p:nvSpPr>
          <p:cNvPr id="42020" name="Line 37"/>
          <p:cNvSpPr>
            <a:spLocks noChangeShapeType="1"/>
          </p:cNvSpPr>
          <p:nvPr/>
        </p:nvSpPr>
        <p:spPr bwMode="auto">
          <a:xfrm>
            <a:off x="2347875" y="6140295"/>
            <a:ext cx="65088" cy="117475"/>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21" name="Line 38"/>
          <p:cNvSpPr>
            <a:spLocks noChangeShapeType="1"/>
          </p:cNvSpPr>
          <p:nvPr/>
        </p:nvSpPr>
        <p:spPr bwMode="auto">
          <a:xfrm flipV="1">
            <a:off x="2338351" y="6035520"/>
            <a:ext cx="328613" cy="112713"/>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22" name="Line 39"/>
          <p:cNvSpPr>
            <a:spLocks noChangeShapeType="1"/>
          </p:cNvSpPr>
          <p:nvPr/>
        </p:nvSpPr>
        <p:spPr bwMode="auto">
          <a:xfrm flipV="1">
            <a:off x="2412964" y="6018058"/>
            <a:ext cx="274637" cy="242887"/>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23" name="Rectangle 40"/>
          <p:cNvSpPr>
            <a:spLocks noChangeArrowheads="1"/>
          </p:cNvSpPr>
          <p:nvPr/>
        </p:nvSpPr>
        <p:spPr bwMode="auto">
          <a:xfrm>
            <a:off x="7223436" y="5837121"/>
            <a:ext cx="62388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400">
                <a:solidFill>
                  <a:srgbClr val="0000FF"/>
                </a:solidFill>
                <a:latin typeface="Times New Roman" pitchFamily="18" charset="0"/>
              </a:rPr>
              <a:t>Shape</a:t>
            </a:r>
            <a:endParaRPr lang="ja-JP" altLang="en-US" sz="1400">
              <a:solidFill>
                <a:srgbClr val="0000FF"/>
              </a:solidFill>
              <a:latin typeface="Times New Roman" pitchFamily="18" charset="0"/>
            </a:endParaRPr>
          </a:p>
        </p:txBody>
      </p:sp>
      <p:sp>
        <p:nvSpPr>
          <p:cNvPr id="42024" name="Rectangle 41"/>
          <p:cNvSpPr>
            <a:spLocks noChangeArrowheads="1"/>
          </p:cNvSpPr>
          <p:nvPr/>
        </p:nvSpPr>
        <p:spPr bwMode="auto">
          <a:xfrm>
            <a:off x="6113774" y="5837121"/>
            <a:ext cx="614362"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400">
                <a:solidFill>
                  <a:srgbClr val="006600"/>
                </a:solidFill>
                <a:latin typeface="Times New Roman" pitchFamily="18" charset="0"/>
              </a:rPr>
              <a:t>Space</a:t>
            </a:r>
            <a:endParaRPr lang="ja-JP" altLang="en-US" sz="1400">
              <a:solidFill>
                <a:srgbClr val="006600"/>
              </a:solidFill>
              <a:latin typeface="Times New Roman" pitchFamily="18" charset="0"/>
            </a:endParaRPr>
          </a:p>
        </p:txBody>
      </p:sp>
      <p:sp>
        <p:nvSpPr>
          <p:cNvPr id="42025" name="Rectangle 42"/>
          <p:cNvSpPr>
            <a:spLocks noChangeArrowheads="1"/>
          </p:cNvSpPr>
          <p:nvPr/>
        </p:nvSpPr>
        <p:spPr bwMode="auto">
          <a:xfrm>
            <a:off x="6664637" y="6519746"/>
            <a:ext cx="5937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400">
                <a:solidFill>
                  <a:srgbClr val="E06600"/>
                </a:solidFill>
                <a:latin typeface="Times New Roman" pitchFamily="18" charset="0"/>
              </a:rPr>
              <a:t>Color</a:t>
            </a:r>
            <a:endParaRPr lang="ja-JP" altLang="en-US" sz="1400">
              <a:solidFill>
                <a:srgbClr val="E06600"/>
              </a:solidFill>
              <a:latin typeface="Times New Roman" pitchFamily="18" charset="0"/>
            </a:endParaRPr>
          </a:p>
        </p:txBody>
      </p:sp>
      <p:sp>
        <p:nvSpPr>
          <p:cNvPr id="42026" name="Line 43"/>
          <p:cNvSpPr>
            <a:spLocks noChangeShapeType="1"/>
          </p:cNvSpPr>
          <p:nvPr/>
        </p:nvSpPr>
        <p:spPr bwMode="auto">
          <a:xfrm>
            <a:off x="7009125" y="6262570"/>
            <a:ext cx="3175" cy="350838"/>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27" name="Line 44"/>
          <p:cNvSpPr>
            <a:spLocks noChangeShapeType="1"/>
          </p:cNvSpPr>
          <p:nvPr/>
        </p:nvSpPr>
        <p:spPr bwMode="auto">
          <a:xfrm flipH="1" flipV="1">
            <a:off x="6678924" y="6072070"/>
            <a:ext cx="330200" cy="19050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28" name="Line 45"/>
          <p:cNvSpPr>
            <a:spLocks noChangeShapeType="1"/>
          </p:cNvSpPr>
          <p:nvPr/>
        </p:nvSpPr>
        <p:spPr bwMode="auto">
          <a:xfrm flipV="1">
            <a:off x="7009124" y="6072070"/>
            <a:ext cx="330200" cy="19050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29" name="Oval 46"/>
          <p:cNvSpPr>
            <a:spLocks noChangeArrowheads="1"/>
          </p:cNvSpPr>
          <p:nvPr/>
        </p:nvSpPr>
        <p:spPr bwMode="auto">
          <a:xfrm>
            <a:off x="6702737" y="5941896"/>
            <a:ext cx="614363" cy="61277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endParaRPr lang="ja-JP" altLang="en-US" sz="2400">
              <a:latin typeface="Times New Roman" pitchFamily="18" charset="0"/>
            </a:endParaRPr>
          </a:p>
        </p:txBody>
      </p:sp>
      <p:sp>
        <p:nvSpPr>
          <p:cNvPr id="42030" name="Line 47"/>
          <p:cNvSpPr>
            <a:spLocks noChangeShapeType="1"/>
          </p:cNvSpPr>
          <p:nvPr/>
        </p:nvSpPr>
        <p:spPr bwMode="auto">
          <a:xfrm>
            <a:off x="6947212" y="6224470"/>
            <a:ext cx="55563" cy="33655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31" name="Line 48"/>
          <p:cNvSpPr>
            <a:spLocks noChangeShapeType="1"/>
          </p:cNvSpPr>
          <p:nvPr/>
        </p:nvSpPr>
        <p:spPr bwMode="auto">
          <a:xfrm flipV="1">
            <a:off x="6937687" y="6119696"/>
            <a:ext cx="328613" cy="112713"/>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032" name="Line 49"/>
          <p:cNvSpPr>
            <a:spLocks noChangeShapeType="1"/>
          </p:cNvSpPr>
          <p:nvPr/>
        </p:nvSpPr>
        <p:spPr bwMode="auto">
          <a:xfrm flipV="1">
            <a:off x="7005950" y="6102233"/>
            <a:ext cx="282575" cy="45720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pic>
        <p:nvPicPr>
          <p:cNvPr id="42033" name="Picture 50" descr="apples0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77253" y="900036"/>
            <a:ext cx="2230438" cy="228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34" name="Picture 51" descr="apples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65527" y="904797"/>
            <a:ext cx="2243138" cy="230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35" name="Picture 52" descr="apples0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95600" y="3870170"/>
            <a:ext cx="2374900"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36" name="Picture 53" descr="apples0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80662" y="3792344"/>
            <a:ext cx="235902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37" name="Text Box 58"/>
          <p:cNvSpPr txBox="1">
            <a:spLocks noChangeArrowheads="1"/>
          </p:cNvSpPr>
          <p:nvPr/>
        </p:nvSpPr>
        <p:spPr bwMode="auto">
          <a:xfrm>
            <a:off x="7944162" y="6127633"/>
            <a:ext cx="1992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8900" indent="-88900"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pPr>
            <a:r>
              <a:rPr lang="en-US" altLang="ja-JP" sz="1600"/>
              <a:t>Pointillism</a:t>
            </a:r>
          </a:p>
          <a:p>
            <a:pPr eaLnBrk="1" hangingPunct="1">
              <a:spcBef>
                <a:spcPct val="0"/>
              </a:spcBef>
            </a:pPr>
            <a:r>
              <a:rPr lang="en-US" altLang="ja-JP" sz="1600"/>
              <a:t>Oversimplification</a:t>
            </a:r>
          </a:p>
        </p:txBody>
      </p:sp>
      <p:sp>
        <p:nvSpPr>
          <p:cNvPr id="42038" name="正方形/長方形 1"/>
          <p:cNvSpPr>
            <a:spLocks noChangeArrowheads="1"/>
          </p:cNvSpPr>
          <p:nvPr/>
        </p:nvSpPr>
        <p:spPr bwMode="auto">
          <a:xfrm>
            <a:off x="3514765" y="3274935"/>
            <a:ext cx="1801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pPr>
            <a:r>
              <a:rPr lang="en-US" altLang="ja-JP" sz="1800" dirty="0"/>
              <a:t>Multi-viewpoint</a:t>
            </a:r>
          </a:p>
        </p:txBody>
      </p:sp>
      <p:sp>
        <p:nvSpPr>
          <p:cNvPr id="56" name="テキスト ボックス 1">
            <a:extLst>
              <a:ext uri="{FF2B5EF4-FFF2-40B4-BE49-F238E27FC236}">
                <a16:creationId xmlns:a16="http://schemas.microsoft.com/office/drawing/2014/main" id="{6E6DCC4D-08BA-4072-BBEC-F4AD408601F5}"/>
              </a:ext>
            </a:extLst>
          </p:cNvPr>
          <p:cNvSpPr txBox="1">
            <a:spLocks noChangeArrowheads="1"/>
          </p:cNvSpPr>
          <p:nvPr/>
        </p:nvSpPr>
        <p:spPr bwMode="auto">
          <a:xfrm>
            <a:off x="352024" y="260233"/>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eaLnBrk="1" hangingPunct="1">
              <a:spcBef>
                <a:spcPct val="0"/>
              </a:spcBef>
              <a:buFontTx/>
              <a:buNone/>
            </a:pPr>
            <a:r>
              <a:rPr lang="en-US" altLang="ja-JP" sz="2400" b="1" dirty="0">
                <a:solidFill>
                  <a:srgbClr val="C00000"/>
                </a:solidFill>
              </a:rPr>
              <a:t>2007</a:t>
            </a:r>
            <a:endParaRPr lang="ja-JP" altLang="en-US" sz="2400" dirty="0"/>
          </a:p>
        </p:txBody>
      </p:sp>
      <p:sp>
        <p:nvSpPr>
          <p:cNvPr id="3" name="正方形/長方形 2">
            <a:extLst>
              <a:ext uri="{FF2B5EF4-FFF2-40B4-BE49-F238E27FC236}">
                <a16:creationId xmlns:a16="http://schemas.microsoft.com/office/drawing/2014/main" id="{9E749BE6-4A35-4822-8B06-2CEB22079087}"/>
              </a:ext>
            </a:extLst>
          </p:cNvPr>
          <p:cNvSpPr/>
          <p:nvPr/>
        </p:nvSpPr>
        <p:spPr>
          <a:xfrm>
            <a:off x="1431254" y="168675"/>
            <a:ext cx="9645805" cy="737574"/>
          </a:xfrm>
          <a:prstGeom prst="rect">
            <a:avLst/>
          </a:prstGeom>
        </p:spPr>
        <p:txBody>
          <a:bodyPr wrap="square">
            <a:spAutoFit/>
          </a:bodyPr>
          <a:lstStyle/>
          <a:p>
            <a:pPr>
              <a:lnSpc>
                <a:spcPct val="120000"/>
              </a:lnSpc>
            </a:pPr>
            <a:r>
              <a:rPr lang="en-US" altLang="ja-JP" dirty="0"/>
              <a:t>Takashi </a:t>
            </a:r>
            <a:r>
              <a:rPr lang="en-US" altLang="ja-JP" dirty="0" err="1"/>
              <a:t>Yoneyama</a:t>
            </a:r>
            <a:r>
              <a:rPr lang="en-US" altLang="ja-JP" dirty="0"/>
              <a:t>, </a:t>
            </a:r>
            <a:r>
              <a:rPr lang="en-US" altLang="ja-JP" dirty="0" err="1"/>
              <a:t>Etsuo</a:t>
            </a:r>
            <a:r>
              <a:rPr lang="en-US" altLang="ja-JP" dirty="0"/>
              <a:t> </a:t>
            </a:r>
            <a:r>
              <a:rPr lang="en-US" altLang="ja-JP" dirty="0" err="1"/>
              <a:t>Genda</a:t>
            </a:r>
            <a:r>
              <a:rPr lang="en-US" altLang="ja-JP" dirty="0"/>
              <a:t>, Kunio Kondo ,Proposal of Image Generation Methods based on the Process of Visual Information Processing, Proc. of ADADA, </a:t>
            </a:r>
            <a:r>
              <a:rPr lang="en-US" altLang="ja-JP" dirty="0">
                <a:solidFill>
                  <a:srgbClr val="FF0000"/>
                </a:solidFill>
              </a:rPr>
              <a:t>2007</a:t>
            </a:r>
            <a:r>
              <a:rPr lang="en-US" altLang="ja-JP" dirty="0"/>
              <a:t>.12 </a:t>
            </a:r>
          </a:p>
        </p:txBody>
      </p:sp>
    </p:spTree>
    <p:extLst>
      <p:ext uri="{BB962C8B-B14F-4D97-AF65-F5344CB8AC3E}">
        <p14:creationId xmlns:p14="http://schemas.microsoft.com/office/powerpoint/2010/main" val="278012938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スライド番号プレースホルダー 4"/>
          <p:cNvSpPr>
            <a:spLocks noGrp="1"/>
          </p:cNvSpPr>
          <p:nvPr>
            <p:ph type="sldNum" sz="quarter" idx="12"/>
          </p:nvPr>
        </p:nvSpPr>
        <p:spPr>
          <a:xfrm>
            <a:off x="9096122" y="6356350"/>
            <a:ext cx="2743200" cy="365125"/>
          </a:xfrm>
          <a:noFill/>
        </p:spPr>
        <p:txBody>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fld id="{B7E18224-3508-4C7A-BF96-EF2468F38069}" type="slidenum">
              <a:rPr lang="ja-JP" altLang="en-US" sz="1400"/>
              <a:pPr eaLnBrk="1" hangingPunct="1">
                <a:spcBef>
                  <a:spcPct val="0"/>
                </a:spcBef>
                <a:buFontTx/>
                <a:buNone/>
              </a:pPr>
              <a:t>18</a:t>
            </a:fld>
            <a:endParaRPr lang="en-US" altLang="ja-JP" sz="1400" dirty="0"/>
          </a:p>
        </p:txBody>
      </p:sp>
      <p:sp>
        <p:nvSpPr>
          <p:cNvPr id="43011" name="Rectangle 2"/>
          <p:cNvSpPr>
            <a:spLocks noChangeArrowheads="1"/>
          </p:cNvSpPr>
          <p:nvPr/>
        </p:nvSpPr>
        <p:spPr bwMode="auto">
          <a:xfrm>
            <a:off x="1774825" y="6276975"/>
            <a:ext cx="8497888" cy="2873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endParaRPr lang="ja-JP" altLang="en-US" sz="1800"/>
          </a:p>
        </p:txBody>
      </p:sp>
      <p:pic>
        <p:nvPicPr>
          <p:cNvPr id="43012" name="Picture 3" descr="mondrian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0464" y="3716339"/>
            <a:ext cx="1692275"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4" descr="mondrian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4830" y="821798"/>
            <a:ext cx="1228725"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5" descr="mondrian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9901" y="3860800"/>
            <a:ext cx="1692275"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6" descr="mondrian0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82776" y="1052514"/>
            <a:ext cx="1547813" cy="133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6" name="Text Box 8"/>
          <p:cNvSpPr txBox="1">
            <a:spLocks noChangeArrowheads="1"/>
          </p:cNvSpPr>
          <p:nvPr/>
        </p:nvSpPr>
        <p:spPr bwMode="auto">
          <a:xfrm>
            <a:off x="8039101" y="2850440"/>
            <a:ext cx="307558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92075" indent="-92075"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50000"/>
              </a:spcBef>
            </a:pPr>
            <a:r>
              <a:rPr lang="ja-JP" altLang="en-US" sz="1600" dirty="0">
                <a:latin typeface="+mn-lt"/>
              </a:rPr>
              <a:t>形状変形・単純化</a:t>
            </a:r>
          </a:p>
          <a:p>
            <a:pPr eaLnBrk="1" hangingPunct="1">
              <a:spcBef>
                <a:spcPct val="0"/>
              </a:spcBef>
            </a:pPr>
            <a:r>
              <a:rPr lang="ja-JP" altLang="en-US" sz="1600" dirty="0">
                <a:latin typeface="+mn-lt"/>
              </a:rPr>
              <a:t>輪郭線による空間情報取り出し</a:t>
            </a:r>
          </a:p>
          <a:p>
            <a:pPr eaLnBrk="1" hangingPunct="1">
              <a:spcBef>
                <a:spcPct val="0"/>
              </a:spcBef>
            </a:pPr>
            <a:r>
              <a:rPr lang="ja-JP" altLang="en-US" sz="1600" dirty="0">
                <a:latin typeface="+mn-lt"/>
              </a:rPr>
              <a:t>色数減少</a:t>
            </a:r>
          </a:p>
        </p:txBody>
      </p:sp>
      <p:sp>
        <p:nvSpPr>
          <p:cNvPr id="43017" name="Text Box 9"/>
          <p:cNvSpPr txBox="1">
            <a:spLocks noChangeArrowheads="1"/>
          </p:cNvSpPr>
          <p:nvPr/>
        </p:nvSpPr>
        <p:spPr bwMode="auto">
          <a:xfrm>
            <a:off x="8148638" y="5795470"/>
            <a:ext cx="2850416" cy="888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92075" indent="-92075"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lnSpc>
                <a:spcPts val="1400"/>
              </a:lnSpc>
              <a:spcBef>
                <a:spcPct val="50000"/>
              </a:spcBef>
            </a:pPr>
            <a:r>
              <a:rPr lang="en-US" altLang="ja-JP" sz="1600" dirty="0">
                <a:latin typeface="+mn-lt"/>
              </a:rPr>
              <a:t>Shape simplification</a:t>
            </a:r>
          </a:p>
          <a:p>
            <a:pPr eaLnBrk="1" hangingPunct="1">
              <a:lnSpc>
                <a:spcPts val="1400"/>
              </a:lnSpc>
              <a:spcBef>
                <a:spcPct val="50000"/>
              </a:spcBef>
            </a:pPr>
            <a:r>
              <a:rPr lang="en-US" altLang="ja-JP" sz="1600" dirty="0">
                <a:latin typeface="+mn-lt"/>
              </a:rPr>
              <a:t>Contour Extraction</a:t>
            </a:r>
          </a:p>
          <a:p>
            <a:pPr eaLnBrk="1" hangingPunct="1">
              <a:lnSpc>
                <a:spcPts val="1400"/>
              </a:lnSpc>
              <a:spcBef>
                <a:spcPct val="50000"/>
              </a:spcBef>
            </a:pPr>
            <a:r>
              <a:rPr lang="en-US" altLang="ja-JP" sz="1600" dirty="0">
                <a:latin typeface="+mn-lt"/>
              </a:rPr>
              <a:t>Feature Extraction</a:t>
            </a:r>
          </a:p>
        </p:txBody>
      </p:sp>
      <p:sp>
        <p:nvSpPr>
          <p:cNvPr id="43018" name="Text Box 10"/>
          <p:cNvSpPr txBox="1">
            <a:spLocks noChangeArrowheads="1"/>
          </p:cNvSpPr>
          <p:nvPr/>
        </p:nvSpPr>
        <p:spPr bwMode="auto">
          <a:xfrm>
            <a:off x="3515710" y="5859188"/>
            <a:ext cx="2795307" cy="586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92075" indent="-92075"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lnSpc>
                <a:spcPts val="1400"/>
              </a:lnSpc>
              <a:spcBef>
                <a:spcPct val="50000"/>
              </a:spcBef>
            </a:pPr>
            <a:r>
              <a:rPr lang="en-US" altLang="ja-JP" sz="1600" dirty="0">
                <a:latin typeface="+mn-lt"/>
              </a:rPr>
              <a:t>Shape simplification</a:t>
            </a:r>
          </a:p>
          <a:p>
            <a:pPr eaLnBrk="1" hangingPunct="1">
              <a:lnSpc>
                <a:spcPts val="1400"/>
              </a:lnSpc>
              <a:spcBef>
                <a:spcPct val="50000"/>
              </a:spcBef>
            </a:pPr>
            <a:r>
              <a:rPr lang="en-US" altLang="ja-JP" sz="1600" dirty="0">
                <a:latin typeface="+mn-lt"/>
              </a:rPr>
              <a:t>Feature Extraction</a:t>
            </a:r>
          </a:p>
        </p:txBody>
      </p:sp>
      <p:grpSp>
        <p:nvGrpSpPr>
          <p:cNvPr id="43019" name="Group 11"/>
          <p:cNvGrpSpPr>
            <a:grpSpLocks/>
          </p:cNvGrpSpPr>
          <p:nvPr/>
        </p:nvGrpSpPr>
        <p:grpSpPr bwMode="auto">
          <a:xfrm>
            <a:off x="6240463" y="2565400"/>
            <a:ext cx="1733550" cy="990600"/>
            <a:chOff x="4382" y="232"/>
            <a:chExt cx="1092" cy="624"/>
          </a:xfrm>
        </p:grpSpPr>
        <p:sp>
          <p:nvSpPr>
            <p:cNvPr id="43061" name="Rectangle 12"/>
            <p:cNvSpPr>
              <a:spLocks noChangeArrowheads="1"/>
            </p:cNvSpPr>
            <p:nvPr/>
          </p:nvSpPr>
          <p:spPr bwMode="auto">
            <a:xfrm>
              <a:off x="5081" y="232"/>
              <a:ext cx="393"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400">
                  <a:solidFill>
                    <a:srgbClr val="0000FF"/>
                  </a:solidFill>
                  <a:latin typeface="Times New Roman" pitchFamily="18" charset="0"/>
                </a:rPr>
                <a:t>Shape</a:t>
              </a:r>
              <a:endParaRPr lang="ja-JP" altLang="en-US" sz="1400">
                <a:solidFill>
                  <a:srgbClr val="0000FF"/>
                </a:solidFill>
                <a:latin typeface="Times New Roman" pitchFamily="18" charset="0"/>
              </a:endParaRPr>
            </a:p>
          </p:txBody>
        </p:sp>
        <p:sp>
          <p:nvSpPr>
            <p:cNvPr id="43062" name="Rectangle 13"/>
            <p:cNvSpPr>
              <a:spLocks noChangeArrowheads="1"/>
            </p:cNvSpPr>
            <p:nvPr/>
          </p:nvSpPr>
          <p:spPr bwMode="auto">
            <a:xfrm>
              <a:off x="4382" y="232"/>
              <a:ext cx="387"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400">
                  <a:solidFill>
                    <a:srgbClr val="006600"/>
                  </a:solidFill>
                  <a:latin typeface="Times New Roman" pitchFamily="18" charset="0"/>
                </a:rPr>
                <a:t>Space</a:t>
              </a:r>
              <a:endParaRPr lang="ja-JP" altLang="en-US" sz="1400">
                <a:solidFill>
                  <a:srgbClr val="006600"/>
                </a:solidFill>
                <a:latin typeface="Times New Roman" pitchFamily="18" charset="0"/>
              </a:endParaRPr>
            </a:p>
          </p:txBody>
        </p:sp>
        <p:sp>
          <p:nvSpPr>
            <p:cNvPr id="43063" name="Rectangle 14"/>
            <p:cNvSpPr>
              <a:spLocks noChangeArrowheads="1"/>
            </p:cNvSpPr>
            <p:nvPr/>
          </p:nvSpPr>
          <p:spPr bwMode="auto">
            <a:xfrm>
              <a:off x="4729" y="662"/>
              <a:ext cx="374"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400">
                  <a:solidFill>
                    <a:srgbClr val="E06600"/>
                  </a:solidFill>
                  <a:latin typeface="Times New Roman" pitchFamily="18" charset="0"/>
                </a:rPr>
                <a:t>Color</a:t>
              </a:r>
              <a:endParaRPr lang="ja-JP" altLang="en-US" sz="1400">
                <a:solidFill>
                  <a:srgbClr val="E06600"/>
                </a:solidFill>
                <a:latin typeface="Times New Roman" pitchFamily="18" charset="0"/>
              </a:endParaRPr>
            </a:p>
          </p:txBody>
        </p:sp>
        <p:sp>
          <p:nvSpPr>
            <p:cNvPr id="43064" name="Line 15"/>
            <p:cNvSpPr>
              <a:spLocks noChangeShapeType="1"/>
            </p:cNvSpPr>
            <p:nvPr/>
          </p:nvSpPr>
          <p:spPr bwMode="auto">
            <a:xfrm>
              <a:off x="4946" y="500"/>
              <a:ext cx="2" cy="221"/>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65" name="Line 16"/>
            <p:cNvSpPr>
              <a:spLocks noChangeShapeType="1"/>
            </p:cNvSpPr>
            <p:nvPr/>
          </p:nvSpPr>
          <p:spPr bwMode="auto">
            <a:xfrm flipH="1" flipV="1">
              <a:off x="4738" y="380"/>
              <a:ext cx="208" cy="12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66" name="Line 17"/>
            <p:cNvSpPr>
              <a:spLocks noChangeShapeType="1"/>
            </p:cNvSpPr>
            <p:nvPr/>
          </p:nvSpPr>
          <p:spPr bwMode="auto">
            <a:xfrm flipV="1">
              <a:off x="4946" y="380"/>
              <a:ext cx="208" cy="12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67" name="Oval 18"/>
            <p:cNvSpPr>
              <a:spLocks noChangeArrowheads="1"/>
            </p:cNvSpPr>
            <p:nvPr/>
          </p:nvSpPr>
          <p:spPr bwMode="auto">
            <a:xfrm>
              <a:off x="4753" y="298"/>
              <a:ext cx="387" cy="386"/>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endParaRPr lang="ja-JP" altLang="en-US" sz="2400">
                <a:latin typeface="Times New Roman" pitchFamily="18" charset="0"/>
              </a:endParaRPr>
            </a:p>
          </p:txBody>
        </p:sp>
        <p:sp>
          <p:nvSpPr>
            <p:cNvPr id="43068" name="Line 19"/>
            <p:cNvSpPr>
              <a:spLocks noChangeShapeType="1"/>
            </p:cNvSpPr>
            <p:nvPr/>
          </p:nvSpPr>
          <p:spPr bwMode="auto">
            <a:xfrm>
              <a:off x="4796" y="413"/>
              <a:ext cx="155" cy="212"/>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69" name="Line 20"/>
            <p:cNvSpPr>
              <a:spLocks noChangeShapeType="1"/>
            </p:cNvSpPr>
            <p:nvPr/>
          </p:nvSpPr>
          <p:spPr bwMode="auto">
            <a:xfrm>
              <a:off x="4793" y="419"/>
              <a:ext cx="222" cy="47"/>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70" name="Line 21"/>
            <p:cNvSpPr>
              <a:spLocks noChangeShapeType="1"/>
            </p:cNvSpPr>
            <p:nvPr/>
          </p:nvSpPr>
          <p:spPr bwMode="auto">
            <a:xfrm flipV="1">
              <a:off x="4951" y="454"/>
              <a:ext cx="61" cy="159"/>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3020" name="Group 22"/>
          <p:cNvGrpSpPr>
            <a:grpSpLocks/>
          </p:cNvGrpSpPr>
          <p:nvPr/>
        </p:nvGrpSpPr>
        <p:grpSpPr bwMode="auto">
          <a:xfrm>
            <a:off x="6311900" y="5340350"/>
            <a:ext cx="1733550" cy="990600"/>
            <a:chOff x="4383" y="2216"/>
            <a:chExt cx="1092" cy="624"/>
          </a:xfrm>
        </p:grpSpPr>
        <p:sp>
          <p:nvSpPr>
            <p:cNvPr id="43051" name="Rectangle 23"/>
            <p:cNvSpPr>
              <a:spLocks noChangeArrowheads="1"/>
            </p:cNvSpPr>
            <p:nvPr/>
          </p:nvSpPr>
          <p:spPr bwMode="auto">
            <a:xfrm>
              <a:off x="5082" y="2216"/>
              <a:ext cx="393"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400">
                  <a:solidFill>
                    <a:srgbClr val="0000FF"/>
                  </a:solidFill>
                  <a:latin typeface="Times New Roman" pitchFamily="18" charset="0"/>
                </a:rPr>
                <a:t>Shape</a:t>
              </a:r>
              <a:endParaRPr lang="ja-JP" altLang="en-US" sz="1400">
                <a:solidFill>
                  <a:srgbClr val="0000FF"/>
                </a:solidFill>
                <a:latin typeface="Times New Roman" pitchFamily="18" charset="0"/>
              </a:endParaRPr>
            </a:p>
          </p:txBody>
        </p:sp>
        <p:sp>
          <p:nvSpPr>
            <p:cNvPr id="43052" name="Rectangle 24"/>
            <p:cNvSpPr>
              <a:spLocks noChangeArrowheads="1"/>
            </p:cNvSpPr>
            <p:nvPr/>
          </p:nvSpPr>
          <p:spPr bwMode="auto">
            <a:xfrm>
              <a:off x="4383" y="2216"/>
              <a:ext cx="387"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400">
                  <a:solidFill>
                    <a:srgbClr val="006600"/>
                  </a:solidFill>
                  <a:latin typeface="Times New Roman" pitchFamily="18" charset="0"/>
                </a:rPr>
                <a:t>Space</a:t>
              </a:r>
              <a:endParaRPr lang="ja-JP" altLang="en-US" sz="1400">
                <a:solidFill>
                  <a:srgbClr val="006600"/>
                </a:solidFill>
                <a:latin typeface="Times New Roman" pitchFamily="18" charset="0"/>
              </a:endParaRPr>
            </a:p>
          </p:txBody>
        </p:sp>
        <p:sp>
          <p:nvSpPr>
            <p:cNvPr id="43053" name="Rectangle 25"/>
            <p:cNvSpPr>
              <a:spLocks noChangeArrowheads="1"/>
            </p:cNvSpPr>
            <p:nvPr/>
          </p:nvSpPr>
          <p:spPr bwMode="auto">
            <a:xfrm>
              <a:off x="4730" y="2646"/>
              <a:ext cx="374"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400">
                  <a:solidFill>
                    <a:srgbClr val="E06600"/>
                  </a:solidFill>
                  <a:latin typeface="Times New Roman" pitchFamily="18" charset="0"/>
                </a:rPr>
                <a:t>Color</a:t>
              </a:r>
              <a:endParaRPr lang="ja-JP" altLang="en-US" sz="1400">
                <a:solidFill>
                  <a:srgbClr val="E06600"/>
                </a:solidFill>
                <a:latin typeface="Times New Roman" pitchFamily="18" charset="0"/>
              </a:endParaRPr>
            </a:p>
          </p:txBody>
        </p:sp>
        <p:sp>
          <p:nvSpPr>
            <p:cNvPr id="43054" name="Line 26"/>
            <p:cNvSpPr>
              <a:spLocks noChangeShapeType="1"/>
            </p:cNvSpPr>
            <p:nvPr/>
          </p:nvSpPr>
          <p:spPr bwMode="auto">
            <a:xfrm>
              <a:off x="4947" y="2484"/>
              <a:ext cx="2" cy="221"/>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55" name="Line 27"/>
            <p:cNvSpPr>
              <a:spLocks noChangeShapeType="1"/>
            </p:cNvSpPr>
            <p:nvPr/>
          </p:nvSpPr>
          <p:spPr bwMode="auto">
            <a:xfrm flipH="1" flipV="1">
              <a:off x="4739" y="2364"/>
              <a:ext cx="208" cy="12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56" name="Line 28"/>
            <p:cNvSpPr>
              <a:spLocks noChangeShapeType="1"/>
            </p:cNvSpPr>
            <p:nvPr/>
          </p:nvSpPr>
          <p:spPr bwMode="auto">
            <a:xfrm flipV="1">
              <a:off x="4947" y="2364"/>
              <a:ext cx="208" cy="12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57" name="Oval 29"/>
            <p:cNvSpPr>
              <a:spLocks noChangeArrowheads="1"/>
            </p:cNvSpPr>
            <p:nvPr/>
          </p:nvSpPr>
          <p:spPr bwMode="auto">
            <a:xfrm>
              <a:off x="4754" y="2282"/>
              <a:ext cx="387" cy="386"/>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endParaRPr lang="ja-JP" altLang="en-US" sz="2400">
                <a:latin typeface="Times New Roman" pitchFamily="18" charset="0"/>
              </a:endParaRPr>
            </a:p>
          </p:txBody>
        </p:sp>
        <p:sp>
          <p:nvSpPr>
            <p:cNvPr id="43058" name="Line 30"/>
            <p:cNvSpPr>
              <a:spLocks noChangeShapeType="1"/>
            </p:cNvSpPr>
            <p:nvPr/>
          </p:nvSpPr>
          <p:spPr bwMode="auto">
            <a:xfrm>
              <a:off x="4809" y="2407"/>
              <a:ext cx="139" cy="125"/>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59" name="Line 31"/>
            <p:cNvSpPr>
              <a:spLocks noChangeShapeType="1"/>
            </p:cNvSpPr>
            <p:nvPr/>
          </p:nvSpPr>
          <p:spPr bwMode="auto">
            <a:xfrm>
              <a:off x="4802" y="2401"/>
              <a:ext cx="196" cy="54"/>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60" name="Line 32"/>
            <p:cNvSpPr>
              <a:spLocks noChangeShapeType="1"/>
            </p:cNvSpPr>
            <p:nvPr/>
          </p:nvSpPr>
          <p:spPr bwMode="auto">
            <a:xfrm flipV="1">
              <a:off x="4945" y="2449"/>
              <a:ext cx="56" cy="81"/>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3021" name="Group 33"/>
          <p:cNvGrpSpPr>
            <a:grpSpLocks/>
          </p:cNvGrpSpPr>
          <p:nvPr/>
        </p:nvGrpSpPr>
        <p:grpSpPr bwMode="auto">
          <a:xfrm>
            <a:off x="1703388" y="5413375"/>
            <a:ext cx="1682750" cy="990600"/>
            <a:chOff x="1701" y="2180"/>
            <a:chExt cx="1060" cy="624"/>
          </a:xfrm>
        </p:grpSpPr>
        <p:sp>
          <p:nvSpPr>
            <p:cNvPr id="43041" name="Rectangle 34"/>
            <p:cNvSpPr>
              <a:spLocks noChangeArrowheads="1"/>
            </p:cNvSpPr>
            <p:nvPr/>
          </p:nvSpPr>
          <p:spPr bwMode="auto">
            <a:xfrm>
              <a:off x="2400" y="2180"/>
              <a:ext cx="361"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400">
                  <a:solidFill>
                    <a:srgbClr val="0000FF"/>
                  </a:solidFill>
                  <a:latin typeface="Times New Roman" pitchFamily="18" charset="0"/>
                </a:rPr>
                <a:t>Form</a:t>
              </a:r>
              <a:endParaRPr lang="ja-JP" altLang="en-US" sz="1400">
                <a:solidFill>
                  <a:srgbClr val="0000FF"/>
                </a:solidFill>
                <a:latin typeface="Times New Roman" pitchFamily="18" charset="0"/>
              </a:endParaRPr>
            </a:p>
          </p:txBody>
        </p:sp>
        <p:sp>
          <p:nvSpPr>
            <p:cNvPr id="43042" name="Rectangle 35"/>
            <p:cNvSpPr>
              <a:spLocks noChangeArrowheads="1"/>
            </p:cNvSpPr>
            <p:nvPr/>
          </p:nvSpPr>
          <p:spPr bwMode="auto">
            <a:xfrm>
              <a:off x="1701" y="2180"/>
              <a:ext cx="387"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400">
                  <a:solidFill>
                    <a:srgbClr val="006600"/>
                  </a:solidFill>
                  <a:latin typeface="Times New Roman" pitchFamily="18" charset="0"/>
                </a:rPr>
                <a:t>Space</a:t>
              </a:r>
              <a:endParaRPr lang="ja-JP" altLang="en-US" sz="1400">
                <a:solidFill>
                  <a:srgbClr val="006600"/>
                </a:solidFill>
                <a:latin typeface="Times New Roman" pitchFamily="18" charset="0"/>
              </a:endParaRPr>
            </a:p>
          </p:txBody>
        </p:sp>
        <p:sp>
          <p:nvSpPr>
            <p:cNvPr id="43043" name="Rectangle 36"/>
            <p:cNvSpPr>
              <a:spLocks noChangeArrowheads="1"/>
            </p:cNvSpPr>
            <p:nvPr/>
          </p:nvSpPr>
          <p:spPr bwMode="auto">
            <a:xfrm>
              <a:off x="2048" y="2610"/>
              <a:ext cx="374"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400">
                  <a:solidFill>
                    <a:srgbClr val="E06600"/>
                  </a:solidFill>
                  <a:latin typeface="Times New Roman" pitchFamily="18" charset="0"/>
                </a:rPr>
                <a:t>Color</a:t>
              </a:r>
              <a:endParaRPr lang="ja-JP" altLang="en-US" sz="1400">
                <a:solidFill>
                  <a:srgbClr val="E06600"/>
                </a:solidFill>
                <a:latin typeface="Times New Roman" pitchFamily="18" charset="0"/>
              </a:endParaRPr>
            </a:p>
          </p:txBody>
        </p:sp>
        <p:sp>
          <p:nvSpPr>
            <p:cNvPr id="43044" name="Line 37"/>
            <p:cNvSpPr>
              <a:spLocks noChangeShapeType="1"/>
            </p:cNvSpPr>
            <p:nvPr/>
          </p:nvSpPr>
          <p:spPr bwMode="auto">
            <a:xfrm>
              <a:off x="2265" y="2448"/>
              <a:ext cx="2" cy="221"/>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45" name="Line 38"/>
            <p:cNvSpPr>
              <a:spLocks noChangeShapeType="1"/>
            </p:cNvSpPr>
            <p:nvPr/>
          </p:nvSpPr>
          <p:spPr bwMode="auto">
            <a:xfrm flipH="1" flipV="1">
              <a:off x="2057" y="2328"/>
              <a:ext cx="208" cy="12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46" name="Line 39"/>
            <p:cNvSpPr>
              <a:spLocks noChangeShapeType="1"/>
            </p:cNvSpPr>
            <p:nvPr/>
          </p:nvSpPr>
          <p:spPr bwMode="auto">
            <a:xfrm flipV="1">
              <a:off x="2265" y="2328"/>
              <a:ext cx="208" cy="120"/>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47" name="Oval 40"/>
            <p:cNvSpPr>
              <a:spLocks noChangeArrowheads="1"/>
            </p:cNvSpPr>
            <p:nvPr/>
          </p:nvSpPr>
          <p:spPr bwMode="auto">
            <a:xfrm>
              <a:off x="2072" y="2246"/>
              <a:ext cx="387" cy="386"/>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endParaRPr lang="ja-JP" altLang="en-US" sz="2400">
                <a:latin typeface="Times New Roman" pitchFamily="18" charset="0"/>
              </a:endParaRPr>
            </a:p>
          </p:txBody>
        </p:sp>
        <p:sp>
          <p:nvSpPr>
            <p:cNvPr id="43048" name="Line 41"/>
            <p:cNvSpPr>
              <a:spLocks noChangeShapeType="1"/>
            </p:cNvSpPr>
            <p:nvPr/>
          </p:nvSpPr>
          <p:spPr bwMode="auto">
            <a:xfrm>
              <a:off x="2140" y="2376"/>
              <a:ext cx="129" cy="187"/>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49" name="Line 42"/>
            <p:cNvSpPr>
              <a:spLocks noChangeShapeType="1"/>
            </p:cNvSpPr>
            <p:nvPr/>
          </p:nvSpPr>
          <p:spPr bwMode="auto">
            <a:xfrm>
              <a:off x="2136" y="2380"/>
              <a:ext cx="207" cy="18"/>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50" name="Line 43"/>
            <p:cNvSpPr>
              <a:spLocks noChangeShapeType="1"/>
            </p:cNvSpPr>
            <p:nvPr/>
          </p:nvSpPr>
          <p:spPr bwMode="auto">
            <a:xfrm flipV="1">
              <a:off x="2263" y="2394"/>
              <a:ext cx="89" cy="166"/>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3022" name="Group 44"/>
          <p:cNvGrpSpPr>
            <a:grpSpLocks/>
          </p:cNvGrpSpPr>
          <p:nvPr/>
        </p:nvGrpSpPr>
        <p:grpSpPr bwMode="auto">
          <a:xfrm>
            <a:off x="1847850" y="2457450"/>
            <a:ext cx="1682750" cy="990600"/>
            <a:chOff x="90" y="1457"/>
            <a:chExt cx="1060" cy="624"/>
          </a:xfrm>
        </p:grpSpPr>
        <p:sp>
          <p:nvSpPr>
            <p:cNvPr id="43031" name="Line 45"/>
            <p:cNvSpPr>
              <a:spLocks noChangeShapeType="1"/>
            </p:cNvSpPr>
            <p:nvPr/>
          </p:nvSpPr>
          <p:spPr bwMode="auto">
            <a:xfrm>
              <a:off x="654" y="1728"/>
              <a:ext cx="2" cy="221"/>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32" name="Line 46"/>
            <p:cNvSpPr>
              <a:spLocks noChangeShapeType="1"/>
            </p:cNvSpPr>
            <p:nvPr/>
          </p:nvSpPr>
          <p:spPr bwMode="auto">
            <a:xfrm flipH="1" flipV="1">
              <a:off x="446" y="1607"/>
              <a:ext cx="208" cy="121"/>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33" name="Line 47"/>
            <p:cNvSpPr>
              <a:spLocks noChangeShapeType="1"/>
            </p:cNvSpPr>
            <p:nvPr/>
          </p:nvSpPr>
          <p:spPr bwMode="auto">
            <a:xfrm flipV="1">
              <a:off x="654" y="1607"/>
              <a:ext cx="208" cy="121"/>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34" name="Rectangle 48"/>
            <p:cNvSpPr>
              <a:spLocks noChangeArrowheads="1"/>
            </p:cNvSpPr>
            <p:nvPr/>
          </p:nvSpPr>
          <p:spPr bwMode="auto">
            <a:xfrm>
              <a:off x="789" y="1457"/>
              <a:ext cx="361"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400">
                  <a:solidFill>
                    <a:srgbClr val="0000FF"/>
                  </a:solidFill>
                  <a:latin typeface="Times New Roman" pitchFamily="18" charset="0"/>
                </a:rPr>
                <a:t>Form</a:t>
              </a:r>
              <a:endParaRPr lang="ja-JP" altLang="en-US" sz="1400">
                <a:solidFill>
                  <a:srgbClr val="0000FF"/>
                </a:solidFill>
                <a:latin typeface="Times New Roman" pitchFamily="18" charset="0"/>
              </a:endParaRPr>
            </a:p>
          </p:txBody>
        </p:sp>
        <p:sp>
          <p:nvSpPr>
            <p:cNvPr id="43035" name="Rectangle 49"/>
            <p:cNvSpPr>
              <a:spLocks noChangeArrowheads="1"/>
            </p:cNvSpPr>
            <p:nvPr/>
          </p:nvSpPr>
          <p:spPr bwMode="auto">
            <a:xfrm>
              <a:off x="90" y="1457"/>
              <a:ext cx="387"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400">
                  <a:solidFill>
                    <a:srgbClr val="006600"/>
                  </a:solidFill>
                  <a:latin typeface="Times New Roman" pitchFamily="18" charset="0"/>
                </a:rPr>
                <a:t>Space</a:t>
              </a:r>
              <a:endParaRPr lang="ja-JP" altLang="en-US" sz="1400">
                <a:solidFill>
                  <a:srgbClr val="006600"/>
                </a:solidFill>
                <a:latin typeface="Times New Roman" pitchFamily="18" charset="0"/>
              </a:endParaRPr>
            </a:p>
          </p:txBody>
        </p:sp>
        <p:sp>
          <p:nvSpPr>
            <p:cNvPr id="43036" name="Rectangle 50"/>
            <p:cNvSpPr>
              <a:spLocks noChangeArrowheads="1"/>
            </p:cNvSpPr>
            <p:nvPr/>
          </p:nvSpPr>
          <p:spPr bwMode="auto">
            <a:xfrm>
              <a:off x="437" y="1887"/>
              <a:ext cx="374"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400">
                  <a:solidFill>
                    <a:srgbClr val="E06600"/>
                  </a:solidFill>
                  <a:latin typeface="Times New Roman" pitchFamily="18" charset="0"/>
                </a:rPr>
                <a:t>Color</a:t>
              </a:r>
              <a:endParaRPr lang="ja-JP" altLang="en-US" sz="1400">
                <a:solidFill>
                  <a:srgbClr val="E06600"/>
                </a:solidFill>
                <a:latin typeface="Times New Roman" pitchFamily="18" charset="0"/>
              </a:endParaRPr>
            </a:p>
          </p:txBody>
        </p:sp>
        <p:sp>
          <p:nvSpPr>
            <p:cNvPr id="43037" name="Oval 51"/>
            <p:cNvSpPr>
              <a:spLocks noChangeArrowheads="1"/>
            </p:cNvSpPr>
            <p:nvPr/>
          </p:nvSpPr>
          <p:spPr bwMode="auto">
            <a:xfrm>
              <a:off x="461" y="1526"/>
              <a:ext cx="387" cy="38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endParaRPr lang="ja-JP" altLang="en-US" sz="2400">
                <a:latin typeface="Times New Roman" pitchFamily="18" charset="0"/>
              </a:endParaRPr>
            </a:p>
          </p:txBody>
        </p:sp>
        <p:sp>
          <p:nvSpPr>
            <p:cNvPr id="43038" name="Line 52"/>
            <p:cNvSpPr>
              <a:spLocks noChangeShapeType="1"/>
            </p:cNvSpPr>
            <p:nvPr/>
          </p:nvSpPr>
          <p:spPr bwMode="auto">
            <a:xfrm>
              <a:off x="487" y="1636"/>
              <a:ext cx="163" cy="275"/>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39" name="Line 53"/>
            <p:cNvSpPr>
              <a:spLocks noChangeShapeType="1"/>
            </p:cNvSpPr>
            <p:nvPr/>
          </p:nvSpPr>
          <p:spPr bwMode="auto">
            <a:xfrm flipV="1">
              <a:off x="487" y="1634"/>
              <a:ext cx="329" cy="2"/>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40" name="Line 54"/>
            <p:cNvSpPr>
              <a:spLocks noChangeShapeType="1"/>
            </p:cNvSpPr>
            <p:nvPr/>
          </p:nvSpPr>
          <p:spPr bwMode="auto">
            <a:xfrm flipV="1">
              <a:off x="656" y="1629"/>
              <a:ext cx="171" cy="282"/>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pic>
        <p:nvPicPr>
          <p:cNvPr id="43023" name="Picture 55" descr="still09"/>
          <p:cNvPicPr>
            <a:picLocks noChangeAspect="1" noChangeArrowheads="1"/>
          </p:cNvPicPr>
          <p:nvPr/>
        </p:nvPicPr>
        <p:blipFill>
          <a:blip r:embed="rId7" cstate="print">
            <a:extLst>
              <a:ext uri="{28A0092B-C50C-407E-A947-70E740481C1C}">
                <a14:useLocalDpi xmlns:a14="http://schemas.microsoft.com/office/drawing/2010/main" val="0"/>
              </a:ext>
            </a:extLst>
          </a:blip>
          <a:srcRect b="2789"/>
          <a:stretch>
            <a:fillRect/>
          </a:stretch>
        </p:blipFill>
        <p:spPr bwMode="auto">
          <a:xfrm>
            <a:off x="7904602" y="999414"/>
            <a:ext cx="2484437" cy="181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4" name="Picture 56" descr="still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50911" y="3979700"/>
            <a:ext cx="2484437"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5" name="Picture 57" descr="apples00_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75050" y="1167580"/>
            <a:ext cx="2484438" cy="181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6" name="Picture 58" descr="still0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04176" y="3919046"/>
            <a:ext cx="2474913" cy="18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7" name="Rectangle 59"/>
          <p:cNvSpPr>
            <a:spLocks noGrp="1" noChangeArrowheads="1"/>
          </p:cNvSpPr>
          <p:nvPr>
            <p:ph type="title"/>
          </p:nvPr>
        </p:nvSpPr>
        <p:spPr>
          <a:xfrm>
            <a:off x="4372769" y="7340600"/>
            <a:ext cx="7819231" cy="454025"/>
          </a:xfrm>
        </p:spPr>
        <p:txBody>
          <a:bodyPr>
            <a:noAutofit/>
          </a:bodyPr>
          <a:lstStyle/>
          <a:p>
            <a:pPr algn="l"/>
            <a:r>
              <a:rPr lang="en-US" altLang="ja-JP" sz="2400" dirty="0"/>
              <a:t>Proposal of Image Generation Methods based on the Process of Visual Information Processing</a:t>
            </a:r>
            <a:endParaRPr lang="ja-JP" altLang="en-US" sz="2000" dirty="0"/>
          </a:p>
        </p:txBody>
      </p:sp>
      <p:sp>
        <p:nvSpPr>
          <p:cNvPr id="43028" name="Line 60"/>
          <p:cNvSpPr>
            <a:spLocks noChangeShapeType="1"/>
          </p:cNvSpPr>
          <p:nvPr/>
        </p:nvSpPr>
        <p:spPr bwMode="auto">
          <a:xfrm>
            <a:off x="1774825" y="3608388"/>
            <a:ext cx="86058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029" name="Line 61"/>
          <p:cNvSpPr>
            <a:spLocks noChangeShapeType="1"/>
          </p:cNvSpPr>
          <p:nvPr/>
        </p:nvSpPr>
        <p:spPr bwMode="auto">
          <a:xfrm>
            <a:off x="6132513" y="780151"/>
            <a:ext cx="0" cy="59055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3" name="テキスト ボックス 1">
            <a:extLst>
              <a:ext uri="{FF2B5EF4-FFF2-40B4-BE49-F238E27FC236}">
                <a16:creationId xmlns:a16="http://schemas.microsoft.com/office/drawing/2014/main" id="{D101145E-192F-47D8-9CEB-2329A5B7A6F3}"/>
              </a:ext>
            </a:extLst>
          </p:cNvPr>
          <p:cNvSpPr txBox="1">
            <a:spLocks noChangeArrowheads="1"/>
          </p:cNvSpPr>
          <p:nvPr/>
        </p:nvSpPr>
        <p:spPr bwMode="auto">
          <a:xfrm>
            <a:off x="352024" y="260233"/>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eaLnBrk="1" hangingPunct="1">
              <a:spcBef>
                <a:spcPct val="0"/>
              </a:spcBef>
              <a:buFontTx/>
              <a:buNone/>
            </a:pPr>
            <a:r>
              <a:rPr lang="en-US" altLang="ja-JP" sz="2400" b="1" dirty="0">
                <a:solidFill>
                  <a:srgbClr val="C00000"/>
                </a:solidFill>
              </a:rPr>
              <a:t>2007</a:t>
            </a:r>
            <a:endParaRPr lang="ja-JP" altLang="en-US" sz="2400" dirty="0"/>
          </a:p>
        </p:txBody>
      </p:sp>
      <p:sp>
        <p:nvSpPr>
          <p:cNvPr id="2" name="正方形/長方形 1">
            <a:extLst>
              <a:ext uri="{FF2B5EF4-FFF2-40B4-BE49-F238E27FC236}">
                <a16:creationId xmlns:a16="http://schemas.microsoft.com/office/drawing/2014/main" id="{D9375159-9F21-49EB-9DA6-4B804380AD56}"/>
              </a:ext>
            </a:extLst>
          </p:cNvPr>
          <p:cNvSpPr/>
          <p:nvPr/>
        </p:nvSpPr>
        <p:spPr>
          <a:xfrm>
            <a:off x="2468137" y="134925"/>
            <a:ext cx="7657170" cy="646331"/>
          </a:xfrm>
          <a:prstGeom prst="rect">
            <a:avLst/>
          </a:prstGeom>
        </p:spPr>
        <p:txBody>
          <a:bodyPr wrap="square">
            <a:spAutoFit/>
          </a:bodyPr>
          <a:lstStyle/>
          <a:p>
            <a:r>
              <a:rPr lang="ja-JP" altLang="ja-JP" dirty="0"/>
              <a:t>米山孝史</a:t>
            </a:r>
            <a:r>
              <a:rPr lang="en-US" altLang="ja-JP" dirty="0"/>
              <a:t>,</a:t>
            </a:r>
            <a:r>
              <a:rPr lang="ja-JP" altLang="ja-JP" dirty="0"/>
              <a:t>源田悦夫</a:t>
            </a:r>
            <a:r>
              <a:rPr lang="en-US" altLang="ja-JP" dirty="0"/>
              <a:t>,</a:t>
            </a:r>
            <a:r>
              <a:rPr lang="ja-JP" altLang="ja-JP" dirty="0"/>
              <a:t>近藤邦雄</a:t>
            </a:r>
            <a:r>
              <a:rPr lang="en-US" altLang="ja-JP" dirty="0"/>
              <a:t>,</a:t>
            </a:r>
            <a:r>
              <a:rPr lang="ja-JP" altLang="ja-JP" dirty="0"/>
              <a:t>視覚パラメータに基づく絵画風画像生成手法</a:t>
            </a:r>
            <a:r>
              <a:rPr lang="en-US" altLang="ja-JP" dirty="0"/>
              <a:t>, </a:t>
            </a:r>
            <a:r>
              <a:rPr lang="ja-JP" altLang="ja-JP" dirty="0"/>
              <a:t>日本図学会</a:t>
            </a:r>
            <a:r>
              <a:rPr lang="en-US" altLang="ja-JP" dirty="0"/>
              <a:t>,</a:t>
            </a:r>
            <a:r>
              <a:rPr lang="ja-JP" altLang="ja-JP" dirty="0"/>
              <a:t>図学研究</a:t>
            </a:r>
            <a:r>
              <a:rPr lang="en-US" altLang="ja-JP" dirty="0"/>
              <a:t>, Vol.43, No.4, pp.13-21, 2009</a:t>
            </a:r>
            <a:endParaRPr lang="ja-JP" altLang="en-US" dirty="0"/>
          </a:p>
        </p:txBody>
      </p:sp>
      <p:sp>
        <p:nvSpPr>
          <p:cNvPr id="4" name="テキスト ボックス 3">
            <a:extLst>
              <a:ext uri="{FF2B5EF4-FFF2-40B4-BE49-F238E27FC236}">
                <a16:creationId xmlns:a16="http://schemas.microsoft.com/office/drawing/2014/main" id="{03336D35-16D4-4DA9-96A3-67B7E469FB7A}"/>
              </a:ext>
            </a:extLst>
          </p:cNvPr>
          <p:cNvSpPr txBox="1"/>
          <p:nvPr/>
        </p:nvSpPr>
        <p:spPr>
          <a:xfrm>
            <a:off x="346229" y="1056443"/>
            <a:ext cx="1326004" cy="369332"/>
          </a:xfrm>
          <a:prstGeom prst="rect">
            <a:avLst/>
          </a:prstGeom>
          <a:noFill/>
        </p:spPr>
        <p:txBody>
          <a:bodyPr wrap="none" rtlCol="0">
            <a:spAutoFit/>
          </a:bodyPr>
          <a:lstStyle/>
          <a:p>
            <a:r>
              <a:rPr kumimoji="1" lang="ja-JP" altLang="en-US" dirty="0"/>
              <a:t>モンドリアン</a:t>
            </a:r>
          </a:p>
        </p:txBody>
      </p:sp>
      <p:sp>
        <p:nvSpPr>
          <p:cNvPr id="3" name="テキスト ボックス 2">
            <a:extLst>
              <a:ext uri="{FF2B5EF4-FFF2-40B4-BE49-F238E27FC236}">
                <a16:creationId xmlns:a16="http://schemas.microsoft.com/office/drawing/2014/main" id="{24D670AB-E33D-4157-A2DA-8384C84DA313}"/>
              </a:ext>
            </a:extLst>
          </p:cNvPr>
          <p:cNvSpPr txBox="1"/>
          <p:nvPr/>
        </p:nvSpPr>
        <p:spPr>
          <a:xfrm>
            <a:off x="9252066" y="540327"/>
            <a:ext cx="2492990" cy="369332"/>
          </a:xfrm>
          <a:prstGeom prst="rect">
            <a:avLst/>
          </a:prstGeom>
          <a:solidFill>
            <a:srgbClr val="FCF2C8"/>
          </a:solidFill>
        </p:spPr>
        <p:txBody>
          <a:bodyPr wrap="none" rtlCol="0">
            <a:spAutoFit/>
          </a:bodyPr>
          <a:lstStyle/>
          <a:p>
            <a:r>
              <a:rPr kumimoji="1" lang="ja-JP" altLang="en-US" dirty="0"/>
              <a:t>日本図学会研究論文賞</a:t>
            </a:r>
          </a:p>
        </p:txBody>
      </p:sp>
    </p:spTree>
    <p:extLst>
      <p:ext uri="{BB962C8B-B14F-4D97-AF65-F5344CB8AC3E}">
        <p14:creationId xmlns:p14="http://schemas.microsoft.com/office/powerpoint/2010/main" val="297363955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0" y="0"/>
            <a:ext cx="12192000" cy="685800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 name="コンテンツ プレースホルダー 2"/>
          <p:cNvSpPr>
            <a:spLocks noGrp="1"/>
          </p:cNvSpPr>
          <p:nvPr>
            <p:ph idx="1"/>
          </p:nvPr>
        </p:nvSpPr>
        <p:spPr/>
        <p:txBody>
          <a:bodyPr/>
          <a:lstStyle/>
          <a:p>
            <a:pPr marL="0" indent="0" algn="ctr">
              <a:buNone/>
              <a:defRPr/>
            </a:pPr>
            <a:endParaRPr lang="en-US" altLang="ja-JP" sz="3600" b="1" dirty="0">
              <a:cs typeface="Arial" pitchFamily="34" charset="0"/>
            </a:endParaRPr>
          </a:p>
          <a:p>
            <a:pPr marL="0" indent="0" algn="ctr">
              <a:buNone/>
              <a:defRPr/>
            </a:pPr>
            <a:endParaRPr lang="en-US" altLang="ja-JP" sz="3600" b="1" dirty="0">
              <a:cs typeface="Arial" pitchFamily="34" charset="0"/>
            </a:endParaRPr>
          </a:p>
          <a:p>
            <a:pPr marL="0" indent="0" algn="ctr">
              <a:buNone/>
              <a:defRPr/>
            </a:pPr>
            <a:r>
              <a:rPr lang="en-US" altLang="ja-JP" sz="3600" b="1" dirty="0"/>
              <a:t>Non Photorealistic Rendering</a:t>
            </a:r>
            <a:endParaRPr lang="ja-JP" altLang="en-US" sz="3600" b="1" dirty="0"/>
          </a:p>
          <a:p>
            <a:pPr marL="0" indent="0" algn="ctr">
              <a:buNone/>
              <a:defRPr/>
            </a:pPr>
            <a:endParaRPr lang="en-US" altLang="ja-JP" sz="3600" b="1" dirty="0">
              <a:cs typeface="Arial" pitchFamily="34" charset="0"/>
            </a:endParaRPr>
          </a:p>
          <a:p>
            <a:pPr marL="0" indent="0" algn="ctr">
              <a:buNone/>
              <a:defRPr/>
            </a:pPr>
            <a:r>
              <a:rPr lang="en-US" altLang="ja-JP" sz="3600" b="1" dirty="0">
                <a:cs typeface="Arial" pitchFamily="34" charset="0"/>
              </a:rPr>
              <a:t> illustration for 3D shapes</a:t>
            </a:r>
            <a:endParaRPr lang="en-US" altLang="ja-JP" sz="3600" dirty="0"/>
          </a:p>
        </p:txBody>
      </p:sp>
      <p:sp>
        <p:nvSpPr>
          <p:cNvPr id="4" name="スライド番号プレースホルダー 3"/>
          <p:cNvSpPr>
            <a:spLocks noGrp="1"/>
          </p:cNvSpPr>
          <p:nvPr>
            <p:ph type="sldNum" sz="quarter" idx="12"/>
          </p:nvPr>
        </p:nvSpPr>
        <p:spPr/>
        <p:txBody>
          <a:bodyPr/>
          <a:lstStyle/>
          <a:p>
            <a:pPr>
              <a:defRPr/>
            </a:pPr>
            <a:fld id="{6572A1EC-D1E8-4473-B4A6-63BBAA4FEA87}" type="slidenum">
              <a:rPr lang="en-US" altLang="ja-JP" smtClean="0">
                <a:solidFill>
                  <a:srgbClr val="000000"/>
                </a:solidFill>
              </a:rPr>
              <a:pPr>
                <a:defRPr/>
              </a:pPr>
              <a:t>19</a:t>
            </a:fld>
            <a:endParaRPr lang="en-US" altLang="ja-JP">
              <a:solidFill>
                <a:srgbClr val="000000"/>
              </a:solidFill>
            </a:endParaRPr>
          </a:p>
        </p:txBody>
      </p:sp>
      <p:sp>
        <p:nvSpPr>
          <p:cNvPr id="7" name="タイトル 6"/>
          <p:cNvSpPr>
            <a:spLocks noGrp="1"/>
          </p:cNvSpPr>
          <p:nvPr>
            <p:ph type="title"/>
          </p:nvPr>
        </p:nvSpPr>
        <p:spPr/>
        <p:txBody>
          <a:bodyPr/>
          <a:lstStyle/>
          <a:p>
            <a:endParaRPr kumimoji="1" lang="ja-JP" altLang="en-US"/>
          </a:p>
        </p:txBody>
      </p:sp>
    </p:spTree>
    <p:extLst>
      <p:ext uri="{BB962C8B-B14F-4D97-AF65-F5344CB8AC3E}">
        <p14:creationId xmlns:p14="http://schemas.microsoft.com/office/powerpoint/2010/main" val="3422367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1" name="直線コネクタ 140">
            <a:extLst>
              <a:ext uri="{FF2B5EF4-FFF2-40B4-BE49-F238E27FC236}">
                <a16:creationId xmlns:a16="http://schemas.microsoft.com/office/drawing/2014/main" id="{6E6E5C55-0065-43C3-AD64-565BE9C3FD8C}"/>
              </a:ext>
            </a:extLst>
          </p:cNvPr>
          <p:cNvCxnSpPr>
            <a:cxnSpLocks/>
          </p:cNvCxnSpPr>
          <p:nvPr/>
        </p:nvCxnSpPr>
        <p:spPr>
          <a:xfrm>
            <a:off x="813822" y="5363576"/>
            <a:ext cx="10568779"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3" name="コンテンツ プレースホルダー 2"/>
          <p:cNvSpPr>
            <a:spLocks noGrp="1"/>
          </p:cNvSpPr>
          <p:nvPr>
            <p:ph idx="1"/>
          </p:nvPr>
        </p:nvSpPr>
        <p:spPr>
          <a:xfrm>
            <a:off x="437975" y="1640987"/>
            <a:ext cx="11402435" cy="4855894"/>
          </a:xfrm>
        </p:spPr>
        <p:txBody>
          <a:bodyPr>
            <a:noAutofit/>
          </a:bodyPr>
          <a:lstStyle/>
          <a:p>
            <a:pPr marL="0" indent="0">
              <a:lnSpc>
                <a:spcPts val="600"/>
              </a:lnSpc>
              <a:buNone/>
            </a:pPr>
            <a:r>
              <a:rPr lang="ja-JP" altLang="en-US" sz="1050" dirty="0"/>
              <a:t>　　　　　　 </a:t>
            </a:r>
            <a:r>
              <a:rPr lang="ja-JP" altLang="en-US" sz="1050" dirty="0">
                <a:solidFill>
                  <a:srgbClr val="C00000"/>
                </a:solidFill>
              </a:rPr>
              <a:t> ●</a:t>
            </a:r>
            <a:r>
              <a:rPr lang="ja-JP" altLang="en-US" sz="1050" dirty="0"/>
              <a:t> 理解を助ける表現・ペイントシステム　</a:t>
            </a:r>
            <a:r>
              <a:rPr lang="en-US" altLang="ja-JP" sz="1050" dirty="0" err="1"/>
              <a:t>photoshop</a:t>
            </a:r>
            <a:r>
              <a:rPr lang="ja-JP" altLang="en-US" sz="1050" dirty="0"/>
              <a:t>より前に　　（印刷会社がシステム販売）</a:t>
            </a:r>
          </a:p>
          <a:p>
            <a:pPr marL="0" indent="0">
              <a:lnSpc>
                <a:spcPts val="600"/>
              </a:lnSpc>
              <a:buNone/>
            </a:pPr>
            <a:r>
              <a:rPr lang="ja-JP" altLang="en-US" sz="1050" dirty="0"/>
              <a:t>　　　 　　　</a:t>
            </a:r>
            <a:r>
              <a:rPr lang="ja-JP" altLang="en-US" sz="1050" dirty="0">
                <a:solidFill>
                  <a:srgbClr val="C00000"/>
                </a:solidFill>
              </a:rPr>
              <a:t> ●</a:t>
            </a:r>
            <a:r>
              <a:rPr lang="ja-JP" altLang="en-US" sz="1050" dirty="0"/>
              <a:t> </a:t>
            </a:r>
            <a:r>
              <a:rPr lang="en-US" altLang="ja-JP" sz="1050" dirty="0"/>
              <a:t>3</a:t>
            </a:r>
            <a:r>
              <a:rPr lang="ja-JP" altLang="en-US" sz="1050" dirty="0"/>
              <a:t>次元形状の表現　　　　　　　　　　</a:t>
            </a:r>
            <a:r>
              <a:rPr lang="ja-JP" altLang="en-US" sz="1050" dirty="0">
                <a:solidFill>
                  <a:srgbClr val="C00000"/>
                </a:solidFill>
              </a:rPr>
              <a:t> ● </a:t>
            </a:r>
            <a:r>
              <a:rPr lang="en-US" altLang="ja-JP" sz="1050" dirty="0"/>
              <a:t>3</a:t>
            </a:r>
            <a:r>
              <a:rPr lang="ja-JP" altLang="en-US" sz="1050" dirty="0"/>
              <a:t>次元モデルの輪郭線　　</a:t>
            </a:r>
            <a:r>
              <a:rPr lang="en-US" altLang="ja-JP" sz="1050" dirty="0"/>
              <a:t>Lightwave</a:t>
            </a:r>
            <a:r>
              <a:rPr lang="ja-JP" altLang="en-US" sz="1050" dirty="0"/>
              <a:t>実装、アニメへの展開　　　</a:t>
            </a:r>
            <a:r>
              <a:rPr lang="ja-JP" altLang="en-US" sz="1050" dirty="0">
                <a:solidFill>
                  <a:srgbClr val="C00000"/>
                </a:solidFill>
              </a:rPr>
              <a:t> ●</a:t>
            </a:r>
            <a:r>
              <a:rPr lang="ja-JP" altLang="en-US" sz="1050" dirty="0"/>
              <a:t>トーンシェーディング</a:t>
            </a:r>
            <a:endParaRPr lang="en-US" altLang="ja-JP" sz="1050" dirty="0"/>
          </a:p>
          <a:p>
            <a:pPr marL="0" indent="0">
              <a:lnSpc>
                <a:spcPts val="600"/>
              </a:lnSpc>
              <a:buNone/>
            </a:pPr>
            <a:r>
              <a:rPr lang="ja-JP" altLang="en-US" sz="1050" dirty="0">
                <a:solidFill>
                  <a:srgbClr val="C00000"/>
                </a:solidFill>
              </a:rPr>
              <a:t>　　　　　　　　　　●</a:t>
            </a:r>
            <a:r>
              <a:rPr lang="ja-JP" altLang="en-US" sz="1050" dirty="0"/>
              <a:t> ３</a:t>
            </a:r>
            <a:r>
              <a:rPr lang="en-US" altLang="ja-JP" sz="1050" dirty="0"/>
              <a:t>D</a:t>
            </a:r>
            <a:r>
              <a:rPr lang="ja-JP" altLang="en-US" sz="1050" dirty="0"/>
              <a:t>イラスト作図（システム販売）　</a:t>
            </a:r>
            <a:r>
              <a:rPr lang="ja-JP" altLang="en-US" sz="1050" dirty="0">
                <a:solidFill>
                  <a:srgbClr val="C00000"/>
                </a:solidFill>
              </a:rPr>
              <a:t> ● </a:t>
            </a:r>
            <a:r>
              <a:rPr lang="en-US" altLang="ja-JP" sz="1050" dirty="0"/>
              <a:t>3D</a:t>
            </a:r>
            <a:r>
              <a:rPr lang="ja-JP" altLang="en-US" sz="1050" dirty="0"/>
              <a:t>アニメ制作インタフェース（初）　　  　</a:t>
            </a:r>
            <a:r>
              <a:rPr lang="ja-JP" altLang="en-US" sz="1050" dirty="0">
                <a:solidFill>
                  <a:srgbClr val="C00000"/>
                </a:solidFill>
              </a:rPr>
              <a:t> ●</a:t>
            </a:r>
            <a:r>
              <a:rPr lang="ja-JP" altLang="en-US" sz="1050" dirty="0"/>
              <a:t>ジオラマエンジン</a:t>
            </a:r>
            <a:endParaRPr lang="en-US" altLang="ja-JP" sz="1050" dirty="0"/>
          </a:p>
          <a:p>
            <a:pPr marL="0" indent="0">
              <a:lnSpc>
                <a:spcPts val="600"/>
              </a:lnSpc>
              <a:buNone/>
            </a:pPr>
            <a:r>
              <a:rPr lang="ja-JP" altLang="en-US" sz="1050" dirty="0">
                <a:solidFill>
                  <a:srgbClr val="C00000"/>
                </a:solidFill>
              </a:rPr>
              <a:t>　　　　　●</a:t>
            </a:r>
            <a:r>
              <a:rPr lang="ja-JP" altLang="en-US" sz="1050" dirty="0"/>
              <a:t>モンタージュパース　</a:t>
            </a:r>
            <a:r>
              <a:rPr lang="ja-JP" altLang="en-US" sz="1050" dirty="0">
                <a:solidFill>
                  <a:srgbClr val="C00000"/>
                </a:solidFill>
              </a:rPr>
              <a:t> ●</a:t>
            </a:r>
            <a:r>
              <a:rPr lang="ja-JP" altLang="en-US" sz="1050" dirty="0"/>
              <a:t>形状復元　　　 </a:t>
            </a:r>
            <a:r>
              <a:rPr lang="ja-JP" altLang="en-US" sz="1050" dirty="0">
                <a:solidFill>
                  <a:srgbClr val="C00000"/>
                </a:solidFill>
              </a:rPr>
              <a:t>●</a:t>
            </a:r>
            <a:r>
              <a:rPr lang="en-US" altLang="ja-JP" sz="1050" dirty="0"/>
              <a:t>2D3D</a:t>
            </a:r>
            <a:r>
              <a:rPr lang="ja-JP" altLang="en-US" sz="1050" dirty="0"/>
              <a:t>画像合成　　      </a:t>
            </a:r>
            <a:r>
              <a:rPr lang="ja-JP" altLang="en-US" sz="1050" dirty="0">
                <a:solidFill>
                  <a:srgbClr val="C00000"/>
                </a:solidFill>
              </a:rPr>
              <a:t>●</a:t>
            </a:r>
            <a:r>
              <a:rPr lang="ja-JP" altLang="en-US" sz="1050" dirty="0"/>
              <a:t>電子カタログへの展開　実用システム，特許　　　　　　　　　　　　　　　　　　　</a:t>
            </a:r>
            <a:endParaRPr lang="en-US" altLang="ja-JP" sz="1050" dirty="0"/>
          </a:p>
          <a:p>
            <a:pPr marL="0" indent="0">
              <a:lnSpc>
                <a:spcPts val="600"/>
              </a:lnSpc>
              <a:buNone/>
            </a:pPr>
            <a:r>
              <a:rPr lang="ja-JP" altLang="en-US" sz="1050" dirty="0"/>
              <a:t>                               </a:t>
            </a:r>
            <a:r>
              <a:rPr lang="ja-JP" altLang="en-US" sz="1050" dirty="0">
                <a:solidFill>
                  <a:srgbClr val="C00000"/>
                </a:solidFill>
              </a:rPr>
              <a:t>●</a:t>
            </a:r>
            <a:r>
              <a:rPr lang="ja-JP" altLang="en-US" sz="1050" dirty="0"/>
              <a:t>線画レンダリング　　　　　　　　</a:t>
            </a:r>
            <a:r>
              <a:rPr lang="ja-JP" altLang="en-US" sz="1050" dirty="0">
                <a:solidFill>
                  <a:srgbClr val="C00000"/>
                </a:solidFill>
              </a:rPr>
              <a:t>  ● </a:t>
            </a:r>
            <a:r>
              <a:rPr lang="ja-JP" altLang="en-US" sz="1050" dirty="0"/>
              <a:t>ラインドローイング</a:t>
            </a:r>
            <a:r>
              <a:rPr lang="en-US" altLang="ja-JP" sz="1050" dirty="0"/>
              <a:t>&gt;</a:t>
            </a:r>
            <a:r>
              <a:rPr lang="ja-JP" altLang="en-US" sz="1050" dirty="0"/>
              <a:t>　</a:t>
            </a:r>
            <a:r>
              <a:rPr lang="en-US" altLang="ja-JP" sz="1050" dirty="0"/>
              <a:t>2</a:t>
            </a:r>
            <a:r>
              <a:rPr lang="ja-JP" altLang="en-US" sz="1050" dirty="0"/>
              <a:t>次元イラスト　　　　　</a:t>
            </a:r>
            <a:r>
              <a:rPr lang="ja-JP" altLang="en-US" sz="1050" dirty="0">
                <a:solidFill>
                  <a:srgbClr val="C00000"/>
                </a:solidFill>
              </a:rPr>
              <a:t> ● </a:t>
            </a:r>
            <a:r>
              <a:rPr lang="ja-JP" altLang="en-US" sz="1050" dirty="0"/>
              <a:t>リアルタイムラインドローイング</a:t>
            </a:r>
          </a:p>
          <a:p>
            <a:pPr marL="0" indent="0">
              <a:lnSpc>
                <a:spcPts val="600"/>
              </a:lnSpc>
              <a:buNone/>
            </a:pPr>
            <a:r>
              <a:rPr lang="ja-JP" altLang="en-US" sz="1050" dirty="0"/>
              <a:t>　　　　　　　　　　　　　　　　　　　　　　　　　　</a:t>
            </a:r>
            <a:r>
              <a:rPr lang="ja-JP" altLang="en-US" sz="1050" dirty="0">
                <a:solidFill>
                  <a:srgbClr val="C00000"/>
                </a:solidFill>
              </a:rPr>
              <a:t> ●</a:t>
            </a:r>
            <a:r>
              <a:rPr lang="ja-JP" altLang="en-US" sz="1050" dirty="0"/>
              <a:t>パース誇張　　　　　　　　　　　　</a:t>
            </a:r>
            <a:r>
              <a:rPr lang="ja-JP" altLang="en-US" sz="1050" dirty="0">
                <a:solidFill>
                  <a:srgbClr val="C00000"/>
                </a:solidFill>
              </a:rPr>
              <a:t> ●</a:t>
            </a:r>
            <a:r>
              <a:rPr lang="ja-JP" altLang="en-US" sz="1050" dirty="0"/>
              <a:t>アニメパース　　</a:t>
            </a:r>
            <a:r>
              <a:rPr lang="ja-JP" altLang="en-US" sz="1050" dirty="0">
                <a:solidFill>
                  <a:srgbClr val="C00000"/>
                </a:solidFill>
              </a:rPr>
              <a:t>●</a:t>
            </a:r>
            <a:r>
              <a:rPr lang="ja-JP" altLang="en-US" sz="1050" dirty="0"/>
              <a:t>多視点描画　</a:t>
            </a:r>
            <a:endParaRPr lang="en-US" altLang="ja-JP" sz="1050" dirty="0"/>
          </a:p>
          <a:p>
            <a:pPr marL="0" indent="0">
              <a:lnSpc>
                <a:spcPts val="600"/>
              </a:lnSpc>
              <a:buNone/>
            </a:pPr>
            <a:r>
              <a:rPr lang="ja-JP" altLang="en-US" sz="1050" dirty="0"/>
              <a:t>　　　　　　　　　　　　　　　　　　　　　　　　　　　　　　　　　　　</a:t>
            </a:r>
            <a:r>
              <a:rPr lang="ja-JP" altLang="en-US" sz="1050" dirty="0">
                <a:solidFill>
                  <a:srgbClr val="C00000"/>
                </a:solidFill>
              </a:rPr>
              <a:t> ●</a:t>
            </a:r>
            <a:r>
              <a:rPr lang="ja-JP" altLang="en-US" sz="1050" dirty="0"/>
              <a:t>画像から絵画やイラスト表現　　　</a:t>
            </a:r>
            <a:r>
              <a:rPr lang="ja-JP" altLang="en-US" sz="1050" dirty="0">
                <a:solidFill>
                  <a:srgbClr val="C00000"/>
                </a:solidFill>
              </a:rPr>
              <a:t> ●</a:t>
            </a:r>
            <a:r>
              <a:rPr lang="ja-JP" altLang="en-US" sz="1050" dirty="0"/>
              <a:t>誘目性　</a:t>
            </a:r>
            <a:r>
              <a:rPr lang="ja-JP" altLang="en-US" sz="1050" dirty="0">
                <a:solidFill>
                  <a:srgbClr val="C00000"/>
                </a:solidFill>
              </a:rPr>
              <a:t> 　　　　　　　　　　　　</a:t>
            </a:r>
            <a:r>
              <a:rPr lang="ja-JP" altLang="en-US" sz="1050" dirty="0"/>
              <a:t>　　　　　　　　　　　　　　　　　　　　　　　　　　　　　　　　　          　　　    </a:t>
            </a:r>
            <a:r>
              <a:rPr lang="ja-JP" altLang="en-US" sz="1050" dirty="0">
                <a:solidFill>
                  <a:srgbClr val="C00000"/>
                </a:solidFill>
              </a:rPr>
              <a:t> 　　　　　</a:t>
            </a:r>
            <a:endParaRPr lang="en-US" altLang="ja-JP" sz="1050" dirty="0">
              <a:solidFill>
                <a:srgbClr val="C00000"/>
              </a:solidFill>
            </a:endParaRPr>
          </a:p>
          <a:p>
            <a:pPr marL="0" indent="0">
              <a:lnSpc>
                <a:spcPts val="600"/>
              </a:lnSpc>
              <a:buNone/>
            </a:pPr>
            <a:r>
              <a:rPr lang="ja-JP" altLang="en-US" sz="1050" dirty="0">
                <a:solidFill>
                  <a:srgbClr val="C00000"/>
                </a:solidFill>
              </a:rPr>
              <a:t>　　　　　　　　　　　　　　　　　　　　　　　　　　　　　　　　　　　　　　● </a:t>
            </a:r>
            <a:r>
              <a:rPr lang="en-US" altLang="ja-JP" sz="1050" dirty="0"/>
              <a:t>3</a:t>
            </a:r>
            <a:r>
              <a:rPr lang="ja-JP" altLang="en-US" sz="1050" dirty="0"/>
              <a:t>次元モデルによる絵画表現　　　</a:t>
            </a:r>
            <a:r>
              <a:rPr lang="ja-JP" altLang="en-US" sz="1050" dirty="0">
                <a:solidFill>
                  <a:srgbClr val="C00000"/>
                </a:solidFill>
              </a:rPr>
              <a:t> ● </a:t>
            </a:r>
            <a:r>
              <a:rPr lang="en-US" altLang="ja-JP" sz="1050" dirty="0"/>
              <a:t>LOD</a:t>
            </a:r>
            <a:r>
              <a:rPr lang="ja-JP" altLang="en-US" sz="1050" dirty="0"/>
              <a:t>　誘目性</a:t>
            </a:r>
            <a:r>
              <a:rPr lang="en-US" altLang="ja-JP" sz="1050" dirty="0"/>
              <a:t>&gt; </a:t>
            </a:r>
            <a:r>
              <a:rPr lang="ja-JP" altLang="en-US" sz="1050" dirty="0"/>
              <a:t>リアルタイム</a:t>
            </a:r>
            <a:r>
              <a:rPr lang="en-US" altLang="ja-JP" sz="1050" dirty="0"/>
              <a:t>CG</a:t>
            </a:r>
            <a:r>
              <a:rPr lang="ja-JP" altLang="en-US" sz="1050" dirty="0"/>
              <a:t>　　　　　</a:t>
            </a:r>
          </a:p>
          <a:p>
            <a:pPr marL="0" indent="0">
              <a:lnSpc>
                <a:spcPts val="600"/>
              </a:lnSpc>
              <a:buNone/>
            </a:pPr>
            <a:r>
              <a:rPr lang="ja-JP" altLang="en-US" sz="1050" dirty="0"/>
              <a:t>　　　　　　　　　</a:t>
            </a:r>
            <a:r>
              <a:rPr lang="ja-JP" altLang="en-US" sz="1050" dirty="0">
                <a:solidFill>
                  <a:srgbClr val="C00000"/>
                </a:solidFill>
              </a:rPr>
              <a:t>●</a:t>
            </a:r>
            <a:r>
              <a:rPr lang="en-US" altLang="ja-JP" sz="1050" dirty="0"/>
              <a:t>Bezier</a:t>
            </a:r>
            <a:r>
              <a:rPr lang="ja-JP" altLang="en-US" sz="1050" dirty="0"/>
              <a:t>曲線曲面</a:t>
            </a:r>
            <a:r>
              <a:rPr lang="en-US" altLang="ja-JP" sz="1050" dirty="0"/>
              <a:t>    , </a:t>
            </a:r>
            <a:r>
              <a:rPr lang="ja-JP" altLang="en-US" sz="1050" dirty="0">
                <a:solidFill>
                  <a:srgbClr val="C00000"/>
                </a:solidFill>
              </a:rPr>
              <a:t>●</a:t>
            </a:r>
            <a:r>
              <a:rPr lang="ja-JP" altLang="en-US" sz="1050" dirty="0"/>
              <a:t>形状モデリング　　　　　　　　　　  </a:t>
            </a:r>
            <a:r>
              <a:rPr lang="ja-JP" altLang="en-US" sz="1050" dirty="0">
                <a:solidFill>
                  <a:srgbClr val="C00000"/>
                </a:solidFill>
              </a:rPr>
              <a:t> ● </a:t>
            </a:r>
            <a:r>
              <a:rPr lang="en-US" altLang="ja-JP" sz="1050" dirty="0"/>
              <a:t>subdivision       </a:t>
            </a:r>
            <a:r>
              <a:rPr lang="ja-JP" altLang="en-US" sz="1050" dirty="0">
                <a:solidFill>
                  <a:srgbClr val="C00000"/>
                </a:solidFill>
              </a:rPr>
              <a:t>●</a:t>
            </a:r>
            <a:r>
              <a:rPr lang="ja-JP" altLang="en-US" sz="1050" dirty="0"/>
              <a:t>曲面モデルの</a:t>
            </a:r>
            <a:r>
              <a:rPr lang="en-US" altLang="ja-JP" sz="1050" dirty="0"/>
              <a:t>LOD &gt; </a:t>
            </a:r>
            <a:r>
              <a:rPr lang="ja-JP" altLang="en-US" sz="1050" dirty="0"/>
              <a:t>ローポリゴン　　</a:t>
            </a:r>
            <a:endParaRPr lang="en-US" altLang="ja-JP" sz="1050" dirty="0"/>
          </a:p>
          <a:p>
            <a:pPr marL="0" indent="0">
              <a:lnSpc>
                <a:spcPts val="600"/>
              </a:lnSpc>
              <a:buNone/>
            </a:pPr>
            <a:r>
              <a:rPr lang="ja-JP" altLang="en-US" sz="1050" dirty="0"/>
              <a:t>　　　　　　　　</a:t>
            </a:r>
            <a:r>
              <a:rPr lang="ja-JP" altLang="en-US" sz="1050" dirty="0">
                <a:solidFill>
                  <a:srgbClr val="C00000"/>
                </a:solidFill>
              </a:rPr>
              <a:t>                     </a:t>
            </a:r>
            <a:r>
              <a:rPr lang="ja-JP" altLang="en-US" sz="1050" dirty="0"/>
              <a:t>　　　　　　　　　</a:t>
            </a:r>
            <a:r>
              <a:rPr lang="ja-JP" altLang="en-US" sz="1050" dirty="0">
                <a:solidFill>
                  <a:srgbClr val="C00000"/>
                </a:solidFill>
              </a:rPr>
              <a:t>●</a:t>
            </a:r>
            <a:r>
              <a:rPr lang="ja-JP" altLang="en-US" sz="1050" dirty="0"/>
              <a:t>スケッチモデリング・インタフェース </a:t>
            </a:r>
            <a:r>
              <a:rPr lang="ja-JP" altLang="en-US" sz="1050" dirty="0">
                <a:solidFill>
                  <a:srgbClr val="C00000"/>
                </a:solidFill>
              </a:rPr>
              <a:t>● </a:t>
            </a:r>
            <a:r>
              <a:rPr lang="ja-JP" altLang="en-US" sz="1050" dirty="0"/>
              <a:t>陰関数モデリング　　</a:t>
            </a:r>
            <a:r>
              <a:rPr lang="ja-JP" altLang="en-US" sz="1050" dirty="0">
                <a:solidFill>
                  <a:srgbClr val="C00000"/>
                </a:solidFill>
              </a:rPr>
              <a:t> </a:t>
            </a:r>
            <a:r>
              <a:rPr lang="ja-JP" altLang="en-US" sz="1050" dirty="0"/>
              <a:t>　</a:t>
            </a:r>
            <a:r>
              <a:rPr lang="en-US" altLang="ja-JP" sz="1050" dirty="0"/>
              <a:t> </a:t>
            </a:r>
            <a:r>
              <a:rPr lang="ja-JP" altLang="en-US" sz="1050" dirty="0"/>
              <a:t>　　 </a:t>
            </a:r>
            <a:r>
              <a:rPr lang="ja-JP" altLang="en-US" sz="1050" dirty="0">
                <a:solidFill>
                  <a:srgbClr val="C00000"/>
                </a:solidFill>
              </a:rPr>
              <a:t>● </a:t>
            </a:r>
            <a:r>
              <a:rPr lang="ja-JP" altLang="en-US" sz="1050" dirty="0"/>
              <a:t>履歴データ編集　　　　　　　　　　　　　　　　　　　　　　　　　　　　　　　　　　　　　　　　　　　　　　　　　　　　　　　　　　　　　　　　　　　　　　　　　　　　　　　　　　　　　　　　　　　　　　　　　　　　　　　　　　　　　　　　　　　　　　　　　　　　　</a:t>
            </a:r>
            <a:endParaRPr lang="en-US" altLang="ja-JP" sz="1050" dirty="0"/>
          </a:p>
          <a:p>
            <a:pPr marL="0" indent="0">
              <a:lnSpc>
                <a:spcPts val="600"/>
              </a:lnSpc>
              <a:buNone/>
            </a:pPr>
            <a:r>
              <a:rPr lang="ja-JP" altLang="en-US" sz="1050" dirty="0">
                <a:solidFill>
                  <a:srgbClr val="C00000"/>
                </a:solidFill>
              </a:rPr>
              <a:t>　　　　　　　　　　　　　　　　 　　　　　●</a:t>
            </a:r>
            <a:r>
              <a:rPr lang="ja-JP" altLang="en-US" sz="1050" dirty="0"/>
              <a:t>デザイン画像検索（感性情報処理）</a:t>
            </a:r>
          </a:p>
          <a:p>
            <a:pPr marL="0" indent="0">
              <a:lnSpc>
                <a:spcPts val="600"/>
              </a:lnSpc>
              <a:buNone/>
            </a:pPr>
            <a:r>
              <a:rPr lang="ja-JP" altLang="en-US" sz="1050" dirty="0"/>
              <a:t>　　　　　　　　　　　　　　　　　　       　    　 　　　　　　</a:t>
            </a:r>
            <a:r>
              <a:rPr lang="ja-JP" altLang="en-US" sz="1050" dirty="0">
                <a:solidFill>
                  <a:srgbClr val="C00000"/>
                </a:solidFill>
              </a:rPr>
              <a:t>●</a:t>
            </a:r>
            <a:r>
              <a:rPr lang="ja-JP" altLang="en-US" sz="1050" dirty="0"/>
              <a:t>感性データベース　（特許）　    　　　　　　　  　　　　</a:t>
            </a:r>
            <a:r>
              <a:rPr lang="ja-JP" altLang="en-US" sz="1050" dirty="0">
                <a:solidFill>
                  <a:srgbClr val="C00000"/>
                </a:solidFill>
              </a:rPr>
              <a:t> ●</a:t>
            </a:r>
            <a:r>
              <a:rPr lang="ja-JP" altLang="en-US" sz="1050" dirty="0"/>
              <a:t>デジタルスクラップブック</a:t>
            </a:r>
          </a:p>
          <a:p>
            <a:pPr marL="0" indent="0">
              <a:lnSpc>
                <a:spcPts val="600"/>
              </a:lnSpc>
              <a:buNone/>
            </a:pPr>
            <a:r>
              <a:rPr lang="ja-JP" altLang="en-US" sz="1050" dirty="0"/>
              <a:t>　　　　　　　　　　　　　　　　　　　　　　　       　　　　　       　 </a:t>
            </a:r>
            <a:r>
              <a:rPr lang="ja-JP" altLang="en-US" sz="1050" dirty="0">
                <a:solidFill>
                  <a:srgbClr val="C00000"/>
                </a:solidFill>
              </a:rPr>
              <a:t>●</a:t>
            </a:r>
            <a:r>
              <a:rPr lang="en-US" altLang="ja-JP" sz="1050" dirty="0"/>
              <a:t> Color harmony </a:t>
            </a:r>
            <a:r>
              <a:rPr lang="ja-JP" altLang="en-US" sz="1050" dirty="0"/>
              <a:t>　　　     </a:t>
            </a:r>
            <a:r>
              <a:rPr lang="ja-JP" altLang="en-US" sz="1050" dirty="0">
                <a:solidFill>
                  <a:srgbClr val="C00000"/>
                </a:solidFill>
              </a:rPr>
              <a:t>●</a:t>
            </a:r>
            <a:r>
              <a:rPr lang="ja-JP" altLang="en-US" sz="1050" dirty="0"/>
              <a:t>配色デザイン　　　　　　　</a:t>
            </a:r>
            <a:r>
              <a:rPr lang="ja-JP" altLang="en-US" sz="1050" dirty="0">
                <a:solidFill>
                  <a:srgbClr val="C00000"/>
                </a:solidFill>
              </a:rPr>
              <a:t>●</a:t>
            </a:r>
            <a:r>
              <a:rPr lang="ja-JP" altLang="en-US" sz="1050" dirty="0"/>
              <a:t>キャラクター配色</a:t>
            </a:r>
          </a:p>
          <a:p>
            <a:pPr marL="0" indent="0">
              <a:lnSpc>
                <a:spcPts val="600"/>
              </a:lnSpc>
              <a:buNone/>
            </a:pPr>
            <a:r>
              <a:rPr lang="ja-JP" altLang="en-US" sz="1050" dirty="0"/>
              <a:t>　　　　　　　　　　　　　　　　　　　　　　　      </a:t>
            </a:r>
            <a:endParaRPr lang="en-US" altLang="ja-JP" sz="1050" dirty="0"/>
          </a:p>
          <a:p>
            <a:pPr marL="0" indent="0">
              <a:lnSpc>
                <a:spcPts val="600"/>
              </a:lnSpc>
              <a:buNone/>
            </a:pPr>
            <a:r>
              <a:rPr lang="ja-JP" altLang="en-US" sz="1050" dirty="0">
                <a:solidFill>
                  <a:srgbClr val="C00000"/>
                </a:solidFill>
              </a:rPr>
              <a:t>　　　　　　　　　　　　　　　　　　　　　　　　　●</a:t>
            </a:r>
            <a:r>
              <a:rPr lang="ja-JP" altLang="en-US" sz="1050" dirty="0"/>
              <a:t> </a:t>
            </a:r>
            <a:r>
              <a:rPr lang="en-US" altLang="ja-JP" sz="1050" dirty="0"/>
              <a:t>Motion Filter</a:t>
            </a:r>
            <a:r>
              <a:rPr lang="ja-JP" altLang="en-US" sz="1050" dirty="0"/>
              <a:t>　　　　</a:t>
            </a:r>
            <a:r>
              <a:rPr lang="ja-JP" altLang="en-US" sz="1050" dirty="0">
                <a:solidFill>
                  <a:srgbClr val="C00000"/>
                </a:solidFill>
              </a:rPr>
              <a:t> ● </a:t>
            </a:r>
            <a:r>
              <a:rPr lang="en-US" altLang="ja-JP" sz="1050" dirty="0"/>
              <a:t>Motion Capture </a:t>
            </a:r>
            <a:r>
              <a:rPr lang="ja-JP" altLang="en-US" sz="1050" dirty="0"/>
              <a:t>　　</a:t>
            </a:r>
            <a:r>
              <a:rPr lang="ja-JP" altLang="en-US" sz="1050" dirty="0">
                <a:solidFill>
                  <a:srgbClr val="C00000"/>
                </a:solidFill>
              </a:rPr>
              <a:t>●</a:t>
            </a:r>
            <a:r>
              <a:rPr lang="ja-JP" altLang="en-US" sz="1050" dirty="0"/>
              <a:t>知的アニメ制作情報活用 </a:t>
            </a:r>
            <a:endParaRPr lang="en-US" altLang="ja-JP" sz="1050" dirty="0"/>
          </a:p>
          <a:p>
            <a:pPr marL="0" indent="0">
              <a:lnSpc>
                <a:spcPts val="600"/>
              </a:lnSpc>
              <a:buNone/>
            </a:pPr>
            <a:r>
              <a:rPr lang="ja-JP" altLang="en-US" sz="1050" dirty="0"/>
              <a:t>　　　　　　　　　　　　　　　　　　　　　　　　　　　　　　　</a:t>
            </a:r>
            <a:r>
              <a:rPr lang="ja-JP" altLang="en-US" sz="1050" dirty="0">
                <a:solidFill>
                  <a:srgbClr val="C00000"/>
                </a:solidFill>
              </a:rPr>
              <a:t>             ● </a:t>
            </a:r>
            <a:r>
              <a:rPr lang="en-US" altLang="ja-JP" sz="1050" dirty="0"/>
              <a:t>Cartoon Blur </a:t>
            </a:r>
            <a:r>
              <a:rPr lang="ja-JP" altLang="en-US" sz="1050" dirty="0">
                <a:solidFill>
                  <a:srgbClr val="C00000"/>
                </a:solidFill>
              </a:rPr>
              <a:t>　</a:t>
            </a:r>
            <a:endParaRPr lang="en-US" altLang="ja-JP" sz="1050" dirty="0"/>
          </a:p>
          <a:p>
            <a:pPr marL="0" indent="0">
              <a:lnSpc>
                <a:spcPts val="900"/>
              </a:lnSpc>
              <a:buNone/>
            </a:pPr>
            <a:r>
              <a:rPr lang="ja-JP" altLang="en-US" sz="1050" dirty="0">
                <a:solidFill>
                  <a:srgbClr val="C00000"/>
                </a:solidFill>
              </a:rPr>
              <a:t>　　　　　　　　　　　　　　　　　　　　　　　　　　　　　　　　　　　　　　　　　●</a:t>
            </a:r>
            <a:r>
              <a:rPr lang="ja-JP" altLang="en-US" sz="1050" dirty="0"/>
              <a:t>キャラクターモデリング    </a:t>
            </a:r>
            <a:r>
              <a:rPr lang="ja-JP" altLang="en-US" sz="1050" dirty="0">
                <a:solidFill>
                  <a:srgbClr val="C00000"/>
                </a:solidFill>
              </a:rPr>
              <a:t>●</a:t>
            </a:r>
            <a:r>
              <a:rPr lang="ja-JP" altLang="en-US" sz="1050" dirty="0"/>
              <a:t>デフォルメ     </a:t>
            </a:r>
            <a:r>
              <a:rPr lang="ja-JP" altLang="en-US" sz="1050" dirty="0">
                <a:solidFill>
                  <a:srgbClr val="C00000"/>
                </a:solidFill>
              </a:rPr>
              <a:t>●</a:t>
            </a:r>
            <a:r>
              <a:rPr lang="ja-JP" altLang="en-US" sz="1050" dirty="0"/>
              <a:t>　パーツスクラップブック　</a:t>
            </a:r>
            <a:endParaRPr lang="en-US" altLang="ja-JP" sz="1050" dirty="0"/>
          </a:p>
          <a:p>
            <a:pPr marL="0" indent="0">
              <a:lnSpc>
                <a:spcPts val="900"/>
              </a:lnSpc>
              <a:buNone/>
            </a:pPr>
            <a:r>
              <a:rPr lang="ja-JP" altLang="en-US" sz="1050" dirty="0"/>
              <a:t>　　　　　　　　　　　　　　　　　　　　　　　　　　　　　　　　　　　　　　　　　　　　</a:t>
            </a:r>
            <a:r>
              <a:rPr lang="ja-JP" altLang="en-US" sz="1050" dirty="0">
                <a:solidFill>
                  <a:srgbClr val="C00000"/>
                </a:solidFill>
              </a:rPr>
              <a:t>●</a:t>
            </a:r>
            <a:r>
              <a:rPr lang="en-US" altLang="ja-JP" sz="1050" b="1" dirty="0"/>
              <a:t> DREAM</a:t>
            </a:r>
            <a:r>
              <a:rPr lang="ja-JP" altLang="en-US" sz="1050" b="1" dirty="0"/>
              <a:t>　</a:t>
            </a:r>
            <a:r>
              <a:rPr lang="ja-JP" altLang="en-US" sz="1050" dirty="0"/>
              <a:t>  </a:t>
            </a:r>
            <a:r>
              <a:rPr lang="ja-JP" altLang="en-US" sz="1050" dirty="0">
                <a:solidFill>
                  <a:srgbClr val="C00000"/>
                </a:solidFill>
              </a:rPr>
              <a:t>●</a:t>
            </a:r>
            <a:r>
              <a:rPr lang="ja-JP" altLang="en-US" sz="1050" dirty="0"/>
              <a:t>デフォルメ     </a:t>
            </a:r>
            <a:r>
              <a:rPr lang="ja-JP" altLang="en-US" sz="1050" dirty="0">
                <a:solidFill>
                  <a:srgbClr val="C00000"/>
                </a:solidFill>
              </a:rPr>
              <a:t>●</a:t>
            </a:r>
            <a:r>
              <a:rPr lang="ja-JP" altLang="en-US" sz="1050" dirty="0"/>
              <a:t>　パーツスクラップブック　</a:t>
            </a:r>
            <a:endParaRPr lang="en-US" altLang="ja-JP" sz="1050" dirty="0"/>
          </a:p>
          <a:p>
            <a:pPr marL="0" indent="0">
              <a:lnSpc>
                <a:spcPts val="900"/>
              </a:lnSpc>
              <a:buNone/>
            </a:pPr>
            <a:r>
              <a:rPr lang="ja-JP" altLang="en-US" sz="1050" dirty="0">
                <a:solidFill>
                  <a:srgbClr val="C00000"/>
                </a:solidFill>
              </a:rPr>
              <a:t>　　　　　　　　　　　　　　　　　　　　　　　　　　　　　　　　　　　　　　　　●</a:t>
            </a:r>
            <a:r>
              <a:rPr lang="ja-JP" altLang="en-US" sz="1050" dirty="0"/>
              <a:t>ライティングスクラップブック　</a:t>
            </a:r>
            <a:endParaRPr lang="en-US" altLang="ja-JP" sz="1050" dirty="0"/>
          </a:p>
          <a:p>
            <a:pPr marL="0" indent="0">
              <a:lnSpc>
                <a:spcPts val="900"/>
              </a:lnSpc>
              <a:buNone/>
            </a:pPr>
            <a:r>
              <a:rPr lang="ja-JP" altLang="en-US" sz="1050" dirty="0">
                <a:solidFill>
                  <a:srgbClr val="C00000"/>
                </a:solidFill>
              </a:rPr>
              <a:t>　　　　　　　　　　　　　　　　　　　　　　　　　　　　　　　　　　　　　　　　　　　　　 ●</a:t>
            </a:r>
            <a:r>
              <a:rPr lang="ja-JP" altLang="en-US" sz="1050" dirty="0"/>
              <a:t>カメラワーク演出スクラップブック</a:t>
            </a:r>
            <a:br>
              <a:rPr lang="en-US" altLang="ja-JP" sz="1050" dirty="0"/>
            </a:br>
            <a:endParaRPr lang="en-US" altLang="ja-JP" sz="1050" dirty="0"/>
          </a:p>
          <a:p>
            <a:pPr marL="0" indent="0">
              <a:lnSpc>
                <a:spcPts val="900"/>
              </a:lnSpc>
              <a:buNone/>
            </a:pPr>
            <a:r>
              <a:rPr lang="ja-JP" altLang="en-US" sz="1050" dirty="0"/>
              <a:t>　　　　　　　　　　　　　　　　　　　　　　　　　　　　　　　　　　　　　　　　　　　　　　　</a:t>
            </a:r>
            <a:r>
              <a:rPr lang="ja-JP" altLang="en-US" sz="1050" dirty="0">
                <a:solidFill>
                  <a:srgbClr val="C00000"/>
                </a:solidFill>
              </a:rPr>
              <a:t> ●</a:t>
            </a:r>
            <a:r>
              <a:rPr lang="ja-JP" altLang="en-US" sz="1050" dirty="0"/>
              <a:t>シナリオ制作支援システム、手法</a:t>
            </a:r>
            <a:endParaRPr lang="en-US" altLang="ja-JP" sz="1050" dirty="0"/>
          </a:p>
          <a:p>
            <a:pPr marL="0" indent="0">
              <a:lnSpc>
                <a:spcPts val="900"/>
              </a:lnSpc>
              <a:buNone/>
            </a:pPr>
            <a:r>
              <a:rPr lang="ja-JP" altLang="en-US" sz="1050" dirty="0"/>
              <a:t>　　　　　　　　　　　　　　　　　　　　　　　　　　　　　　　　　　　　　　　　　　　　　　　　　　　　　　　　</a:t>
            </a:r>
            <a:r>
              <a:rPr lang="ja-JP" altLang="en-US" sz="1050" dirty="0">
                <a:solidFill>
                  <a:srgbClr val="C00000"/>
                </a:solidFill>
              </a:rPr>
              <a:t>●</a:t>
            </a:r>
            <a:r>
              <a:rPr lang="ja-JP" altLang="en-US" sz="1050" dirty="0"/>
              <a:t>配色タイムライン</a:t>
            </a:r>
          </a:p>
          <a:p>
            <a:pPr marL="0" indent="0">
              <a:lnSpc>
                <a:spcPts val="900"/>
              </a:lnSpc>
              <a:buNone/>
            </a:pPr>
            <a:r>
              <a:rPr lang="ja-JP" altLang="en-US" sz="1050" dirty="0"/>
              <a:t>　</a:t>
            </a:r>
          </a:p>
        </p:txBody>
      </p:sp>
      <p:sp>
        <p:nvSpPr>
          <p:cNvPr id="2" name="タイトル 1"/>
          <p:cNvSpPr>
            <a:spLocks noGrp="1"/>
          </p:cNvSpPr>
          <p:nvPr>
            <p:ph type="title"/>
          </p:nvPr>
        </p:nvSpPr>
        <p:spPr>
          <a:xfrm>
            <a:off x="628304" y="415615"/>
            <a:ext cx="8229600" cy="706090"/>
          </a:xfrm>
        </p:spPr>
        <p:txBody>
          <a:bodyPr>
            <a:normAutofit/>
          </a:bodyPr>
          <a:lstStyle/>
          <a:p>
            <a:r>
              <a:rPr lang="en-US" altLang="ja-JP" sz="2800" b="1" dirty="0"/>
              <a:t>CG</a:t>
            </a:r>
            <a:r>
              <a:rPr lang="ja-JP" altLang="en-US" sz="2400" dirty="0"/>
              <a:t>研究の展開</a:t>
            </a:r>
          </a:p>
        </p:txBody>
      </p:sp>
      <p:sp>
        <p:nvSpPr>
          <p:cNvPr id="4" name="テキスト ボックス 3"/>
          <p:cNvSpPr txBox="1"/>
          <p:nvPr/>
        </p:nvSpPr>
        <p:spPr>
          <a:xfrm>
            <a:off x="835286" y="1332018"/>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19</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5" name="テキスト ボックス 4"/>
          <p:cNvSpPr txBox="1"/>
          <p:nvPr/>
        </p:nvSpPr>
        <p:spPr>
          <a:xfrm>
            <a:off x="2989558" y="1332018"/>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35</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cxnSp>
        <p:nvCxnSpPr>
          <p:cNvPr id="7" name="直線コネクタ 6"/>
          <p:cNvCxnSpPr>
            <a:cxnSpLocks/>
          </p:cNvCxnSpPr>
          <p:nvPr/>
        </p:nvCxnSpPr>
        <p:spPr>
          <a:xfrm>
            <a:off x="845805" y="2021473"/>
            <a:ext cx="10501626"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直線コネクタ 7"/>
          <p:cNvCxnSpPr>
            <a:cxnSpLocks/>
          </p:cNvCxnSpPr>
          <p:nvPr/>
        </p:nvCxnSpPr>
        <p:spPr>
          <a:xfrm>
            <a:off x="819824" y="2410202"/>
            <a:ext cx="10527607"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直線コネクタ 8"/>
          <p:cNvCxnSpPr>
            <a:cxnSpLocks/>
          </p:cNvCxnSpPr>
          <p:nvPr/>
        </p:nvCxnSpPr>
        <p:spPr>
          <a:xfrm>
            <a:off x="813821" y="2819668"/>
            <a:ext cx="10568779"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直線コネクタ 9"/>
          <p:cNvCxnSpPr>
            <a:cxnSpLocks/>
          </p:cNvCxnSpPr>
          <p:nvPr/>
        </p:nvCxnSpPr>
        <p:spPr>
          <a:xfrm>
            <a:off x="761542" y="4310386"/>
            <a:ext cx="1059224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a:cxnSpLocks/>
          </p:cNvCxnSpPr>
          <p:nvPr/>
        </p:nvCxnSpPr>
        <p:spPr>
          <a:xfrm>
            <a:off x="750738" y="6465349"/>
            <a:ext cx="106400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a:cxnSpLocks/>
          </p:cNvCxnSpPr>
          <p:nvPr/>
        </p:nvCxnSpPr>
        <p:spPr>
          <a:xfrm>
            <a:off x="845805" y="1607109"/>
            <a:ext cx="1048990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5724192" y="1308572"/>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50</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15" name="テキスト ボックス 14"/>
          <p:cNvSpPr txBox="1"/>
          <p:nvPr/>
        </p:nvSpPr>
        <p:spPr>
          <a:xfrm>
            <a:off x="1263078" y="1332018"/>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25</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16" name="テキスト ボックス 15"/>
          <p:cNvSpPr txBox="1"/>
          <p:nvPr/>
        </p:nvSpPr>
        <p:spPr>
          <a:xfrm>
            <a:off x="7983116" y="1323780"/>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60</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17" name="テキスト ボックス 16"/>
          <p:cNvSpPr txBox="1"/>
          <p:nvPr/>
        </p:nvSpPr>
        <p:spPr>
          <a:xfrm>
            <a:off x="718267" y="1075000"/>
            <a:ext cx="582211" cy="307777"/>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C00000"/>
                </a:solidFill>
                <a:effectLst/>
                <a:uLnTx/>
                <a:uFillTx/>
                <a:latin typeface="Arial"/>
                <a:ea typeface="HGｺﾞｼｯｸM"/>
                <a:cs typeface="+mn-cs"/>
              </a:rPr>
              <a:t>1973</a:t>
            </a:r>
            <a:endParaRPr kumimoji="1" lang="ja-JP" altLang="en-US" sz="1400" b="1" i="0" u="none" strike="noStrike" kern="1200" cap="none" spc="0" normalizeH="0" baseline="0" noProof="0" dirty="0">
              <a:ln>
                <a:noFill/>
              </a:ln>
              <a:solidFill>
                <a:srgbClr val="C00000"/>
              </a:solidFill>
              <a:effectLst/>
              <a:uLnTx/>
              <a:uFillTx/>
              <a:latin typeface="Arial"/>
              <a:ea typeface="HGｺﾞｼｯｸM"/>
              <a:cs typeface="+mn-cs"/>
            </a:endParaRPr>
          </a:p>
        </p:txBody>
      </p:sp>
      <p:sp>
        <p:nvSpPr>
          <p:cNvPr id="18" name="テキスト ボックス 17"/>
          <p:cNvSpPr txBox="1"/>
          <p:nvPr/>
        </p:nvSpPr>
        <p:spPr>
          <a:xfrm>
            <a:off x="2090293" y="1075000"/>
            <a:ext cx="582211" cy="307777"/>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a:ea typeface="HGｺﾞｼｯｸM"/>
                <a:cs typeface="+mn-cs"/>
              </a:rPr>
              <a:t>1985</a:t>
            </a:r>
            <a:endParaRPr kumimoji="1" lang="ja-JP" altLang="en-US" sz="14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19" name="テキスト ボックス 18"/>
          <p:cNvSpPr txBox="1"/>
          <p:nvPr/>
        </p:nvSpPr>
        <p:spPr>
          <a:xfrm>
            <a:off x="4820257" y="1044222"/>
            <a:ext cx="697627"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a:ea typeface="HGｺﾞｼｯｸM"/>
                <a:cs typeface="+mn-cs"/>
              </a:rPr>
              <a:t>2000</a:t>
            </a:r>
            <a:endParaRPr kumimoji="1" lang="ja-JP" altLang="en-US" sz="1800" b="1"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20" name="テキスト ボックス 19"/>
          <p:cNvSpPr txBox="1"/>
          <p:nvPr/>
        </p:nvSpPr>
        <p:spPr>
          <a:xfrm>
            <a:off x="3128904" y="1044222"/>
            <a:ext cx="697627"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a:ea typeface="HGｺﾞｼｯｸM"/>
                <a:cs typeface="+mn-cs"/>
              </a:rPr>
              <a:t>1990</a:t>
            </a:r>
            <a:endParaRPr kumimoji="1" lang="ja-JP" altLang="en-US" sz="1800" b="1"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21" name="テキスト ボックス 20"/>
          <p:cNvSpPr txBox="1"/>
          <p:nvPr/>
        </p:nvSpPr>
        <p:spPr>
          <a:xfrm>
            <a:off x="1303321" y="1044222"/>
            <a:ext cx="697627"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a:ea typeface="HGｺﾞｼｯｸM"/>
                <a:cs typeface="+mn-cs"/>
              </a:rPr>
              <a:t>1980</a:t>
            </a:r>
            <a:endParaRPr kumimoji="1" lang="ja-JP" altLang="en-US" sz="1800" b="1"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22" name="テキスト ボックス 21"/>
          <p:cNvSpPr txBox="1"/>
          <p:nvPr/>
        </p:nvSpPr>
        <p:spPr>
          <a:xfrm>
            <a:off x="6697136" y="1044222"/>
            <a:ext cx="697627"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a:ea typeface="HGｺﾞｼｯｸM"/>
                <a:cs typeface="+mn-cs"/>
              </a:rPr>
              <a:t>2010</a:t>
            </a:r>
            <a:endParaRPr kumimoji="1" lang="ja-JP" altLang="en-US" sz="1800" b="1"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23" name="テキスト ボックス 22"/>
          <p:cNvSpPr txBox="1"/>
          <p:nvPr/>
        </p:nvSpPr>
        <p:spPr>
          <a:xfrm>
            <a:off x="8160573" y="1044222"/>
            <a:ext cx="697627"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a:ea typeface="HGｺﾞｼｯｸM"/>
                <a:cs typeface="+mn-cs"/>
              </a:rPr>
              <a:t>2015</a:t>
            </a:r>
            <a:endParaRPr kumimoji="1" lang="ja-JP" altLang="en-US" sz="1800" b="1"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24" name="テキスト ボックス 23"/>
          <p:cNvSpPr txBox="1"/>
          <p:nvPr/>
        </p:nvSpPr>
        <p:spPr>
          <a:xfrm>
            <a:off x="9413357" y="1282590"/>
            <a:ext cx="40943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65</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26" name="テキスト ボックス 25"/>
          <p:cNvSpPr txBox="1"/>
          <p:nvPr/>
        </p:nvSpPr>
        <p:spPr>
          <a:xfrm>
            <a:off x="568844" y="4398097"/>
            <a:ext cx="1418978" cy="338554"/>
          </a:xfrm>
          <a:prstGeom prst="rect">
            <a:avLst/>
          </a:prstGeom>
          <a:solidFill>
            <a:schemeClr val="accent6">
              <a:lumMod val="20000"/>
              <a:lumOff val="80000"/>
            </a:schemeClr>
          </a:solidFill>
          <a:ln w="31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アニメーション</a:t>
            </a:r>
          </a:p>
        </p:txBody>
      </p:sp>
      <p:sp>
        <p:nvSpPr>
          <p:cNvPr id="28" name="テキスト ボックス 27"/>
          <p:cNvSpPr txBox="1"/>
          <p:nvPr/>
        </p:nvSpPr>
        <p:spPr>
          <a:xfrm>
            <a:off x="612894" y="1657176"/>
            <a:ext cx="671979" cy="369332"/>
          </a:xfrm>
          <a:prstGeom prst="rect">
            <a:avLst/>
          </a:prstGeom>
          <a:solidFill>
            <a:schemeClr val="accent6">
              <a:lumMod val="20000"/>
              <a:lumOff val="80000"/>
            </a:schemeClr>
          </a:solidFill>
          <a:ln w="31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a:ea typeface="HGｺﾞｼｯｸM"/>
                <a:cs typeface="+mn-cs"/>
              </a:rPr>
              <a:t>NPR</a:t>
            </a:r>
            <a:endParaRPr kumimoji="1" lang="ja-JP" altLang="en-US" sz="1800" b="1"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30" name="テキスト ボックス 29"/>
          <p:cNvSpPr txBox="1"/>
          <p:nvPr/>
        </p:nvSpPr>
        <p:spPr>
          <a:xfrm>
            <a:off x="539396" y="3771232"/>
            <a:ext cx="1425390" cy="338554"/>
          </a:xfrm>
          <a:prstGeom prst="rect">
            <a:avLst/>
          </a:prstGeom>
          <a:solidFill>
            <a:schemeClr val="accent6">
              <a:lumMod val="20000"/>
              <a:lumOff val="80000"/>
            </a:schemeClr>
          </a:solidFill>
          <a:ln w="31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感性情報処理</a:t>
            </a:r>
          </a:p>
        </p:txBody>
      </p:sp>
      <p:sp>
        <p:nvSpPr>
          <p:cNvPr id="31" name="テキスト ボックス 30"/>
          <p:cNvSpPr txBox="1"/>
          <p:nvPr/>
        </p:nvSpPr>
        <p:spPr>
          <a:xfrm>
            <a:off x="2090548" y="1332018"/>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30</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32" name="テキスト ボックス 31"/>
          <p:cNvSpPr txBox="1"/>
          <p:nvPr/>
        </p:nvSpPr>
        <p:spPr>
          <a:xfrm>
            <a:off x="3925662" y="1332018"/>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40</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33" name="テキスト ボックス 32"/>
          <p:cNvSpPr txBox="1"/>
          <p:nvPr/>
        </p:nvSpPr>
        <p:spPr>
          <a:xfrm>
            <a:off x="4747339" y="1332018"/>
            <a:ext cx="6096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45</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34" name="テキスト ボックス 33"/>
          <p:cNvSpPr txBox="1"/>
          <p:nvPr/>
        </p:nvSpPr>
        <p:spPr>
          <a:xfrm>
            <a:off x="6630450" y="1332018"/>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55</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cxnSp>
        <p:nvCxnSpPr>
          <p:cNvPr id="38" name="直線コネクタ 37"/>
          <p:cNvCxnSpPr>
            <a:cxnSpLocks/>
          </p:cNvCxnSpPr>
          <p:nvPr/>
        </p:nvCxnSpPr>
        <p:spPr>
          <a:xfrm>
            <a:off x="770396" y="3631619"/>
            <a:ext cx="1058875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a:cxnSpLocks/>
          </p:cNvCxnSpPr>
          <p:nvPr/>
        </p:nvCxnSpPr>
        <p:spPr>
          <a:xfrm>
            <a:off x="772176" y="3187654"/>
            <a:ext cx="105635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テキスト ボックス 34"/>
          <p:cNvSpPr txBox="1"/>
          <p:nvPr/>
        </p:nvSpPr>
        <p:spPr>
          <a:xfrm>
            <a:off x="589563" y="5191002"/>
            <a:ext cx="2680669" cy="376253"/>
          </a:xfrm>
          <a:prstGeom prst="rect">
            <a:avLst/>
          </a:prstGeom>
          <a:solidFill>
            <a:schemeClr val="accent6">
              <a:lumMod val="20000"/>
              <a:lumOff val="80000"/>
            </a:schemeClr>
          </a:solidFill>
          <a:ln w="3175">
            <a:solidFill>
              <a:schemeClr val="tx1"/>
            </a:solidFill>
          </a:ln>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コンテンツ制作支援技術</a:t>
            </a:r>
            <a:endParaRPr kumimoji="1" lang="en-US" altLang="ja-JP" sz="18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p:txBody>
      </p:sp>
      <p:sp>
        <p:nvSpPr>
          <p:cNvPr id="37" name="テキスト ボックス 36"/>
          <p:cNvSpPr txBox="1"/>
          <p:nvPr/>
        </p:nvSpPr>
        <p:spPr>
          <a:xfrm>
            <a:off x="530117" y="2960127"/>
            <a:ext cx="1093569" cy="584775"/>
          </a:xfrm>
          <a:prstGeom prst="rect">
            <a:avLst/>
          </a:prstGeom>
          <a:solidFill>
            <a:schemeClr val="accent6">
              <a:lumMod val="20000"/>
              <a:lumOff val="80000"/>
            </a:schemeClr>
          </a:solidFill>
          <a:ln w="31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スケッチ</a:t>
            </a:r>
            <a:br>
              <a:rPr kumimoji="1" lang="en-US" altLang="ja-JP" sz="16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br>
            <a:r>
              <a:rPr kumimoji="1" lang="ja-JP" altLang="en-US" sz="16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モデリング</a:t>
            </a:r>
          </a:p>
        </p:txBody>
      </p:sp>
      <p:cxnSp>
        <p:nvCxnSpPr>
          <p:cNvPr id="42" name="直線コネクタ 41">
            <a:extLst>
              <a:ext uri="{FF2B5EF4-FFF2-40B4-BE49-F238E27FC236}">
                <a16:creationId xmlns:a16="http://schemas.microsoft.com/office/drawing/2014/main" id="{D8E6BEB5-00DD-456A-9102-B11CD967A5EE}"/>
              </a:ext>
            </a:extLst>
          </p:cNvPr>
          <p:cNvCxnSpPr>
            <a:cxnSpLocks/>
          </p:cNvCxnSpPr>
          <p:nvPr/>
        </p:nvCxnSpPr>
        <p:spPr>
          <a:xfrm>
            <a:off x="787523" y="4862519"/>
            <a:ext cx="1058335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直線コネクタ 142">
            <a:extLst>
              <a:ext uri="{FF2B5EF4-FFF2-40B4-BE49-F238E27FC236}">
                <a16:creationId xmlns:a16="http://schemas.microsoft.com/office/drawing/2014/main" id="{894D5273-BD29-4AC5-AC44-BB3C1E17212E}"/>
              </a:ext>
            </a:extLst>
          </p:cNvPr>
          <p:cNvCxnSpPr>
            <a:cxnSpLocks/>
          </p:cNvCxnSpPr>
          <p:nvPr/>
        </p:nvCxnSpPr>
        <p:spPr>
          <a:xfrm>
            <a:off x="830694" y="5879391"/>
            <a:ext cx="10568779"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45" name="テキスト ボックス 144">
            <a:extLst>
              <a:ext uri="{FF2B5EF4-FFF2-40B4-BE49-F238E27FC236}">
                <a16:creationId xmlns:a16="http://schemas.microsoft.com/office/drawing/2014/main" id="{7FEABA67-67E1-4E76-AFFC-15BF1BE79AB1}"/>
              </a:ext>
            </a:extLst>
          </p:cNvPr>
          <p:cNvSpPr txBox="1"/>
          <p:nvPr/>
        </p:nvSpPr>
        <p:spPr>
          <a:xfrm>
            <a:off x="9520450" y="1044222"/>
            <a:ext cx="697627"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a:ea typeface="HGｺﾞｼｯｸM"/>
                <a:cs typeface="+mn-cs"/>
              </a:rPr>
              <a:t>2020</a:t>
            </a:r>
            <a:endParaRPr kumimoji="1" lang="ja-JP" altLang="en-US" sz="1800" b="1"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12" name="正方形/長方形 11">
            <a:extLst>
              <a:ext uri="{FF2B5EF4-FFF2-40B4-BE49-F238E27FC236}">
                <a16:creationId xmlns:a16="http://schemas.microsoft.com/office/drawing/2014/main" id="{BB3413AB-3D44-45F7-8BB2-58FB5B969F12}"/>
              </a:ext>
            </a:extLst>
          </p:cNvPr>
          <p:cNvSpPr/>
          <p:nvPr/>
        </p:nvSpPr>
        <p:spPr>
          <a:xfrm>
            <a:off x="2741145" y="1075000"/>
            <a:ext cx="58221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C00000"/>
                </a:solidFill>
                <a:effectLst/>
                <a:uLnTx/>
                <a:uFillTx/>
                <a:latin typeface="Arial"/>
                <a:ea typeface="HGｺﾞｼｯｸM"/>
                <a:cs typeface="+mn-cs"/>
              </a:rPr>
              <a:t>1989</a:t>
            </a:r>
            <a:endParaRPr kumimoji="1" lang="ja-JP" altLang="en-US" sz="1400" b="1" i="0" u="none" strike="noStrike" kern="1200" cap="none" spc="0" normalizeH="0" baseline="0" noProof="0" dirty="0">
              <a:ln>
                <a:noFill/>
              </a:ln>
              <a:solidFill>
                <a:srgbClr val="C00000"/>
              </a:solidFill>
              <a:effectLst/>
              <a:uLnTx/>
              <a:uFillTx/>
              <a:latin typeface="Arial"/>
              <a:ea typeface="HGｺﾞｼｯｸM"/>
              <a:cs typeface="+mn-cs"/>
            </a:endParaRPr>
          </a:p>
        </p:txBody>
      </p:sp>
      <p:sp>
        <p:nvSpPr>
          <p:cNvPr id="41" name="正方形/長方形 40">
            <a:extLst>
              <a:ext uri="{FF2B5EF4-FFF2-40B4-BE49-F238E27FC236}">
                <a16:creationId xmlns:a16="http://schemas.microsoft.com/office/drawing/2014/main" id="{D744EDC8-148A-4D19-AF7B-A30D859B12D9}"/>
              </a:ext>
            </a:extLst>
          </p:cNvPr>
          <p:cNvSpPr/>
          <p:nvPr/>
        </p:nvSpPr>
        <p:spPr>
          <a:xfrm>
            <a:off x="6101565" y="1075000"/>
            <a:ext cx="58221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C00000"/>
                </a:solidFill>
                <a:effectLst/>
                <a:uLnTx/>
                <a:uFillTx/>
                <a:latin typeface="Arial"/>
                <a:ea typeface="HGｺﾞｼｯｸM"/>
                <a:cs typeface="+mn-cs"/>
              </a:rPr>
              <a:t>2007</a:t>
            </a:r>
            <a:endParaRPr kumimoji="1" lang="ja-JP" altLang="en-US" sz="1400" b="1" i="0" u="none" strike="noStrike" kern="1200" cap="none" spc="0" normalizeH="0" baseline="0" noProof="0" dirty="0">
              <a:ln>
                <a:noFill/>
              </a:ln>
              <a:solidFill>
                <a:srgbClr val="C00000"/>
              </a:solidFill>
              <a:effectLst/>
              <a:uLnTx/>
              <a:uFillTx/>
              <a:latin typeface="Arial"/>
              <a:ea typeface="HGｺﾞｼｯｸM"/>
              <a:cs typeface="+mn-cs"/>
            </a:endParaRPr>
          </a:p>
        </p:txBody>
      </p:sp>
      <p:sp>
        <p:nvSpPr>
          <p:cNvPr id="43" name="テキスト ボックス 42">
            <a:extLst>
              <a:ext uri="{FF2B5EF4-FFF2-40B4-BE49-F238E27FC236}">
                <a16:creationId xmlns:a16="http://schemas.microsoft.com/office/drawing/2014/main" id="{85B79602-ACFB-4AB6-BC44-C674F4DB4DC8}"/>
              </a:ext>
            </a:extLst>
          </p:cNvPr>
          <p:cNvSpPr txBox="1"/>
          <p:nvPr/>
        </p:nvSpPr>
        <p:spPr>
          <a:xfrm>
            <a:off x="10935300" y="1719248"/>
            <a:ext cx="461665" cy="4524499"/>
          </a:xfrm>
          <a:prstGeom prst="rect">
            <a:avLst/>
          </a:prstGeom>
          <a:solidFill>
            <a:srgbClr val="FFFFCC"/>
          </a:solidFill>
          <a:ln w="3175">
            <a:solidFill>
              <a:schemeClr val="tx1"/>
            </a:solidFill>
          </a:ln>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コンテンツ制作支援</a:t>
            </a:r>
            <a:endParaRPr kumimoji="1" lang="en-US" altLang="ja-JP" sz="18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p:txBody>
      </p:sp>
      <p:sp>
        <p:nvSpPr>
          <p:cNvPr id="6" name="スライド番号プレースホルダー 5">
            <a:extLst>
              <a:ext uri="{FF2B5EF4-FFF2-40B4-BE49-F238E27FC236}">
                <a16:creationId xmlns:a16="http://schemas.microsoft.com/office/drawing/2014/main" id="{39DD7F7B-3328-497A-B21A-3954B0493A68}"/>
              </a:ext>
            </a:extLst>
          </p:cNvPr>
          <p:cNvSpPr>
            <a:spLocks noGrp="1"/>
          </p:cNvSpPr>
          <p:nvPr>
            <p:ph type="sldNum" sz="quarter" idx="12"/>
          </p:nvPr>
        </p:nvSpPr>
        <p:spPr>
          <a:xfrm>
            <a:off x="9334653" y="6404903"/>
            <a:ext cx="2743200" cy="365125"/>
          </a:xfrm>
        </p:spPr>
        <p:txBody>
          <a:bodyPr/>
          <a:lstStyle/>
          <a:p>
            <a:fld id="{011825E6-0B3D-4B55-894C-2300E3F058C0}" type="slidenum">
              <a:rPr kumimoji="1" lang="ja-JP" altLang="en-US" smtClean="0"/>
              <a:t>2</a:t>
            </a:fld>
            <a:endParaRPr kumimoji="1" lang="ja-JP" altLang="en-US"/>
          </a:p>
        </p:txBody>
      </p:sp>
      <p:sp>
        <p:nvSpPr>
          <p:cNvPr id="44" name="太陽 43">
            <a:extLst>
              <a:ext uri="{FF2B5EF4-FFF2-40B4-BE49-F238E27FC236}">
                <a16:creationId xmlns:a16="http://schemas.microsoft.com/office/drawing/2014/main" id="{D99624E9-F0F0-4E1F-A704-B146D53307EB}"/>
              </a:ext>
            </a:extLst>
          </p:cNvPr>
          <p:cNvSpPr/>
          <p:nvPr/>
        </p:nvSpPr>
        <p:spPr>
          <a:xfrm>
            <a:off x="11099800" y="136525"/>
            <a:ext cx="914400" cy="914400"/>
          </a:xfrm>
          <a:prstGeom prst="su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1F9A1515-D080-469E-B0D3-8D1095353099}"/>
              </a:ext>
            </a:extLst>
          </p:cNvPr>
          <p:cNvSpPr txBox="1"/>
          <p:nvPr/>
        </p:nvSpPr>
        <p:spPr>
          <a:xfrm>
            <a:off x="598517" y="6026728"/>
            <a:ext cx="3217547" cy="369332"/>
          </a:xfrm>
          <a:prstGeom prst="rect">
            <a:avLst/>
          </a:prstGeom>
          <a:noFill/>
        </p:spPr>
        <p:txBody>
          <a:bodyPr wrap="none" rtlCol="0">
            <a:spAutoFit/>
          </a:bodyPr>
          <a:lstStyle/>
          <a:p>
            <a:r>
              <a:rPr kumimoji="1" lang="en-US" altLang="ja-JP" b="1" dirty="0">
                <a:solidFill>
                  <a:srgbClr val="C00000"/>
                </a:solidFill>
              </a:rPr>
              <a:t>CG</a:t>
            </a:r>
            <a:r>
              <a:rPr kumimoji="1" lang="ja-JP" altLang="en-US" b="1" dirty="0">
                <a:solidFill>
                  <a:srgbClr val="C00000"/>
                </a:solidFill>
              </a:rPr>
              <a:t> </a:t>
            </a:r>
            <a:r>
              <a:rPr kumimoji="1" lang="en-US" altLang="ja-JP" b="1" dirty="0">
                <a:solidFill>
                  <a:srgbClr val="C00000"/>
                </a:solidFill>
              </a:rPr>
              <a:t>World</a:t>
            </a:r>
            <a:r>
              <a:rPr kumimoji="1" lang="ja-JP" altLang="en-US" b="1" dirty="0">
                <a:solidFill>
                  <a:srgbClr val="C00000"/>
                </a:solidFill>
              </a:rPr>
              <a:t> </a:t>
            </a:r>
            <a:r>
              <a:rPr kumimoji="1" lang="en-US" altLang="ja-JP" b="1" dirty="0">
                <a:solidFill>
                  <a:srgbClr val="C00000"/>
                </a:solidFill>
              </a:rPr>
              <a:t>2020</a:t>
            </a:r>
            <a:r>
              <a:rPr kumimoji="1" lang="ja-JP" altLang="en-US" b="1" dirty="0">
                <a:solidFill>
                  <a:srgbClr val="C00000"/>
                </a:solidFill>
              </a:rPr>
              <a:t>年</a:t>
            </a:r>
            <a:r>
              <a:rPr kumimoji="1" lang="en-US" altLang="ja-JP" b="1" dirty="0">
                <a:solidFill>
                  <a:srgbClr val="C00000"/>
                </a:solidFill>
              </a:rPr>
              <a:t>1</a:t>
            </a:r>
            <a:r>
              <a:rPr kumimoji="1" lang="ja-JP" altLang="en-US" b="1" dirty="0">
                <a:solidFill>
                  <a:srgbClr val="C00000"/>
                </a:solidFill>
              </a:rPr>
              <a:t>月号に掲載</a:t>
            </a:r>
          </a:p>
        </p:txBody>
      </p:sp>
      <p:sp>
        <p:nvSpPr>
          <p:cNvPr id="27" name="テキスト ボックス 26">
            <a:extLst>
              <a:ext uri="{FF2B5EF4-FFF2-40B4-BE49-F238E27FC236}">
                <a16:creationId xmlns:a16="http://schemas.microsoft.com/office/drawing/2014/main" id="{B5B5D2CF-A562-42C4-86DC-B0174FFCC2F5}"/>
              </a:ext>
            </a:extLst>
          </p:cNvPr>
          <p:cNvSpPr txBox="1"/>
          <p:nvPr/>
        </p:nvSpPr>
        <p:spPr>
          <a:xfrm>
            <a:off x="10432473" y="1039091"/>
            <a:ext cx="595035" cy="584775"/>
          </a:xfrm>
          <a:prstGeom prst="rect">
            <a:avLst/>
          </a:prstGeom>
          <a:noFill/>
        </p:spPr>
        <p:txBody>
          <a:bodyPr wrap="none" rtlCol="0">
            <a:spAutoFit/>
          </a:bodyPr>
          <a:lstStyle/>
          <a:p>
            <a:r>
              <a:rPr kumimoji="1" lang="ja-JP" altLang="en-US" sz="1600" dirty="0"/>
              <a:t>西暦</a:t>
            </a:r>
            <a:endParaRPr kumimoji="1" lang="en-US" altLang="ja-JP" sz="1600" dirty="0"/>
          </a:p>
          <a:p>
            <a:r>
              <a:rPr lang="ja-JP" altLang="en-US" sz="1600" dirty="0"/>
              <a:t>年齢</a:t>
            </a:r>
            <a:endParaRPr kumimoji="1" lang="ja-JP" altLang="en-US" sz="1600" dirty="0"/>
          </a:p>
        </p:txBody>
      </p:sp>
    </p:spTree>
    <p:extLst>
      <p:ext uri="{BB962C8B-B14F-4D97-AF65-F5344CB8AC3E}">
        <p14:creationId xmlns:p14="http://schemas.microsoft.com/office/powerpoint/2010/main" val="22802657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1905000" y="1279849"/>
            <a:ext cx="7772400" cy="609600"/>
          </a:xfrm>
        </p:spPr>
        <p:txBody>
          <a:bodyPr/>
          <a:lstStyle/>
          <a:p>
            <a:r>
              <a:rPr lang="ja-JP" altLang="en-US" sz="2400" dirty="0"/>
              <a:t>３次元形状のためのレンダリング</a:t>
            </a:r>
            <a:endParaRPr lang="ja-JP" altLang="en-US" dirty="0"/>
          </a:p>
        </p:txBody>
      </p:sp>
      <p:pic>
        <p:nvPicPr>
          <p:cNvPr id="71683" name="Picture 3" descr="D:\images\kondo\img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270449"/>
            <a:ext cx="4217988" cy="4343400"/>
          </a:xfrm>
          <a:prstGeom prst="rect">
            <a:avLst/>
          </a:prstGeom>
          <a:noFill/>
          <a:extLst>
            <a:ext uri="{909E8E84-426E-40DD-AFC4-6F175D3DCCD1}">
              <a14:hiddenFill xmlns:a14="http://schemas.microsoft.com/office/drawing/2010/main">
                <a:solidFill>
                  <a:srgbClr val="FFFFFF"/>
                </a:solidFill>
              </a14:hiddenFill>
            </a:ext>
          </a:extLst>
        </p:spPr>
      </p:pic>
      <p:pic>
        <p:nvPicPr>
          <p:cNvPr id="71684" name="Picture 4" descr="D:\images\kondo\img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0764" y="2270449"/>
            <a:ext cx="4262437" cy="4343400"/>
          </a:xfrm>
          <a:prstGeom prst="rect">
            <a:avLst/>
          </a:prstGeom>
          <a:noFill/>
          <a:extLst>
            <a:ext uri="{909E8E84-426E-40DD-AFC4-6F175D3DCCD1}">
              <a14:hiddenFill xmlns:a14="http://schemas.microsoft.com/office/drawing/2010/main">
                <a:solidFill>
                  <a:srgbClr val="FFFFFF"/>
                </a:solidFill>
              </a14:hiddenFill>
            </a:ext>
          </a:extLst>
        </p:spPr>
      </p:pic>
      <p:sp>
        <p:nvSpPr>
          <p:cNvPr id="71685" name="Text Box 5"/>
          <p:cNvSpPr txBox="1">
            <a:spLocks noChangeArrowheads="1"/>
          </p:cNvSpPr>
          <p:nvPr/>
        </p:nvSpPr>
        <p:spPr bwMode="auto">
          <a:xfrm>
            <a:off x="2057400" y="1865637"/>
            <a:ext cx="249299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dirty="0"/>
              <a:t>濃淡づけによる表現</a:t>
            </a:r>
          </a:p>
        </p:txBody>
      </p:sp>
      <p:sp>
        <p:nvSpPr>
          <p:cNvPr id="71686" name="Text Box 6"/>
          <p:cNvSpPr txBox="1">
            <a:spLocks noChangeArrowheads="1"/>
          </p:cNvSpPr>
          <p:nvPr/>
        </p:nvSpPr>
        <p:spPr bwMode="auto">
          <a:xfrm>
            <a:off x="6248401" y="1865637"/>
            <a:ext cx="198002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dirty="0"/>
              <a:t>濃淡づけの強調</a:t>
            </a:r>
          </a:p>
        </p:txBody>
      </p:sp>
      <p:sp>
        <p:nvSpPr>
          <p:cNvPr id="71687" name="Text Box 7"/>
          <p:cNvSpPr txBox="1">
            <a:spLocks noChangeArrowheads="1"/>
          </p:cNvSpPr>
          <p:nvPr/>
        </p:nvSpPr>
        <p:spPr bwMode="auto">
          <a:xfrm>
            <a:off x="2193926" y="9683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a:latin typeface="Century" pitchFamily="18" charset="0"/>
            </a:endParaRPr>
          </a:p>
        </p:txBody>
      </p:sp>
      <p:sp>
        <p:nvSpPr>
          <p:cNvPr id="71688" name="Text Box 8"/>
          <p:cNvSpPr txBox="1">
            <a:spLocks noChangeArrowheads="1"/>
          </p:cNvSpPr>
          <p:nvPr/>
        </p:nvSpPr>
        <p:spPr bwMode="auto">
          <a:xfrm>
            <a:off x="1710432" y="400885"/>
            <a:ext cx="9042860"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dirty="0"/>
              <a:t>インタラクティブレンダリングシステムによる</a:t>
            </a:r>
            <a:r>
              <a:rPr lang="en-US" altLang="ja-JP" sz="2000" dirty="0"/>
              <a:t>3</a:t>
            </a:r>
            <a:r>
              <a:rPr lang="ja-JP" altLang="en-US" sz="2000" dirty="0"/>
              <a:t>次元形状の表現</a:t>
            </a:r>
          </a:p>
          <a:p>
            <a:r>
              <a:rPr lang="ja-JP" altLang="en-US" dirty="0"/>
              <a:t>      近藤邦雄、木村</a:t>
            </a:r>
            <a:r>
              <a:rPr lang="en-US" altLang="ja-JP" dirty="0"/>
              <a:t>､</a:t>
            </a:r>
            <a:r>
              <a:rPr lang="ja-JP" altLang="en-US" dirty="0"/>
              <a:t>田嶋  情報処理学会「情報処理」 第</a:t>
            </a:r>
            <a:r>
              <a:rPr lang="en-US" altLang="ja-JP" dirty="0"/>
              <a:t>26</a:t>
            </a:r>
            <a:r>
              <a:rPr lang="ja-JP" altLang="en-US" dirty="0"/>
              <a:t>巻第</a:t>
            </a:r>
            <a:r>
              <a:rPr lang="en-US" altLang="ja-JP" dirty="0"/>
              <a:t>11</a:t>
            </a:r>
            <a:r>
              <a:rPr lang="ja-JP" altLang="en-US" dirty="0"/>
              <a:t>号  </a:t>
            </a:r>
            <a:r>
              <a:rPr lang="en-US" altLang="ja-JP" dirty="0"/>
              <a:t>25</a:t>
            </a:r>
            <a:r>
              <a:rPr lang="ja-JP" altLang="en-US" dirty="0"/>
              <a:t>周年記念論文  </a:t>
            </a:r>
            <a:r>
              <a:rPr lang="en-US" altLang="ja-JP" dirty="0"/>
              <a:t>1985</a:t>
            </a:r>
          </a:p>
        </p:txBody>
      </p:sp>
      <p:sp>
        <p:nvSpPr>
          <p:cNvPr id="10" name="テキスト ボックス 1">
            <a:extLst>
              <a:ext uri="{FF2B5EF4-FFF2-40B4-BE49-F238E27FC236}">
                <a16:creationId xmlns:a16="http://schemas.microsoft.com/office/drawing/2014/main" id="{63B933E3-6E1E-48B0-A200-0841F0384050}"/>
              </a:ext>
            </a:extLst>
          </p:cNvPr>
          <p:cNvSpPr txBox="1">
            <a:spLocks noChangeArrowheads="1"/>
          </p:cNvSpPr>
          <p:nvPr/>
        </p:nvSpPr>
        <p:spPr bwMode="auto">
          <a:xfrm>
            <a:off x="151554" y="64558"/>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b="1" dirty="0">
                <a:solidFill>
                  <a:srgbClr val="C00000"/>
                </a:solidFill>
              </a:rPr>
              <a:t>1985</a:t>
            </a:r>
            <a:endParaRPr lang="ja-JP" altLang="en-US" sz="2400" dirty="0"/>
          </a:p>
        </p:txBody>
      </p:sp>
      <p:sp>
        <p:nvSpPr>
          <p:cNvPr id="2" name="スライド番号プレースホルダー 1">
            <a:extLst>
              <a:ext uri="{FF2B5EF4-FFF2-40B4-BE49-F238E27FC236}">
                <a16:creationId xmlns:a16="http://schemas.microsoft.com/office/drawing/2014/main" id="{CB50A98C-3364-407B-BA59-2D57C4B5483F}"/>
              </a:ext>
            </a:extLst>
          </p:cNvPr>
          <p:cNvSpPr>
            <a:spLocks noGrp="1"/>
          </p:cNvSpPr>
          <p:nvPr>
            <p:ph type="sldNum" sz="quarter" idx="12"/>
          </p:nvPr>
        </p:nvSpPr>
        <p:spPr/>
        <p:txBody>
          <a:bodyPr/>
          <a:lstStyle/>
          <a:p>
            <a:fld id="{011825E6-0B3D-4B55-894C-2300E3F058C0}" type="slidenum">
              <a:rPr kumimoji="1" lang="ja-JP" altLang="en-US" smtClean="0"/>
              <a:t>20</a:t>
            </a:fld>
            <a:endParaRPr kumimoji="1" lang="ja-JP" altLang="en-US"/>
          </a:p>
        </p:txBody>
      </p:sp>
      <p:sp>
        <p:nvSpPr>
          <p:cNvPr id="11" name="正方形/長方形 10">
            <a:extLst>
              <a:ext uri="{FF2B5EF4-FFF2-40B4-BE49-F238E27FC236}">
                <a16:creationId xmlns:a16="http://schemas.microsoft.com/office/drawing/2014/main" id="{79C1D8E2-8591-4E3C-A44D-8802C687A9C8}"/>
              </a:ext>
            </a:extLst>
          </p:cNvPr>
          <p:cNvSpPr/>
          <p:nvPr/>
        </p:nvSpPr>
        <p:spPr>
          <a:xfrm>
            <a:off x="8010733" y="1324870"/>
            <a:ext cx="3438762" cy="369332"/>
          </a:xfrm>
          <a:prstGeom prst="rect">
            <a:avLst/>
          </a:prstGeom>
          <a:solidFill>
            <a:srgbClr val="FCF2C8"/>
          </a:solidFill>
        </p:spPr>
        <p:txBody>
          <a:bodyPr wrap="none">
            <a:spAutoFit/>
          </a:bodyPr>
          <a:lstStyle/>
          <a:p>
            <a:r>
              <a:rPr lang="ja-JP" altLang="en-US" dirty="0"/>
              <a:t>情報処理学会</a:t>
            </a:r>
            <a:r>
              <a:rPr lang="en-US" altLang="ja-JP" dirty="0"/>
              <a:t>25</a:t>
            </a:r>
            <a:r>
              <a:rPr lang="ja-JP" altLang="en-US" dirty="0"/>
              <a:t>周年記念論文賞</a:t>
            </a:r>
          </a:p>
        </p:txBody>
      </p:sp>
    </p:spTree>
    <p:extLst>
      <p:ext uri="{BB962C8B-B14F-4D97-AF65-F5344CB8AC3E}">
        <p14:creationId xmlns:p14="http://schemas.microsoft.com/office/powerpoint/2010/main" val="2226750797"/>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descr="D:\images\kondo\img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874838"/>
            <a:ext cx="372745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4" descr="D:\images\kondo\img1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1" y="1874838"/>
            <a:ext cx="4379913"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Rectangle 5"/>
          <p:cNvSpPr>
            <a:spLocks noChangeArrowheads="1"/>
          </p:cNvSpPr>
          <p:nvPr/>
        </p:nvSpPr>
        <p:spPr bwMode="auto">
          <a:xfrm>
            <a:off x="2286001" y="1477964"/>
            <a:ext cx="23606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000">
                <a:latin typeface="+mn-lt"/>
              </a:rPr>
              <a:t>Shading</a:t>
            </a:r>
            <a:endParaRPr lang="en-US" altLang="ja-JP" sz="2400">
              <a:latin typeface="+mn-lt"/>
            </a:endParaRPr>
          </a:p>
        </p:txBody>
      </p:sp>
      <p:sp>
        <p:nvSpPr>
          <p:cNvPr id="28677" name="Rectangle 6"/>
          <p:cNvSpPr>
            <a:spLocks noChangeArrowheads="1"/>
          </p:cNvSpPr>
          <p:nvPr/>
        </p:nvSpPr>
        <p:spPr bwMode="auto">
          <a:xfrm>
            <a:off x="6096000" y="1495426"/>
            <a:ext cx="317266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000">
                <a:latin typeface="+mn-lt"/>
              </a:rPr>
              <a:t>Highlight line and outline</a:t>
            </a:r>
          </a:p>
        </p:txBody>
      </p:sp>
      <p:sp>
        <p:nvSpPr>
          <p:cNvPr id="28678" name="Text Box 7"/>
          <p:cNvSpPr txBox="1">
            <a:spLocks noChangeArrowheads="1"/>
          </p:cNvSpPr>
          <p:nvPr/>
        </p:nvSpPr>
        <p:spPr bwMode="auto">
          <a:xfrm>
            <a:off x="2514600" y="533400"/>
            <a:ext cx="7632700"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b="1"/>
              <a:t>An Interactive Rendering Technique for 3-D Shapes</a:t>
            </a:r>
            <a:endParaRPr lang="en-US" altLang="ja-JP" sz="2400"/>
          </a:p>
          <a:p>
            <a:pPr eaLnBrk="1" hangingPunct="1">
              <a:spcBef>
                <a:spcPct val="0"/>
              </a:spcBef>
              <a:buFontTx/>
              <a:buNone/>
            </a:pPr>
            <a:r>
              <a:rPr lang="en-US" altLang="ja-JP" sz="1800">
                <a:latin typeface="Times New Roman" pitchFamily="18" charset="0"/>
              </a:rPr>
              <a:t>Kunio KONDO, Fumihiko KIMURA,Taro TAJIMA Eurogaphics’85 pp.341-352</a:t>
            </a:r>
          </a:p>
        </p:txBody>
      </p:sp>
      <p:sp>
        <p:nvSpPr>
          <p:cNvPr id="28679" name="Text Box 8"/>
          <p:cNvSpPr txBox="1">
            <a:spLocks noChangeArrowheads="1"/>
          </p:cNvSpPr>
          <p:nvPr/>
        </p:nvSpPr>
        <p:spPr bwMode="auto">
          <a:xfrm>
            <a:off x="1070514" y="91951"/>
            <a:ext cx="263886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000" b="1" dirty="0"/>
              <a:t>EUROGRAPHICS’85</a:t>
            </a:r>
          </a:p>
        </p:txBody>
      </p:sp>
      <p:sp>
        <p:nvSpPr>
          <p:cNvPr id="28680" name="スライド番号プレースホルダー 1"/>
          <p:cNvSpPr>
            <a:spLocks noGrp="1"/>
          </p:cNvSpPr>
          <p:nvPr>
            <p:ph type="sldNum" sz="quarter" idx="12"/>
          </p:nvPr>
        </p:nvSpPr>
        <p:spPr>
          <a:noFill/>
        </p:spPr>
        <p:txBody>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fld id="{B91C76F4-8934-405A-835C-875B178DE392}" type="slidenum">
              <a:rPr lang="en-US" altLang="ja-JP" sz="1400"/>
              <a:pPr eaLnBrk="1" hangingPunct="1">
                <a:spcBef>
                  <a:spcPct val="0"/>
                </a:spcBef>
                <a:buFontTx/>
                <a:buNone/>
              </a:pPr>
              <a:t>21</a:t>
            </a:fld>
            <a:endParaRPr lang="en-US" altLang="ja-JP" sz="1400"/>
          </a:p>
        </p:txBody>
      </p:sp>
      <p:sp>
        <p:nvSpPr>
          <p:cNvPr id="28681" name="テキスト ボックス 1"/>
          <p:cNvSpPr txBox="1">
            <a:spLocks noChangeArrowheads="1"/>
          </p:cNvSpPr>
          <p:nvPr/>
        </p:nvSpPr>
        <p:spPr bwMode="auto">
          <a:xfrm>
            <a:off x="1981200" y="6381328"/>
            <a:ext cx="55451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dirty="0"/>
              <a:t>This research  area </a:t>
            </a:r>
            <a:r>
              <a:rPr lang="ja-JP" altLang="en-US" sz="1800" dirty="0"/>
              <a:t>：</a:t>
            </a:r>
            <a:r>
              <a:rPr lang="en-US" altLang="ja-JP" sz="1800" dirty="0"/>
              <a:t> Non photorealistic Rendering</a:t>
            </a:r>
            <a:endParaRPr lang="ja-JP" altLang="en-US" sz="1800" dirty="0"/>
          </a:p>
        </p:txBody>
      </p:sp>
      <p:sp>
        <p:nvSpPr>
          <p:cNvPr id="2" name="テキスト ボックス 1"/>
          <p:cNvSpPr txBox="1"/>
          <p:nvPr/>
        </p:nvSpPr>
        <p:spPr>
          <a:xfrm>
            <a:off x="10059637" y="870980"/>
            <a:ext cx="755335" cy="400110"/>
          </a:xfrm>
          <a:prstGeom prst="rect">
            <a:avLst/>
          </a:prstGeom>
          <a:noFill/>
        </p:spPr>
        <p:txBody>
          <a:bodyPr wrap="none" rtlCol="0">
            <a:spAutoFit/>
          </a:bodyPr>
          <a:lstStyle/>
          <a:p>
            <a:r>
              <a:rPr lang="en-US" altLang="ja-JP" sz="2000" b="1" dirty="0">
                <a:solidFill>
                  <a:srgbClr val="FF0000"/>
                </a:solidFill>
              </a:rPr>
              <a:t>1985</a:t>
            </a:r>
            <a:endParaRPr lang="ja-JP" altLang="en-US" sz="2000" b="1" dirty="0">
              <a:solidFill>
                <a:srgbClr val="FF0000"/>
              </a:solidFill>
            </a:endParaRPr>
          </a:p>
        </p:txBody>
      </p:sp>
      <p:sp>
        <p:nvSpPr>
          <p:cNvPr id="11" name="テキスト ボックス 1">
            <a:extLst>
              <a:ext uri="{FF2B5EF4-FFF2-40B4-BE49-F238E27FC236}">
                <a16:creationId xmlns:a16="http://schemas.microsoft.com/office/drawing/2014/main" id="{02AECC2A-6E65-40DE-B9C5-A160E9D41D91}"/>
              </a:ext>
            </a:extLst>
          </p:cNvPr>
          <p:cNvSpPr txBox="1">
            <a:spLocks noChangeArrowheads="1"/>
          </p:cNvSpPr>
          <p:nvPr/>
        </p:nvSpPr>
        <p:spPr bwMode="auto">
          <a:xfrm>
            <a:off x="151554" y="64558"/>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b="1" dirty="0">
                <a:solidFill>
                  <a:srgbClr val="C00000"/>
                </a:solidFill>
              </a:rPr>
              <a:t>1985</a:t>
            </a:r>
            <a:endParaRPr lang="ja-JP" altLang="en-US" sz="2400" dirty="0"/>
          </a:p>
        </p:txBody>
      </p:sp>
    </p:spTree>
    <p:extLst>
      <p:ext uri="{BB962C8B-B14F-4D97-AF65-F5344CB8AC3E}">
        <p14:creationId xmlns:p14="http://schemas.microsoft.com/office/powerpoint/2010/main" val="357373258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4557C9-90C9-4944-88F0-92B17BD8854A}"/>
              </a:ext>
            </a:extLst>
          </p:cNvPr>
          <p:cNvSpPr>
            <a:spLocks noGrp="1"/>
          </p:cNvSpPr>
          <p:nvPr>
            <p:ph type="title"/>
          </p:nvPr>
        </p:nvSpPr>
        <p:spPr/>
        <p:txBody>
          <a:bodyPr/>
          <a:lstStyle/>
          <a:p>
            <a:r>
              <a:rPr kumimoji="1" lang="ja-JP" altLang="en-US" dirty="0">
                <a:solidFill>
                  <a:schemeClr val="tx1">
                    <a:lumMod val="75000"/>
                    <a:lumOff val="25000"/>
                  </a:schemeClr>
                </a:solidFill>
              </a:rPr>
              <a:t>学び　その</a:t>
            </a:r>
            <a:r>
              <a:rPr kumimoji="1" lang="en-US" altLang="ja-JP" dirty="0">
                <a:solidFill>
                  <a:schemeClr val="tx1">
                    <a:lumMod val="75000"/>
                    <a:lumOff val="25000"/>
                  </a:schemeClr>
                </a:solidFill>
              </a:rPr>
              <a:t>3</a:t>
            </a:r>
            <a:endParaRPr kumimoji="1" lang="ja-JP" altLang="en-US" dirty="0">
              <a:solidFill>
                <a:schemeClr val="tx1">
                  <a:lumMod val="75000"/>
                  <a:lumOff val="25000"/>
                </a:schemeClr>
              </a:solidFill>
            </a:endParaRPr>
          </a:p>
        </p:txBody>
      </p:sp>
      <p:sp>
        <p:nvSpPr>
          <p:cNvPr id="3" name="コンテンツ プレースホルダー 2">
            <a:extLst>
              <a:ext uri="{FF2B5EF4-FFF2-40B4-BE49-F238E27FC236}">
                <a16:creationId xmlns:a16="http://schemas.microsoft.com/office/drawing/2014/main" id="{985A13AE-D9C2-4DDD-8B5A-492828B0FC61}"/>
              </a:ext>
            </a:extLst>
          </p:cNvPr>
          <p:cNvSpPr>
            <a:spLocks noGrp="1"/>
          </p:cNvSpPr>
          <p:nvPr>
            <p:ph idx="1"/>
          </p:nvPr>
        </p:nvSpPr>
        <p:spPr>
          <a:xfrm>
            <a:off x="732183" y="1223682"/>
            <a:ext cx="10515600" cy="5080000"/>
          </a:xfrm>
        </p:spPr>
        <p:txBody>
          <a:bodyPr>
            <a:normAutofit/>
          </a:bodyPr>
          <a:lstStyle/>
          <a:p>
            <a:r>
              <a:rPr lang="ja-JP" altLang="en-US" b="1" dirty="0">
                <a:solidFill>
                  <a:schemeClr val="tx1">
                    <a:lumMod val="75000"/>
                    <a:lumOff val="25000"/>
                  </a:schemeClr>
                </a:solidFill>
              </a:rPr>
              <a:t>初めての国際会議</a:t>
            </a:r>
            <a:r>
              <a:rPr lang="en-US" altLang="ja-JP" b="1" dirty="0">
                <a:solidFill>
                  <a:schemeClr val="tx1">
                    <a:lumMod val="75000"/>
                    <a:lumOff val="25000"/>
                  </a:schemeClr>
                </a:solidFill>
              </a:rPr>
              <a:t>EUROGRAPHICS</a:t>
            </a:r>
            <a:r>
              <a:rPr lang="ja-JP" altLang="en-US" b="1" dirty="0">
                <a:solidFill>
                  <a:schemeClr val="tx1">
                    <a:lumMod val="75000"/>
                    <a:lumOff val="25000"/>
                  </a:schemeClr>
                </a:solidFill>
              </a:rPr>
              <a:t>と大学訪問</a:t>
            </a:r>
            <a:r>
              <a:rPr kumimoji="1" lang="ja-JP" altLang="en-US" dirty="0">
                <a:solidFill>
                  <a:schemeClr val="tx1">
                    <a:lumMod val="75000"/>
                    <a:lumOff val="25000"/>
                  </a:schemeClr>
                </a:solidFill>
              </a:rPr>
              <a:t>　　</a:t>
            </a:r>
            <a:endParaRPr kumimoji="1" lang="en-US" altLang="ja-JP" dirty="0">
              <a:solidFill>
                <a:schemeClr val="tx1">
                  <a:lumMod val="75000"/>
                  <a:lumOff val="25000"/>
                </a:schemeClr>
              </a:solidFill>
            </a:endParaRPr>
          </a:p>
          <a:p>
            <a:pPr marL="0" indent="0">
              <a:buNone/>
            </a:pPr>
            <a:r>
              <a:rPr lang="ja-JP" altLang="en-US" dirty="0">
                <a:solidFill>
                  <a:schemeClr val="tx1">
                    <a:lumMod val="75000"/>
                    <a:lumOff val="25000"/>
                  </a:schemeClr>
                </a:solidFill>
              </a:rPr>
              <a:t>　英語発表のための個人レッスン　</a:t>
            </a:r>
            <a:endParaRPr lang="en-US" altLang="ja-JP" dirty="0">
              <a:solidFill>
                <a:schemeClr val="tx1">
                  <a:lumMod val="75000"/>
                  <a:lumOff val="25000"/>
                </a:schemeClr>
              </a:solidFill>
            </a:endParaRPr>
          </a:p>
          <a:p>
            <a:pPr marL="0" indent="0">
              <a:buNone/>
            </a:pPr>
            <a:r>
              <a:rPr kumimoji="1" lang="ja-JP" altLang="en-US" dirty="0">
                <a:solidFill>
                  <a:schemeClr val="tx1">
                    <a:lumMod val="75000"/>
                    <a:lumOff val="25000"/>
                  </a:schemeClr>
                </a:solidFill>
              </a:rPr>
              <a:t>　郵便による大学訪問の依頼</a:t>
            </a:r>
            <a:r>
              <a:rPr kumimoji="1" lang="ja-JP" altLang="en-US" sz="2400" dirty="0">
                <a:solidFill>
                  <a:schemeClr val="tx1">
                    <a:lumMod val="75000"/>
                    <a:lumOff val="25000"/>
                  </a:schemeClr>
                </a:solidFill>
              </a:rPr>
              <a:t>（木村文彦先生の紹介）</a:t>
            </a:r>
            <a:endParaRPr kumimoji="1" lang="en-US" altLang="ja-JP" sz="2400" dirty="0">
              <a:solidFill>
                <a:schemeClr val="tx1">
                  <a:lumMod val="75000"/>
                  <a:lumOff val="25000"/>
                </a:schemeClr>
              </a:solidFill>
            </a:endParaRPr>
          </a:p>
          <a:p>
            <a:pPr marL="0" indent="0">
              <a:buNone/>
            </a:pPr>
            <a:r>
              <a:rPr kumimoji="1" lang="ja-JP" altLang="en-US" b="1" dirty="0">
                <a:solidFill>
                  <a:schemeClr val="tx1">
                    <a:lumMod val="75000"/>
                    <a:lumOff val="25000"/>
                  </a:schemeClr>
                </a:solidFill>
              </a:rPr>
              <a:t>　</a:t>
            </a:r>
            <a:r>
              <a:rPr kumimoji="1" lang="ja-JP" altLang="en-US" dirty="0">
                <a:solidFill>
                  <a:schemeClr val="tx1">
                    <a:lumMod val="75000"/>
                    <a:lumOff val="25000"/>
                  </a:schemeClr>
                </a:solidFill>
              </a:rPr>
              <a:t>初めての飛行機、ひとりで海外旅行（自費）</a:t>
            </a:r>
            <a:endParaRPr kumimoji="1" lang="en-US" altLang="ja-JP" dirty="0">
              <a:solidFill>
                <a:schemeClr val="tx1">
                  <a:lumMod val="75000"/>
                  <a:lumOff val="25000"/>
                </a:schemeClr>
              </a:solidFill>
            </a:endParaRPr>
          </a:p>
          <a:p>
            <a:pPr marL="0" indent="0">
              <a:buNone/>
            </a:pPr>
            <a:r>
              <a:rPr lang="ja-JP" altLang="en-US" dirty="0">
                <a:solidFill>
                  <a:schemeClr val="tx1">
                    <a:lumMod val="75000"/>
                    <a:lumOff val="25000"/>
                  </a:schemeClr>
                </a:solidFill>
              </a:rPr>
              <a:t>　非常勤職員のために、休暇での出張</a:t>
            </a:r>
            <a:endParaRPr kumimoji="1" lang="en-US" altLang="ja-JP" dirty="0">
              <a:solidFill>
                <a:schemeClr val="tx1">
                  <a:lumMod val="75000"/>
                  <a:lumOff val="25000"/>
                </a:schemeClr>
              </a:solidFill>
            </a:endParaRPr>
          </a:p>
          <a:p>
            <a:pPr marL="0" indent="0">
              <a:buNone/>
            </a:pPr>
            <a:r>
              <a:rPr lang="ja-JP" altLang="en-US" b="1" dirty="0">
                <a:solidFill>
                  <a:schemeClr val="tx1">
                    <a:lumMod val="75000"/>
                    <a:lumOff val="25000"/>
                  </a:schemeClr>
                </a:solidFill>
              </a:rPr>
              <a:t>　</a:t>
            </a:r>
            <a:r>
              <a:rPr lang="ja-JP" altLang="en-US" dirty="0">
                <a:solidFill>
                  <a:schemeClr val="tx1">
                    <a:lumMod val="75000"/>
                    <a:lumOff val="25000"/>
                  </a:schemeClr>
                </a:solidFill>
              </a:rPr>
              <a:t>ホテル予約なし　</a:t>
            </a:r>
            <a:r>
              <a:rPr lang="en-US" altLang="ja-JP" dirty="0">
                <a:solidFill>
                  <a:schemeClr val="tx1">
                    <a:lumMod val="75000"/>
                    <a:lumOff val="25000"/>
                  </a:schemeClr>
                </a:solidFill>
              </a:rPr>
              <a:t>35</a:t>
            </a:r>
            <a:r>
              <a:rPr lang="ja-JP" altLang="en-US" dirty="0">
                <a:solidFill>
                  <a:schemeClr val="tx1">
                    <a:lumMod val="75000"/>
                    <a:lumOff val="25000"/>
                  </a:schemeClr>
                </a:solidFill>
              </a:rPr>
              <a:t>年前予約方法も知らず</a:t>
            </a:r>
            <a:endParaRPr lang="en-US" altLang="ja-JP" dirty="0">
              <a:solidFill>
                <a:schemeClr val="tx1">
                  <a:lumMod val="75000"/>
                  <a:lumOff val="25000"/>
                </a:schemeClr>
              </a:solidFill>
            </a:endParaRPr>
          </a:p>
          <a:p>
            <a:pPr marL="0" indent="0">
              <a:buNone/>
            </a:pPr>
            <a:r>
              <a:rPr lang="ja-JP" altLang="en-US" dirty="0">
                <a:solidFill>
                  <a:schemeClr val="tx1">
                    <a:lumMod val="75000"/>
                    <a:lumOff val="25000"/>
                  </a:schemeClr>
                </a:solidFill>
              </a:rPr>
              <a:t>　大学訪問で見学</a:t>
            </a:r>
            <a:endParaRPr lang="en-US" altLang="ja-JP" dirty="0">
              <a:solidFill>
                <a:schemeClr val="tx1">
                  <a:lumMod val="75000"/>
                  <a:lumOff val="25000"/>
                </a:schemeClr>
              </a:solidFill>
            </a:endParaRPr>
          </a:p>
          <a:p>
            <a:pPr marL="0" indent="0">
              <a:buNone/>
            </a:pPr>
            <a:r>
              <a:rPr lang="ja-JP" altLang="en-US" dirty="0">
                <a:solidFill>
                  <a:schemeClr val="tx1">
                    <a:lumMod val="75000"/>
                    <a:lumOff val="25000"/>
                  </a:schemeClr>
                </a:solidFill>
              </a:rPr>
              <a:t>　　　＞研究紹介の依頼</a:t>
            </a:r>
            <a:r>
              <a:rPr lang="ja-JP" altLang="en-US" b="1" dirty="0">
                <a:solidFill>
                  <a:schemeClr val="tx1">
                    <a:lumMod val="75000"/>
                    <a:lumOff val="25000"/>
                  </a:schemeClr>
                </a:solidFill>
              </a:rPr>
              <a:t>　</a:t>
            </a:r>
            <a:endParaRPr kumimoji="1" lang="en-US" altLang="ja-JP" dirty="0">
              <a:solidFill>
                <a:schemeClr val="tx1">
                  <a:lumMod val="75000"/>
                  <a:lumOff val="25000"/>
                </a:schemeClr>
              </a:solidFill>
            </a:endParaRPr>
          </a:p>
          <a:p>
            <a:pPr marL="0" indent="0">
              <a:buNone/>
            </a:pPr>
            <a:r>
              <a:rPr lang="ja-JP" altLang="en-US" dirty="0">
                <a:solidFill>
                  <a:schemeClr val="tx1">
                    <a:lumMod val="75000"/>
                    <a:lumOff val="25000"/>
                  </a:schemeClr>
                </a:solidFill>
              </a:rPr>
              <a:t>・</a:t>
            </a:r>
            <a:r>
              <a:rPr lang="en-US" altLang="ja-JP" sz="3200" b="1" dirty="0">
                <a:solidFill>
                  <a:schemeClr val="tx1">
                    <a:lumMod val="75000"/>
                    <a:lumOff val="25000"/>
                  </a:schemeClr>
                </a:solidFill>
              </a:rPr>
              <a:t>Give</a:t>
            </a:r>
            <a:r>
              <a:rPr lang="ja-JP" altLang="en-US" sz="3200" b="1" dirty="0">
                <a:solidFill>
                  <a:schemeClr val="tx1">
                    <a:lumMod val="75000"/>
                    <a:lumOff val="25000"/>
                  </a:schemeClr>
                </a:solidFill>
              </a:rPr>
              <a:t> </a:t>
            </a:r>
            <a:r>
              <a:rPr lang="en-US" altLang="ja-JP" sz="3200" b="1" dirty="0">
                <a:solidFill>
                  <a:schemeClr val="tx1">
                    <a:lumMod val="75000"/>
                    <a:lumOff val="25000"/>
                  </a:schemeClr>
                </a:solidFill>
              </a:rPr>
              <a:t>&amp;</a:t>
            </a:r>
            <a:r>
              <a:rPr lang="ja-JP" altLang="en-US" sz="3200" b="1" dirty="0">
                <a:solidFill>
                  <a:schemeClr val="tx1">
                    <a:lumMod val="75000"/>
                    <a:lumOff val="25000"/>
                  </a:schemeClr>
                </a:solidFill>
              </a:rPr>
              <a:t> </a:t>
            </a:r>
            <a:r>
              <a:rPr lang="en-US" altLang="ja-JP" sz="3200" b="1" dirty="0">
                <a:solidFill>
                  <a:schemeClr val="tx1">
                    <a:lumMod val="75000"/>
                    <a:lumOff val="25000"/>
                  </a:schemeClr>
                </a:solidFill>
              </a:rPr>
              <a:t>Take</a:t>
            </a:r>
            <a:endParaRPr kumimoji="1" lang="ja-JP" altLang="en-US" sz="3200" dirty="0">
              <a:solidFill>
                <a:schemeClr val="tx1">
                  <a:lumMod val="75000"/>
                  <a:lumOff val="25000"/>
                </a:schemeClr>
              </a:solidFill>
            </a:endParaRPr>
          </a:p>
        </p:txBody>
      </p:sp>
      <p:pic>
        <p:nvPicPr>
          <p:cNvPr id="6" name="図 5">
            <a:extLst>
              <a:ext uri="{FF2B5EF4-FFF2-40B4-BE49-F238E27FC236}">
                <a16:creationId xmlns:a16="http://schemas.microsoft.com/office/drawing/2014/main" id="{38769854-60C0-4839-8520-3DCA7F6251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0489" y="1196789"/>
            <a:ext cx="3654058" cy="4437529"/>
          </a:xfrm>
          <a:prstGeom prst="rect">
            <a:avLst/>
          </a:prstGeom>
        </p:spPr>
      </p:pic>
      <p:sp>
        <p:nvSpPr>
          <p:cNvPr id="4" name="テキスト ボックス 3">
            <a:extLst>
              <a:ext uri="{FF2B5EF4-FFF2-40B4-BE49-F238E27FC236}">
                <a16:creationId xmlns:a16="http://schemas.microsoft.com/office/drawing/2014/main" id="{6C6BF99D-CEDF-48B3-B648-2A61FFCAFB17}"/>
              </a:ext>
            </a:extLst>
          </p:cNvPr>
          <p:cNvSpPr txBox="1"/>
          <p:nvPr/>
        </p:nvSpPr>
        <p:spPr>
          <a:xfrm>
            <a:off x="10982131" y="718458"/>
            <a:ext cx="857927" cy="461665"/>
          </a:xfrm>
          <a:prstGeom prst="rect">
            <a:avLst/>
          </a:prstGeom>
          <a:noFill/>
        </p:spPr>
        <p:txBody>
          <a:bodyPr wrap="none" rtlCol="0">
            <a:spAutoFit/>
          </a:bodyPr>
          <a:lstStyle/>
          <a:p>
            <a:r>
              <a:rPr kumimoji="1" lang="en-US" altLang="ja-JP" sz="2400" b="1" dirty="0">
                <a:solidFill>
                  <a:srgbClr val="FF0000"/>
                </a:solidFill>
              </a:rPr>
              <a:t>1985</a:t>
            </a:r>
            <a:endParaRPr kumimoji="1" lang="ja-JP" altLang="en-US" sz="2400" b="1" dirty="0">
              <a:solidFill>
                <a:srgbClr val="FF0000"/>
              </a:solidFill>
            </a:endParaRPr>
          </a:p>
        </p:txBody>
      </p:sp>
      <p:sp>
        <p:nvSpPr>
          <p:cNvPr id="5" name="テキスト ボックス 4">
            <a:extLst>
              <a:ext uri="{FF2B5EF4-FFF2-40B4-BE49-F238E27FC236}">
                <a16:creationId xmlns:a16="http://schemas.microsoft.com/office/drawing/2014/main" id="{34D51D9A-8DFB-46DB-8D53-6F2D5E3B3C8E}"/>
              </a:ext>
            </a:extLst>
          </p:cNvPr>
          <p:cNvSpPr txBox="1"/>
          <p:nvPr/>
        </p:nvSpPr>
        <p:spPr>
          <a:xfrm>
            <a:off x="9443406" y="5737253"/>
            <a:ext cx="1577676" cy="369332"/>
          </a:xfrm>
          <a:prstGeom prst="rect">
            <a:avLst/>
          </a:prstGeom>
          <a:noFill/>
        </p:spPr>
        <p:txBody>
          <a:bodyPr wrap="none" rtlCol="0">
            <a:spAutoFit/>
          </a:bodyPr>
          <a:lstStyle/>
          <a:p>
            <a:r>
              <a:rPr kumimoji="1" lang="en-US" altLang="ja-JP" dirty="0"/>
              <a:t>20</a:t>
            </a:r>
            <a:r>
              <a:rPr kumimoji="1" lang="ja-JP" altLang="en-US" dirty="0"/>
              <a:t>日間の旅行</a:t>
            </a:r>
          </a:p>
        </p:txBody>
      </p:sp>
      <p:sp>
        <p:nvSpPr>
          <p:cNvPr id="7" name="スライド番号プレースホルダー 6">
            <a:extLst>
              <a:ext uri="{FF2B5EF4-FFF2-40B4-BE49-F238E27FC236}">
                <a16:creationId xmlns:a16="http://schemas.microsoft.com/office/drawing/2014/main" id="{96C0750B-3AC1-4829-9750-23B3018DD275}"/>
              </a:ext>
            </a:extLst>
          </p:cNvPr>
          <p:cNvSpPr>
            <a:spLocks noGrp="1"/>
          </p:cNvSpPr>
          <p:nvPr>
            <p:ph type="sldNum" sz="quarter" idx="12"/>
          </p:nvPr>
        </p:nvSpPr>
        <p:spPr/>
        <p:txBody>
          <a:bodyPr/>
          <a:lstStyle/>
          <a:p>
            <a:fld id="{011825E6-0B3D-4B55-894C-2300E3F058C0}" type="slidenum">
              <a:rPr kumimoji="1" lang="ja-JP" altLang="en-US" smtClean="0"/>
              <a:t>22</a:t>
            </a:fld>
            <a:endParaRPr kumimoji="1" lang="ja-JP" altLang="en-US"/>
          </a:p>
        </p:txBody>
      </p:sp>
      <p:sp>
        <p:nvSpPr>
          <p:cNvPr id="8" name="楕円 7">
            <a:extLst>
              <a:ext uri="{FF2B5EF4-FFF2-40B4-BE49-F238E27FC236}">
                <a16:creationId xmlns:a16="http://schemas.microsoft.com/office/drawing/2014/main" id="{EB8504DF-A164-41D1-987F-9F627DCE2E49}"/>
              </a:ext>
            </a:extLst>
          </p:cNvPr>
          <p:cNvSpPr/>
          <p:nvPr/>
        </p:nvSpPr>
        <p:spPr>
          <a:xfrm>
            <a:off x="10120745" y="4769427"/>
            <a:ext cx="176646" cy="17664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0386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a:xfrm>
            <a:off x="1981200" y="188640"/>
            <a:ext cx="8229600" cy="1143000"/>
          </a:xfrm>
        </p:spPr>
        <p:txBody>
          <a:bodyPr>
            <a:normAutofit/>
          </a:bodyPr>
          <a:lstStyle/>
          <a:p>
            <a:pPr algn="l"/>
            <a:r>
              <a:rPr lang="en-US" altLang="ja-JP" sz="3600" b="1" dirty="0"/>
              <a:t>Comprehensive Rendering</a:t>
            </a:r>
            <a:br>
              <a:rPr lang="en-US" altLang="ja-JP" sz="3600" b="1" dirty="0"/>
            </a:br>
            <a:r>
              <a:rPr lang="en-US" altLang="ja-JP" sz="2400" dirty="0">
                <a:latin typeface="ＭＳ Ｐゴシック" pitchFamily="50" charset="-128"/>
              </a:rPr>
              <a:t>3</a:t>
            </a:r>
            <a:r>
              <a:rPr lang="ja-JP" altLang="en-US" sz="2400" dirty="0">
                <a:latin typeface="ＭＳ Ｐゴシック" pitchFamily="50" charset="-128"/>
              </a:rPr>
              <a:t>次元モデルの輪郭線，稜線の描画法</a:t>
            </a:r>
            <a:endParaRPr lang="ja-JP" altLang="en-US" sz="2800" dirty="0">
              <a:latin typeface="ＭＳ Ｐゴシック" pitchFamily="50" charset="-128"/>
            </a:endParaRPr>
          </a:p>
        </p:txBody>
      </p:sp>
      <p:sp>
        <p:nvSpPr>
          <p:cNvPr id="220163" name="Rectangle 3"/>
          <p:cNvSpPr>
            <a:spLocks noGrp="1" noChangeArrowheads="1"/>
          </p:cNvSpPr>
          <p:nvPr>
            <p:ph type="body" idx="1"/>
          </p:nvPr>
        </p:nvSpPr>
        <p:spPr>
          <a:xfrm>
            <a:off x="1923536" y="1258391"/>
            <a:ext cx="8229600" cy="4530725"/>
          </a:xfrm>
        </p:spPr>
        <p:txBody>
          <a:bodyPr>
            <a:normAutofit/>
          </a:bodyPr>
          <a:lstStyle/>
          <a:p>
            <a:pPr eaLnBrk="1" hangingPunct="1"/>
            <a:r>
              <a:rPr lang="ja-JP" altLang="en-US" sz="2000" dirty="0"/>
              <a:t>奥行き画像（</a:t>
            </a:r>
            <a:r>
              <a:rPr lang="en-US" altLang="ja-JP" sz="2000" dirty="0"/>
              <a:t>z-</a:t>
            </a:r>
            <a:r>
              <a:rPr lang="ja-JP" altLang="en-US" sz="2000" dirty="0"/>
              <a:t>バッファ）から画像処理的に抽出</a:t>
            </a:r>
          </a:p>
        </p:txBody>
      </p:sp>
      <p:pic>
        <p:nvPicPr>
          <p:cNvPr id="220164" name="Picture 4" descr="nut-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5780" y="1641011"/>
            <a:ext cx="3383993" cy="302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65" name="Rectangle 5"/>
          <p:cNvSpPr>
            <a:spLocks noChangeArrowheads="1"/>
          </p:cNvSpPr>
          <p:nvPr/>
        </p:nvSpPr>
        <p:spPr bwMode="auto">
          <a:xfrm>
            <a:off x="9082257" y="366565"/>
            <a:ext cx="220400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r>
              <a:rPr kumimoji="0" lang="en-US" altLang="ja-JP" sz="2400" dirty="0" err="1"/>
              <a:t>Takafumi</a:t>
            </a:r>
            <a:r>
              <a:rPr kumimoji="0" lang="en-US" altLang="ja-JP" sz="2400" dirty="0"/>
              <a:t> Saito</a:t>
            </a:r>
          </a:p>
          <a:p>
            <a:pPr>
              <a:spcBef>
                <a:spcPct val="0"/>
              </a:spcBef>
              <a:buFontTx/>
              <a:buNone/>
            </a:pPr>
            <a:r>
              <a:rPr kumimoji="0" lang="en-US" altLang="ja-JP" sz="2400" b="1" dirty="0">
                <a:solidFill>
                  <a:srgbClr val="C00000"/>
                </a:solidFill>
              </a:rPr>
              <a:t>SIGGRAPH90</a:t>
            </a:r>
          </a:p>
        </p:txBody>
      </p:sp>
      <p:sp>
        <p:nvSpPr>
          <p:cNvPr id="2" name="テキスト ボックス 1"/>
          <p:cNvSpPr txBox="1"/>
          <p:nvPr/>
        </p:nvSpPr>
        <p:spPr>
          <a:xfrm>
            <a:off x="1078692" y="4723836"/>
            <a:ext cx="10131808" cy="400110"/>
          </a:xfrm>
          <a:prstGeom prst="rect">
            <a:avLst/>
          </a:prstGeom>
          <a:noFill/>
        </p:spPr>
        <p:txBody>
          <a:bodyPr wrap="square" rtlCol="0">
            <a:spAutoFit/>
          </a:bodyPr>
          <a:lstStyle/>
          <a:p>
            <a:r>
              <a:rPr lang="en-US" altLang="ja-JP" sz="2000" b="1" dirty="0">
                <a:solidFill>
                  <a:srgbClr val="C00000"/>
                </a:solidFill>
              </a:rPr>
              <a:t>NPR(Non Photorealistic  Rendering)</a:t>
            </a:r>
            <a:r>
              <a:rPr lang="ja-JP" altLang="en-US" sz="2000" b="1" dirty="0">
                <a:solidFill>
                  <a:srgbClr val="C00000"/>
                </a:solidFill>
              </a:rPr>
              <a:t>：</a:t>
            </a:r>
            <a:r>
              <a:rPr lang="ja-JP" altLang="en-US" dirty="0"/>
              <a:t>いうセッション名が</a:t>
            </a:r>
            <a:r>
              <a:rPr lang="en-US" altLang="ja-JP" dirty="0">
                <a:solidFill>
                  <a:srgbClr val="C00000"/>
                </a:solidFill>
              </a:rPr>
              <a:t>SIGGRAPH1990</a:t>
            </a:r>
            <a:r>
              <a:rPr lang="ja-JP" altLang="en-US" dirty="0">
                <a:solidFill>
                  <a:srgbClr val="C00000"/>
                </a:solidFill>
              </a:rPr>
              <a:t>で初めて</a:t>
            </a:r>
            <a:r>
              <a:rPr lang="ja-JP" altLang="en-US" dirty="0"/>
              <a:t>登場</a:t>
            </a:r>
            <a:r>
              <a:rPr lang="en-US" altLang="ja-JP" dirty="0"/>
              <a:t> </a:t>
            </a:r>
            <a:endParaRPr lang="ja-JP" altLang="en-US" dirty="0"/>
          </a:p>
        </p:txBody>
      </p:sp>
      <p:sp>
        <p:nvSpPr>
          <p:cNvPr id="3" name="正方形/長方形 2"/>
          <p:cNvSpPr/>
          <p:nvPr/>
        </p:nvSpPr>
        <p:spPr>
          <a:xfrm>
            <a:off x="1414344" y="5133130"/>
            <a:ext cx="9995382" cy="830997"/>
          </a:xfrm>
          <a:prstGeom prst="rect">
            <a:avLst/>
          </a:prstGeom>
          <a:solidFill>
            <a:srgbClr val="FFFFCC"/>
          </a:solidFill>
        </p:spPr>
        <p:txBody>
          <a:bodyPr wrap="square">
            <a:spAutoFit/>
          </a:bodyPr>
          <a:lstStyle/>
          <a:p>
            <a:r>
              <a:rPr lang="ja-JP" altLang="en-US" sz="2400" dirty="0"/>
              <a:t>齋藤先生談：近藤の情報処理学会</a:t>
            </a:r>
            <a:r>
              <a:rPr lang="en-US" altLang="ja-JP" sz="2400" dirty="0"/>
              <a:t>25</a:t>
            </a:r>
            <a:r>
              <a:rPr lang="ja-JP" altLang="en-US" sz="2400" dirty="0"/>
              <a:t>周年記念論文をみて，</a:t>
            </a:r>
            <a:endParaRPr lang="en-US" altLang="ja-JP" sz="2400" dirty="0"/>
          </a:p>
          <a:p>
            <a:r>
              <a:rPr lang="ja-JP" altLang="en-US" sz="2400" dirty="0"/>
              <a:t>　　　　　　　　イラストのような画像が</a:t>
            </a:r>
            <a:r>
              <a:rPr lang="en-US" altLang="ja-JP" sz="2400" dirty="0"/>
              <a:t>3</a:t>
            </a:r>
            <a:r>
              <a:rPr lang="ja-JP" altLang="en-US" sz="2400" dirty="0"/>
              <a:t>次元</a:t>
            </a:r>
            <a:r>
              <a:rPr lang="en-US" altLang="ja-JP" sz="2400" dirty="0"/>
              <a:t>CG</a:t>
            </a:r>
            <a:r>
              <a:rPr lang="ja-JP" altLang="en-US" sz="2400" dirty="0"/>
              <a:t>で作れないか！</a:t>
            </a:r>
          </a:p>
        </p:txBody>
      </p:sp>
      <p:sp>
        <p:nvSpPr>
          <p:cNvPr id="4" name="正方形/長方形 3"/>
          <p:cNvSpPr/>
          <p:nvPr/>
        </p:nvSpPr>
        <p:spPr>
          <a:xfrm>
            <a:off x="1656216" y="6158351"/>
            <a:ext cx="8438760" cy="523220"/>
          </a:xfrm>
          <a:prstGeom prst="rect">
            <a:avLst/>
          </a:prstGeom>
        </p:spPr>
        <p:txBody>
          <a:bodyPr wrap="square">
            <a:spAutoFit/>
          </a:bodyPr>
          <a:lstStyle/>
          <a:p>
            <a:r>
              <a:rPr lang="ja-JP" altLang="en-US" sz="1400" dirty="0"/>
              <a:t> 近藤邦雄</a:t>
            </a:r>
            <a:r>
              <a:rPr lang="en-US" altLang="ja-JP" sz="1400" dirty="0"/>
              <a:t>, </a:t>
            </a:r>
            <a:r>
              <a:rPr lang="ja-JP" altLang="en-US" sz="1400" dirty="0"/>
              <a:t>田嶋太郎</a:t>
            </a:r>
            <a:r>
              <a:rPr lang="en-US" altLang="ja-JP" sz="1400" dirty="0"/>
              <a:t>,</a:t>
            </a:r>
            <a:r>
              <a:rPr lang="ja-JP" altLang="en-US" sz="1400" dirty="0"/>
              <a:t>木村文彦</a:t>
            </a:r>
            <a:r>
              <a:rPr lang="en-US" altLang="ja-JP" sz="1400" dirty="0"/>
              <a:t>, </a:t>
            </a:r>
            <a:r>
              <a:rPr lang="ja-JP" altLang="en-US" sz="1400" dirty="0"/>
              <a:t>インタラクティブレンダリングシステムによる</a:t>
            </a:r>
            <a:r>
              <a:rPr lang="en-US" altLang="ja-JP" sz="1400" dirty="0"/>
              <a:t>3</a:t>
            </a:r>
            <a:r>
              <a:rPr lang="ja-JP" altLang="en-US" sz="1400" dirty="0"/>
              <a:t>次元形状の表現</a:t>
            </a:r>
            <a:r>
              <a:rPr lang="en-US" altLang="ja-JP" sz="1400" dirty="0"/>
              <a:t>, </a:t>
            </a:r>
            <a:r>
              <a:rPr lang="ja-JP" altLang="en-US" sz="1400" dirty="0"/>
              <a:t>情報処理学会</a:t>
            </a:r>
            <a:r>
              <a:rPr lang="en-US" altLang="ja-JP" sz="1400" dirty="0"/>
              <a:t>,</a:t>
            </a:r>
            <a:r>
              <a:rPr lang="ja-JP" altLang="en-US" sz="1400" dirty="0"/>
              <a:t>情報処理</a:t>
            </a:r>
            <a:r>
              <a:rPr lang="en-US" altLang="ja-JP" sz="1400" dirty="0"/>
              <a:t>,Vol.26,No.11, 1985,</a:t>
            </a:r>
            <a:r>
              <a:rPr lang="ja-JP" altLang="en-US" sz="1400" dirty="0"/>
              <a:t>　</a:t>
            </a:r>
            <a:r>
              <a:rPr lang="en-US" altLang="ja-JP" sz="1400" dirty="0"/>
              <a:t>(</a:t>
            </a:r>
            <a:r>
              <a:rPr lang="ja-JP" altLang="en-US" sz="1400" dirty="0"/>
              <a:t>情報処理学会創立</a:t>
            </a:r>
            <a:r>
              <a:rPr lang="en-US" altLang="ja-JP" sz="1400" dirty="0"/>
              <a:t>25</a:t>
            </a:r>
            <a:r>
              <a:rPr lang="ja-JP" altLang="en-US" sz="1400" dirty="0"/>
              <a:t>周年記念論文賞</a:t>
            </a:r>
            <a:r>
              <a:rPr lang="en-US" altLang="ja-JP" sz="1400" dirty="0"/>
              <a:t>)</a:t>
            </a:r>
            <a:endParaRPr lang="ja-JP" altLang="en-US" sz="1400" dirty="0"/>
          </a:p>
        </p:txBody>
      </p:sp>
      <p:sp>
        <p:nvSpPr>
          <p:cNvPr id="5" name="スライド番号プレースホルダー 4">
            <a:extLst>
              <a:ext uri="{FF2B5EF4-FFF2-40B4-BE49-F238E27FC236}">
                <a16:creationId xmlns:a16="http://schemas.microsoft.com/office/drawing/2014/main" id="{2A966825-288A-46AA-A91D-049D16D46D8C}"/>
              </a:ext>
            </a:extLst>
          </p:cNvPr>
          <p:cNvSpPr>
            <a:spLocks noGrp="1"/>
          </p:cNvSpPr>
          <p:nvPr>
            <p:ph type="sldNum" sz="quarter" idx="12"/>
          </p:nvPr>
        </p:nvSpPr>
        <p:spPr/>
        <p:txBody>
          <a:bodyPr/>
          <a:lstStyle/>
          <a:p>
            <a:fld id="{011825E6-0B3D-4B55-894C-2300E3F058C0}" type="slidenum">
              <a:rPr kumimoji="1" lang="ja-JP" altLang="en-US" smtClean="0"/>
              <a:t>23</a:t>
            </a:fld>
            <a:endParaRPr kumimoji="1" lang="ja-JP" altLang="en-US"/>
          </a:p>
        </p:txBody>
      </p:sp>
    </p:spTree>
    <p:extLst>
      <p:ext uri="{BB962C8B-B14F-4D97-AF65-F5344CB8AC3E}">
        <p14:creationId xmlns:p14="http://schemas.microsoft.com/office/powerpoint/2010/main" val="1937437571"/>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981200" y="266700"/>
            <a:ext cx="8229600" cy="927100"/>
          </a:xfrm>
        </p:spPr>
        <p:txBody>
          <a:bodyPr/>
          <a:lstStyle/>
          <a:p>
            <a:r>
              <a:rPr lang="en-US" altLang="ja-JP" sz="2800" dirty="0">
                <a:latin typeface="+mn-lt"/>
              </a:rPr>
              <a:t>Rendering of Outline and Highlight line</a:t>
            </a:r>
            <a:endParaRPr lang="ja-JP" altLang="en-US" sz="2800" dirty="0">
              <a:latin typeface="+mn-lt"/>
            </a:endParaRPr>
          </a:p>
        </p:txBody>
      </p:sp>
      <p:sp>
        <p:nvSpPr>
          <p:cNvPr id="46084" name="Rectangle 4"/>
          <p:cNvSpPr>
            <a:spLocks noChangeArrowheads="1"/>
          </p:cNvSpPr>
          <p:nvPr/>
        </p:nvSpPr>
        <p:spPr bwMode="auto">
          <a:xfrm>
            <a:off x="9054443" y="304418"/>
            <a:ext cx="26479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defRPr/>
            </a:pPr>
            <a:r>
              <a:rPr kumimoji="0" lang="en-US" altLang="ja-JP" sz="1800" dirty="0">
                <a:latin typeface="+mn-lt"/>
              </a:rPr>
              <a:t>[Mochizuki, Kondo</a:t>
            </a:r>
            <a:r>
              <a:rPr kumimoji="0" lang="en-US" altLang="ja-JP" sz="1800" dirty="0">
                <a:solidFill>
                  <a:srgbClr val="FF0000"/>
                </a:solidFill>
                <a:latin typeface="+mn-lt"/>
              </a:rPr>
              <a:t>1995</a:t>
            </a:r>
            <a:r>
              <a:rPr kumimoji="0" lang="en-US" altLang="ja-JP" sz="1800" dirty="0">
                <a:latin typeface="+mn-lt"/>
              </a:rPr>
              <a:t>]</a:t>
            </a:r>
          </a:p>
        </p:txBody>
      </p:sp>
      <p:pic>
        <p:nvPicPr>
          <p:cNvPr id="3482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0203" y="1316498"/>
            <a:ext cx="2647950"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2" name="Picture 6"/>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3201" y="1326658"/>
            <a:ext cx="2663825"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7" name="Text Box 7"/>
          <p:cNvSpPr txBox="1">
            <a:spLocks noChangeArrowheads="1"/>
          </p:cNvSpPr>
          <p:nvPr/>
        </p:nvSpPr>
        <p:spPr bwMode="auto">
          <a:xfrm>
            <a:off x="-3604171" y="1745867"/>
            <a:ext cx="3400425" cy="2309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a:spcBef>
                <a:spcPct val="0"/>
              </a:spcBef>
              <a:buFontTx/>
              <a:buNone/>
              <a:defRPr/>
            </a:pPr>
            <a:r>
              <a:rPr kumimoji="0" lang="en-US" altLang="ja-JP" sz="2400" dirty="0">
                <a:latin typeface="Verdana" pitchFamily="34" charset="0"/>
              </a:rPr>
              <a:t>Rendering of </a:t>
            </a:r>
            <a:r>
              <a:rPr lang="en-US" altLang="ja-JP" sz="2400" dirty="0">
                <a:ea typeface="ＭＳ Ｐ明朝" pitchFamily="18" charset="-128"/>
              </a:rPr>
              <a:t>outline with variable linewidth</a:t>
            </a:r>
            <a:endParaRPr kumimoji="0" lang="en-US" altLang="ja-JP" sz="2400" dirty="0">
              <a:latin typeface="Verdana" pitchFamily="34" charset="0"/>
            </a:endParaRPr>
          </a:p>
          <a:p>
            <a:pPr algn="ctr">
              <a:spcBef>
                <a:spcPct val="0"/>
              </a:spcBef>
              <a:buFontTx/>
              <a:buNone/>
              <a:defRPr/>
            </a:pPr>
            <a:endParaRPr kumimoji="0" lang="en-US" altLang="ja-JP" sz="2400" dirty="0">
              <a:latin typeface="Verdana" pitchFamily="34" charset="0"/>
            </a:endParaRPr>
          </a:p>
          <a:p>
            <a:pPr algn="ctr">
              <a:spcBef>
                <a:spcPct val="0"/>
              </a:spcBef>
              <a:buFontTx/>
              <a:buNone/>
              <a:defRPr/>
            </a:pPr>
            <a:endParaRPr kumimoji="0" lang="ja-JP" altLang="en-US" sz="2400" dirty="0">
              <a:latin typeface="Verdana" pitchFamily="34" charset="0"/>
            </a:endParaRPr>
          </a:p>
          <a:p>
            <a:pPr algn="ctr">
              <a:spcBef>
                <a:spcPct val="0"/>
              </a:spcBef>
              <a:buFontTx/>
              <a:buNone/>
              <a:defRPr/>
            </a:pPr>
            <a:r>
              <a:rPr kumimoji="0" lang="en-US" altLang="ja-JP" sz="2400" dirty="0">
                <a:latin typeface="+mn-lt"/>
              </a:rPr>
              <a:t>Applied to </a:t>
            </a:r>
            <a:br>
              <a:rPr kumimoji="0" lang="en-US" altLang="ja-JP" sz="2400" dirty="0">
                <a:latin typeface="+mn-lt"/>
              </a:rPr>
            </a:br>
            <a:r>
              <a:rPr kumimoji="0" lang="en-US" altLang="ja-JP" sz="2400" dirty="0">
                <a:latin typeface="+mn-lt"/>
              </a:rPr>
              <a:t>Animation system</a:t>
            </a:r>
            <a:endParaRPr kumimoji="0" lang="ja-JP" altLang="en-US" sz="2400" dirty="0">
              <a:latin typeface="+mn-lt"/>
            </a:endParaRPr>
          </a:p>
        </p:txBody>
      </p:sp>
      <p:sp>
        <p:nvSpPr>
          <p:cNvPr id="34824" name="Rectangle 8"/>
          <p:cNvSpPr>
            <a:spLocks noChangeArrowheads="1"/>
          </p:cNvSpPr>
          <p:nvPr/>
        </p:nvSpPr>
        <p:spPr bwMode="auto">
          <a:xfrm>
            <a:off x="2301437" y="5945915"/>
            <a:ext cx="89916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400" dirty="0">
                <a:latin typeface="+mn-lt"/>
              </a:rPr>
              <a:t>Y. Mochizuki, K. Kondo </a:t>
            </a:r>
            <a:r>
              <a:rPr lang="ja-JP" altLang="en-US" sz="1400" dirty="0">
                <a:latin typeface="+mn-lt"/>
              </a:rPr>
              <a:t>：</a:t>
            </a:r>
            <a:r>
              <a:rPr lang="en-US" altLang="ja-JP" sz="1400" dirty="0">
                <a:latin typeface="+mn-lt"/>
              </a:rPr>
              <a:t>Enhanced Edge Rendering for Comprehensible Image </a:t>
            </a:r>
            <a:br>
              <a:rPr lang="en-US" altLang="ja-JP" sz="1400" dirty="0">
                <a:latin typeface="+mn-lt"/>
              </a:rPr>
            </a:br>
            <a:r>
              <a:rPr lang="en-US" altLang="ja-JP" sz="1400" dirty="0">
                <a:latin typeface="+mn-lt"/>
              </a:rPr>
              <a:t>8th International Conference on Engineering Computer Graphics and Descriptive Geometry, </a:t>
            </a:r>
            <a:br>
              <a:rPr lang="en-US" altLang="ja-JP" sz="1400" dirty="0">
                <a:latin typeface="+mn-lt"/>
              </a:rPr>
            </a:br>
            <a:r>
              <a:rPr lang="en-US" altLang="ja-JP" sz="1400" dirty="0">
                <a:latin typeface="+mn-lt"/>
              </a:rPr>
              <a:t>Vol.1, pp.194-199, 1998  (SIG-CG95,Vol.95,No78,1995)</a:t>
            </a:r>
          </a:p>
        </p:txBody>
      </p:sp>
      <p:sp>
        <p:nvSpPr>
          <p:cNvPr id="2" name="下矢印 1"/>
          <p:cNvSpPr/>
          <p:nvPr/>
        </p:nvSpPr>
        <p:spPr>
          <a:xfrm>
            <a:off x="-2135625" y="2676691"/>
            <a:ext cx="431800" cy="384175"/>
          </a:xfrm>
          <a:prstGeom prst="downArrow">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4826" name="スライド番号プレースホルダー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fld id="{A2F59E9E-E289-4BE6-9E5F-DB1B55097078}" type="slidenum">
              <a:rPr kumimoji="0" lang="en-US" altLang="ja-JP" sz="1200">
                <a:latin typeface="Verdana" pitchFamily="34" charset="0"/>
              </a:rPr>
              <a:pPr eaLnBrk="1" hangingPunct="1">
                <a:spcBef>
                  <a:spcPct val="0"/>
                </a:spcBef>
                <a:buFontTx/>
                <a:buNone/>
              </a:pPr>
              <a:t>24</a:t>
            </a:fld>
            <a:endParaRPr kumimoji="0" lang="en-US" altLang="ja-JP" sz="1200">
              <a:latin typeface="Verdana" pitchFamily="34" charset="0"/>
            </a:endParaRPr>
          </a:p>
        </p:txBody>
      </p:sp>
      <p:sp>
        <p:nvSpPr>
          <p:cNvPr id="11" name="テキスト ボックス 1">
            <a:extLst>
              <a:ext uri="{FF2B5EF4-FFF2-40B4-BE49-F238E27FC236}">
                <a16:creationId xmlns:a16="http://schemas.microsoft.com/office/drawing/2014/main" id="{8C599EE9-3154-4FBA-ABFC-6E9773088EA4}"/>
              </a:ext>
            </a:extLst>
          </p:cNvPr>
          <p:cNvSpPr txBox="1">
            <a:spLocks noChangeArrowheads="1"/>
          </p:cNvSpPr>
          <p:nvPr/>
        </p:nvSpPr>
        <p:spPr bwMode="auto">
          <a:xfrm>
            <a:off x="151554" y="64558"/>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b="1" dirty="0">
                <a:solidFill>
                  <a:srgbClr val="C00000"/>
                </a:solidFill>
              </a:rPr>
              <a:t>1995</a:t>
            </a:r>
            <a:endParaRPr lang="ja-JP" altLang="en-US" sz="2400" dirty="0"/>
          </a:p>
        </p:txBody>
      </p:sp>
      <p:pic>
        <p:nvPicPr>
          <p:cNvPr id="12" name="Picture 2">
            <a:extLst>
              <a:ext uri="{FF2B5EF4-FFF2-40B4-BE49-F238E27FC236}">
                <a16:creationId xmlns:a16="http://schemas.microsoft.com/office/drawing/2014/main" id="{12339E22-33F0-4868-A875-7B15E41E4042}"/>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65543" y="2115207"/>
            <a:ext cx="3219484" cy="3058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a:extLst>
              <a:ext uri="{FF2B5EF4-FFF2-40B4-BE49-F238E27FC236}">
                <a16:creationId xmlns:a16="http://schemas.microsoft.com/office/drawing/2014/main" id="{93F76340-D7DC-461B-A2F1-29D972FD300F}"/>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97213" y="2115207"/>
            <a:ext cx="3058510" cy="3058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 Box 5">
            <a:extLst>
              <a:ext uri="{FF2B5EF4-FFF2-40B4-BE49-F238E27FC236}">
                <a16:creationId xmlns:a16="http://schemas.microsoft.com/office/drawing/2014/main" id="{C49229FA-E93D-4528-975D-65C0FBE8C6EA}"/>
              </a:ext>
            </a:extLst>
          </p:cNvPr>
          <p:cNvSpPr txBox="1">
            <a:spLocks noChangeArrowheads="1"/>
          </p:cNvSpPr>
          <p:nvPr/>
        </p:nvSpPr>
        <p:spPr bwMode="auto">
          <a:xfrm>
            <a:off x="5475890" y="1673774"/>
            <a:ext cx="2381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dirty="0"/>
              <a:t>Only Shading method</a:t>
            </a:r>
            <a:endParaRPr lang="en-US" altLang="ja-JP" sz="1600" dirty="0"/>
          </a:p>
        </p:txBody>
      </p:sp>
      <p:sp>
        <p:nvSpPr>
          <p:cNvPr id="15" name="Text Box 7">
            <a:extLst>
              <a:ext uri="{FF2B5EF4-FFF2-40B4-BE49-F238E27FC236}">
                <a16:creationId xmlns:a16="http://schemas.microsoft.com/office/drawing/2014/main" id="{ECDD4AD7-79EB-4771-B438-60606C86B32F}"/>
              </a:ext>
            </a:extLst>
          </p:cNvPr>
          <p:cNvSpPr txBox="1">
            <a:spLocks noChangeArrowheads="1"/>
          </p:cNvSpPr>
          <p:nvPr/>
        </p:nvSpPr>
        <p:spPr bwMode="auto">
          <a:xfrm>
            <a:off x="8823325" y="1695889"/>
            <a:ext cx="2051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dirty="0"/>
              <a:t>Adding of Outlines</a:t>
            </a:r>
          </a:p>
        </p:txBody>
      </p:sp>
    </p:spTree>
    <p:extLst>
      <p:ext uri="{BB962C8B-B14F-4D97-AF65-F5344CB8AC3E}">
        <p14:creationId xmlns:p14="http://schemas.microsoft.com/office/powerpoint/2010/main" val="1981008130"/>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14734" y="283265"/>
            <a:ext cx="9698792" cy="1143000"/>
          </a:xfrm>
        </p:spPr>
        <p:txBody>
          <a:bodyPr>
            <a:noAutofit/>
          </a:bodyPr>
          <a:lstStyle/>
          <a:p>
            <a:pPr algn="l"/>
            <a:r>
              <a:rPr lang="en-US" altLang="ja-JP" sz="2800" dirty="0"/>
              <a:t>3</a:t>
            </a:r>
            <a:r>
              <a:rPr lang="ja-JP" altLang="en-US" sz="2800" dirty="0"/>
              <a:t>次元モデルの輪郭線描画手法の</a:t>
            </a:r>
            <a:r>
              <a:rPr lang="en-US" altLang="ja-JP" sz="2800" dirty="0"/>
              <a:t>Lightwave</a:t>
            </a:r>
            <a:r>
              <a:rPr lang="ja-JP" altLang="en-US" sz="2800" dirty="0" err="1"/>
              <a:t>への</a:t>
            </a:r>
            <a:r>
              <a:rPr lang="ja-JP" altLang="en-US" sz="2800" dirty="0"/>
              <a:t>実装</a:t>
            </a:r>
            <a:br>
              <a:rPr lang="en-US" altLang="ja-JP" sz="2800" dirty="0"/>
            </a:br>
            <a:br>
              <a:rPr lang="en-US" altLang="ja-JP" sz="1400" dirty="0"/>
            </a:br>
            <a:r>
              <a:rPr lang="ja-JP" altLang="en-US" sz="1400" b="1" dirty="0"/>
              <a:t>金子 満</a:t>
            </a:r>
            <a:r>
              <a:rPr lang="en-US" altLang="ja-JP" sz="1400" b="1" dirty="0"/>
              <a:t>,</a:t>
            </a:r>
            <a:r>
              <a:rPr lang="ja-JP" altLang="en-US" sz="1400" dirty="0"/>
              <a:t>中嶋 正之</a:t>
            </a:r>
            <a:r>
              <a:rPr lang="en-US" altLang="ja-JP" sz="1400" dirty="0"/>
              <a:t>,</a:t>
            </a:r>
            <a:r>
              <a:rPr lang="ja-JP" altLang="en-US" sz="1400" dirty="0"/>
              <a:t>次世代アニメーションシステムに関する研究　ノンフォトリアリスティックアニメーションの生成</a:t>
            </a:r>
            <a:r>
              <a:rPr lang="en-US" altLang="ja-JP" sz="1400" dirty="0"/>
              <a:t>,</a:t>
            </a:r>
            <a:br>
              <a:rPr lang="en-US" altLang="ja-JP" sz="1400" dirty="0"/>
            </a:br>
            <a:r>
              <a:rPr lang="ja-JP" altLang="en-US" sz="1400" dirty="0"/>
              <a:t>情報処理学会グラフィクスと</a:t>
            </a:r>
            <a:r>
              <a:rPr lang="en-US" altLang="ja-JP" sz="1400" dirty="0"/>
              <a:t>CAD</a:t>
            </a:r>
            <a:r>
              <a:rPr lang="ja-JP" altLang="en-US" sz="1400" dirty="0"/>
              <a:t>研究報告</a:t>
            </a:r>
            <a:r>
              <a:rPr lang="en-US" altLang="ja-JP" sz="1400" dirty="0"/>
              <a:t>76,pp.23-30,</a:t>
            </a:r>
            <a:r>
              <a:rPr lang="ja-JP" altLang="en-US" sz="1400" dirty="0"/>
              <a:t>　</a:t>
            </a:r>
            <a:r>
              <a:rPr lang="en-US" altLang="ja-JP" sz="1400" b="1" dirty="0">
                <a:solidFill>
                  <a:srgbClr val="FF0000"/>
                </a:solidFill>
              </a:rPr>
              <a:t>1995-8-17</a:t>
            </a:r>
            <a:endParaRPr lang="ja-JP" altLang="en-US" sz="1400" b="1" dirty="0">
              <a:solidFill>
                <a:srgbClr val="FF0000"/>
              </a:solidFill>
            </a:endParaRPr>
          </a:p>
        </p:txBody>
      </p:sp>
      <p:pic>
        <p:nvPicPr>
          <p:cNvPr id="1026" name="Picture 2" descr="C:\Users\KONDOKunio\Desktop\2015-CG-Japan-Award-講演原稿\2015-輪郭線描画の研究動向\1995-金子-日経産業新聞-アニメーション\極低手描き風アニメ産業新聞記事01.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953" y="1564349"/>
            <a:ext cx="4806258" cy="3810430"/>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1243680" y="6312629"/>
            <a:ext cx="4314001" cy="369332"/>
          </a:xfrm>
          <a:prstGeom prst="rect">
            <a:avLst/>
          </a:prstGeom>
        </p:spPr>
        <p:txBody>
          <a:bodyPr wrap="none">
            <a:spAutoFit/>
          </a:bodyPr>
          <a:lstStyle/>
          <a:p>
            <a:r>
              <a:rPr lang="ja-JP" altLang="en-US" dirty="0"/>
              <a:t>日経産業新聞の記事（</a:t>
            </a:r>
            <a:r>
              <a:rPr lang="en-US" altLang="ja-JP" dirty="0"/>
              <a:t>1995</a:t>
            </a:r>
            <a:r>
              <a:rPr lang="ja-JP" altLang="en-US" dirty="0"/>
              <a:t>年</a:t>
            </a:r>
            <a:r>
              <a:rPr lang="en-US" altLang="ja-JP" dirty="0"/>
              <a:t>5</a:t>
            </a:r>
            <a:r>
              <a:rPr lang="ja-JP" altLang="en-US" dirty="0"/>
              <a:t>月</a:t>
            </a:r>
            <a:r>
              <a:rPr lang="en-US" altLang="ja-JP" dirty="0"/>
              <a:t>18</a:t>
            </a:r>
            <a:r>
              <a:rPr lang="ja-JP" altLang="en-US" dirty="0"/>
              <a:t>日）</a:t>
            </a:r>
          </a:p>
        </p:txBody>
      </p:sp>
      <p:sp>
        <p:nvSpPr>
          <p:cNvPr id="4" name="正方形/長方形 3"/>
          <p:cNvSpPr/>
          <p:nvPr/>
        </p:nvSpPr>
        <p:spPr>
          <a:xfrm>
            <a:off x="1212188" y="5361795"/>
            <a:ext cx="3626314" cy="984885"/>
          </a:xfrm>
          <a:prstGeom prst="rect">
            <a:avLst/>
          </a:prstGeom>
        </p:spPr>
        <p:txBody>
          <a:bodyPr wrap="none">
            <a:spAutoFit/>
          </a:bodyPr>
          <a:lstStyle/>
          <a:p>
            <a:r>
              <a:rPr lang="en-US" altLang="ja-JP" sz="2400" b="1" dirty="0"/>
              <a:t>Lightwave</a:t>
            </a:r>
            <a:r>
              <a:rPr lang="ja-JP" altLang="en-US" dirty="0"/>
              <a:t>を利用</a:t>
            </a:r>
            <a:r>
              <a:rPr lang="ja-JP" altLang="en-US" sz="2000" dirty="0"/>
              <a:t>　</a:t>
            </a:r>
            <a:endParaRPr lang="en-US" altLang="ja-JP" sz="2000" dirty="0"/>
          </a:p>
          <a:p>
            <a:r>
              <a:rPr lang="ja-JP" altLang="en-US" sz="1600" dirty="0"/>
              <a:t>初の</a:t>
            </a:r>
            <a:r>
              <a:rPr lang="en-US" altLang="ja-JP" sz="2000" b="1" dirty="0" err="1"/>
              <a:t>Cel</a:t>
            </a:r>
            <a:r>
              <a:rPr lang="en-US" altLang="ja-JP" sz="2000" b="1" dirty="0"/>
              <a:t>-animated cartoon</a:t>
            </a:r>
            <a:r>
              <a:rPr lang="ja-JP" altLang="en-US" sz="1600" dirty="0"/>
              <a:t>表現</a:t>
            </a:r>
            <a:endParaRPr lang="en-US" altLang="ja-JP" sz="1600" b="1" dirty="0"/>
          </a:p>
          <a:p>
            <a:r>
              <a:rPr lang="en-US" altLang="ja-JP" sz="1400" dirty="0"/>
              <a:t>Larry</a:t>
            </a:r>
            <a:r>
              <a:rPr lang="ja-JP" altLang="en-US" sz="1400" dirty="0"/>
              <a:t>　</a:t>
            </a:r>
            <a:r>
              <a:rPr lang="en-US" altLang="ja-JP" sz="1400" dirty="0"/>
              <a:t>Mitchell</a:t>
            </a:r>
            <a:r>
              <a:rPr lang="ja-JP" altLang="en-US" sz="1400" dirty="0"/>
              <a:t>　（ラリーミッチェル）</a:t>
            </a:r>
          </a:p>
        </p:txBody>
      </p:sp>
      <p:pic>
        <p:nvPicPr>
          <p:cNvPr id="6" name="Picture 2" descr="C:\Users\KONDOKunio\Desktop\2015-CG-Japan-Award-講演原稿\prof.Kaneko-PhD-images\fig5-2-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8496" y="1850106"/>
            <a:ext cx="3888432" cy="2848024"/>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6515581" y="4698130"/>
            <a:ext cx="4569362" cy="338554"/>
          </a:xfrm>
          <a:prstGeom prst="rect">
            <a:avLst/>
          </a:prstGeom>
        </p:spPr>
        <p:txBody>
          <a:bodyPr wrap="square">
            <a:spAutoFit/>
          </a:bodyPr>
          <a:lstStyle/>
          <a:p>
            <a:r>
              <a:rPr lang="ja-JP" altLang="en-US" sz="1600" dirty="0"/>
              <a:t>「ラスティ」</a:t>
            </a:r>
            <a:r>
              <a:rPr lang="ja-JP" altLang="en-US" sz="1400" dirty="0"/>
              <a:t>（キャラクターデザイン　緒方泰彦）</a:t>
            </a:r>
          </a:p>
        </p:txBody>
      </p:sp>
      <p:sp>
        <p:nvSpPr>
          <p:cNvPr id="7" name="正方形/長方形 6"/>
          <p:cNvSpPr/>
          <p:nvPr/>
        </p:nvSpPr>
        <p:spPr>
          <a:xfrm>
            <a:off x="6650722" y="5688449"/>
            <a:ext cx="4956062" cy="954107"/>
          </a:xfrm>
          <a:prstGeom prst="rect">
            <a:avLst/>
          </a:prstGeom>
        </p:spPr>
        <p:txBody>
          <a:bodyPr wrap="square">
            <a:spAutoFit/>
          </a:bodyPr>
          <a:lstStyle/>
          <a:p>
            <a:r>
              <a:rPr lang="ja-JP" altLang="en-US" sz="1400" b="1" dirty="0"/>
              <a:t>参考とした手法：</a:t>
            </a:r>
            <a:br>
              <a:rPr lang="en-US" altLang="ja-JP" sz="1400" b="1" dirty="0"/>
            </a:br>
            <a:r>
              <a:rPr lang="ja-JP" altLang="en-US" sz="1400" dirty="0">
                <a:latin typeface="+mj-ea"/>
                <a:ea typeface="+mj-ea"/>
              </a:rPr>
              <a:t>望月義典</a:t>
            </a:r>
            <a:r>
              <a:rPr lang="en-US" altLang="ja-JP" sz="1400" dirty="0">
                <a:latin typeface="+mj-ea"/>
                <a:ea typeface="+mj-ea"/>
              </a:rPr>
              <a:t>, </a:t>
            </a:r>
            <a:r>
              <a:rPr lang="ja-JP" altLang="en-US" sz="1400" dirty="0">
                <a:latin typeface="+mj-ea"/>
                <a:ea typeface="+mj-ea"/>
              </a:rPr>
              <a:t>近藤邦雄</a:t>
            </a:r>
            <a:r>
              <a:rPr lang="en-US" altLang="ja-JP" sz="1400" dirty="0">
                <a:latin typeface="+mj-ea"/>
                <a:ea typeface="+mj-ea"/>
              </a:rPr>
              <a:t>, </a:t>
            </a:r>
            <a:r>
              <a:rPr lang="ja-JP" altLang="en-US" sz="1400" dirty="0">
                <a:latin typeface="+mj-ea"/>
                <a:ea typeface="+mj-ea"/>
              </a:rPr>
              <a:t>他</a:t>
            </a:r>
            <a:r>
              <a:rPr lang="en-US" altLang="ja-JP" sz="1400" dirty="0">
                <a:latin typeface="+mj-ea"/>
                <a:ea typeface="+mj-ea"/>
              </a:rPr>
              <a:t>, </a:t>
            </a:r>
            <a:r>
              <a:rPr lang="ja-JP" altLang="en-US" sz="1400" dirty="0">
                <a:latin typeface="+mj-ea"/>
                <a:ea typeface="+mj-ea"/>
              </a:rPr>
              <a:t>形状理解を助けるためのカラー画像の強調表現手法</a:t>
            </a:r>
            <a:r>
              <a:rPr lang="en-US" altLang="ja-JP" sz="1400" dirty="0">
                <a:latin typeface="+mj-ea"/>
                <a:ea typeface="+mj-ea"/>
              </a:rPr>
              <a:t>,</a:t>
            </a:r>
            <a:r>
              <a:rPr lang="ja-JP" altLang="en-US" sz="1400" dirty="0">
                <a:latin typeface="+mj-ea"/>
                <a:ea typeface="+mj-ea"/>
              </a:rPr>
              <a:t>情報処理学会</a:t>
            </a:r>
            <a:r>
              <a:rPr lang="en-US" altLang="ja-JP" sz="1400" dirty="0">
                <a:latin typeface="+mj-ea"/>
                <a:ea typeface="+mj-ea"/>
              </a:rPr>
              <a:t>. </a:t>
            </a:r>
            <a:r>
              <a:rPr lang="ja-JP" altLang="en-US" sz="1400" dirty="0">
                <a:latin typeface="+mj-ea"/>
                <a:ea typeface="+mj-ea"/>
              </a:rPr>
              <a:t>グラフィクスと</a:t>
            </a:r>
            <a:r>
              <a:rPr lang="en-US" altLang="ja-JP" sz="1400" dirty="0">
                <a:latin typeface="+mj-ea"/>
                <a:ea typeface="+mj-ea"/>
              </a:rPr>
              <a:t>CAD</a:t>
            </a:r>
            <a:r>
              <a:rPr lang="ja-JP" altLang="en-US" sz="1400" dirty="0">
                <a:latin typeface="+mj-ea"/>
                <a:ea typeface="+mj-ea"/>
              </a:rPr>
              <a:t>研究会報告 </a:t>
            </a:r>
            <a:r>
              <a:rPr lang="en-US" altLang="ja-JP" sz="1400" dirty="0">
                <a:latin typeface="+mj-ea"/>
                <a:ea typeface="+mj-ea"/>
              </a:rPr>
              <a:t>74,</a:t>
            </a:r>
            <a:r>
              <a:rPr lang="ja-JP" altLang="en-US" sz="1400" dirty="0">
                <a:latin typeface="+mj-ea"/>
                <a:ea typeface="+mj-ea"/>
              </a:rPr>
              <a:t> </a:t>
            </a:r>
            <a:r>
              <a:rPr lang="en-US" altLang="ja-JP" sz="1400" dirty="0">
                <a:latin typeface="+mj-ea"/>
                <a:ea typeface="+mj-ea"/>
              </a:rPr>
              <a:t> pp.17-22, </a:t>
            </a:r>
            <a:r>
              <a:rPr lang="en-US" altLang="ja-JP" sz="1400" b="1" dirty="0">
                <a:solidFill>
                  <a:srgbClr val="FF0000"/>
                </a:solidFill>
                <a:latin typeface="+mj-ea"/>
                <a:ea typeface="+mj-ea"/>
              </a:rPr>
              <a:t>1995-05-22</a:t>
            </a:r>
          </a:p>
        </p:txBody>
      </p:sp>
      <p:sp>
        <p:nvSpPr>
          <p:cNvPr id="8" name="正方形/長方形 7"/>
          <p:cNvSpPr/>
          <p:nvPr/>
        </p:nvSpPr>
        <p:spPr>
          <a:xfrm>
            <a:off x="6672065" y="5036685"/>
            <a:ext cx="3054041" cy="307777"/>
          </a:xfrm>
          <a:prstGeom prst="rect">
            <a:avLst/>
          </a:prstGeom>
        </p:spPr>
        <p:txBody>
          <a:bodyPr wrap="none">
            <a:spAutoFit/>
          </a:bodyPr>
          <a:lstStyle/>
          <a:p>
            <a:r>
              <a:rPr lang="en-US" altLang="ja-JP" sz="1400" dirty="0"/>
              <a:t>Fig5-2-7:</a:t>
            </a:r>
            <a:r>
              <a:rPr lang="ja-JP" altLang="en-US" sz="1400" dirty="0"/>
              <a:t>金子満、博士論文より引用</a:t>
            </a:r>
          </a:p>
        </p:txBody>
      </p:sp>
      <p:sp>
        <p:nvSpPr>
          <p:cNvPr id="10" name="テキスト ボックス 1">
            <a:extLst>
              <a:ext uri="{FF2B5EF4-FFF2-40B4-BE49-F238E27FC236}">
                <a16:creationId xmlns:a16="http://schemas.microsoft.com/office/drawing/2014/main" id="{B07B9C8D-DE9D-47C5-B77A-425C13EC1FC4}"/>
              </a:ext>
            </a:extLst>
          </p:cNvPr>
          <p:cNvSpPr txBox="1">
            <a:spLocks noChangeArrowheads="1"/>
          </p:cNvSpPr>
          <p:nvPr/>
        </p:nvSpPr>
        <p:spPr bwMode="auto">
          <a:xfrm>
            <a:off x="151554" y="64558"/>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b="1" dirty="0">
                <a:solidFill>
                  <a:srgbClr val="C00000"/>
                </a:solidFill>
              </a:rPr>
              <a:t>1995</a:t>
            </a:r>
            <a:endParaRPr lang="ja-JP" altLang="en-US" sz="2400" dirty="0"/>
          </a:p>
        </p:txBody>
      </p:sp>
      <p:sp>
        <p:nvSpPr>
          <p:cNvPr id="9" name="スライド番号プレースホルダー 8">
            <a:extLst>
              <a:ext uri="{FF2B5EF4-FFF2-40B4-BE49-F238E27FC236}">
                <a16:creationId xmlns:a16="http://schemas.microsoft.com/office/drawing/2014/main" id="{4F9E77C7-2BAA-4313-B195-6952A1EA9772}"/>
              </a:ext>
            </a:extLst>
          </p:cNvPr>
          <p:cNvSpPr>
            <a:spLocks noGrp="1"/>
          </p:cNvSpPr>
          <p:nvPr>
            <p:ph type="sldNum" sz="quarter" idx="12"/>
          </p:nvPr>
        </p:nvSpPr>
        <p:spPr>
          <a:xfrm>
            <a:off x="9314607" y="6356350"/>
            <a:ext cx="2743200" cy="365125"/>
          </a:xfrm>
        </p:spPr>
        <p:txBody>
          <a:bodyPr/>
          <a:lstStyle/>
          <a:p>
            <a:fld id="{011825E6-0B3D-4B55-894C-2300E3F058C0}" type="slidenum">
              <a:rPr kumimoji="1" lang="ja-JP" altLang="en-US" smtClean="0"/>
              <a:t>25</a:t>
            </a:fld>
            <a:endParaRPr kumimoji="1" lang="ja-JP" altLang="en-US" dirty="0"/>
          </a:p>
        </p:txBody>
      </p:sp>
      <p:pic>
        <p:nvPicPr>
          <p:cNvPr id="12290" name="Picture 2" descr="「コンテンツ工学」の画像検索結果">
            <a:extLst>
              <a:ext uri="{FF2B5EF4-FFF2-40B4-BE49-F238E27FC236}">
                <a16:creationId xmlns:a16="http://schemas.microsoft.com/office/drawing/2014/main" id="{BE73DD86-8E5B-4397-B913-25237C2080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74718" y="102399"/>
            <a:ext cx="1313199" cy="1851092"/>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a:extLst>
              <a:ext uri="{FF2B5EF4-FFF2-40B4-BE49-F238E27FC236}">
                <a16:creationId xmlns:a16="http://schemas.microsoft.com/office/drawing/2014/main" id="{19A7D999-48D2-419F-B5D3-322D0DBC692C}"/>
              </a:ext>
            </a:extLst>
          </p:cNvPr>
          <p:cNvSpPr txBox="1"/>
          <p:nvPr/>
        </p:nvSpPr>
        <p:spPr>
          <a:xfrm>
            <a:off x="11438313" y="1953491"/>
            <a:ext cx="691215" cy="369332"/>
          </a:xfrm>
          <a:prstGeom prst="rect">
            <a:avLst/>
          </a:prstGeom>
          <a:noFill/>
        </p:spPr>
        <p:txBody>
          <a:bodyPr wrap="none" rtlCol="0">
            <a:spAutoFit/>
          </a:bodyPr>
          <a:lstStyle/>
          <a:p>
            <a:r>
              <a:rPr kumimoji="1" lang="en-US" altLang="ja-JP" dirty="0"/>
              <a:t>2007</a:t>
            </a:r>
            <a:endParaRPr kumimoji="1" lang="ja-JP" altLang="en-US" dirty="0"/>
          </a:p>
        </p:txBody>
      </p:sp>
    </p:spTree>
    <p:extLst>
      <p:ext uri="{BB962C8B-B14F-4D97-AF65-F5344CB8AC3E}">
        <p14:creationId xmlns:p14="http://schemas.microsoft.com/office/powerpoint/2010/main" val="7260234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4557C9-90C9-4944-88F0-92B17BD8854A}"/>
              </a:ext>
            </a:extLst>
          </p:cNvPr>
          <p:cNvSpPr>
            <a:spLocks noGrp="1"/>
          </p:cNvSpPr>
          <p:nvPr>
            <p:ph type="title"/>
          </p:nvPr>
        </p:nvSpPr>
        <p:spPr/>
        <p:txBody>
          <a:bodyPr/>
          <a:lstStyle/>
          <a:p>
            <a:r>
              <a:rPr kumimoji="1" lang="ja-JP" altLang="en-US" dirty="0">
                <a:solidFill>
                  <a:schemeClr val="tx1">
                    <a:lumMod val="75000"/>
                    <a:lumOff val="25000"/>
                  </a:schemeClr>
                </a:solidFill>
              </a:rPr>
              <a:t>学び　その</a:t>
            </a:r>
            <a:r>
              <a:rPr kumimoji="1" lang="en-US" altLang="ja-JP" dirty="0">
                <a:solidFill>
                  <a:schemeClr val="tx1">
                    <a:lumMod val="75000"/>
                    <a:lumOff val="25000"/>
                  </a:schemeClr>
                </a:solidFill>
              </a:rPr>
              <a:t>4</a:t>
            </a:r>
            <a:endParaRPr kumimoji="1" lang="ja-JP" altLang="en-US" dirty="0">
              <a:solidFill>
                <a:schemeClr val="tx1">
                  <a:lumMod val="75000"/>
                  <a:lumOff val="25000"/>
                </a:schemeClr>
              </a:solidFill>
            </a:endParaRPr>
          </a:p>
        </p:txBody>
      </p:sp>
      <p:sp>
        <p:nvSpPr>
          <p:cNvPr id="3" name="コンテンツ プレースホルダー 2">
            <a:extLst>
              <a:ext uri="{FF2B5EF4-FFF2-40B4-BE49-F238E27FC236}">
                <a16:creationId xmlns:a16="http://schemas.microsoft.com/office/drawing/2014/main" id="{985A13AE-D9C2-4DDD-8B5A-492828B0FC61}"/>
              </a:ext>
            </a:extLst>
          </p:cNvPr>
          <p:cNvSpPr>
            <a:spLocks noGrp="1"/>
          </p:cNvSpPr>
          <p:nvPr>
            <p:ph idx="1"/>
          </p:nvPr>
        </p:nvSpPr>
        <p:spPr/>
        <p:txBody>
          <a:bodyPr>
            <a:normAutofit/>
          </a:bodyPr>
          <a:lstStyle/>
          <a:p>
            <a:r>
              <a:rPr lang="ja-JP" altLang="en-US" b="1" dirty="0">
                <a:solidFill>
                  <a:schemeClr val="tx1">
                    <a:lumMod val="75000"/>
                    <a:lumOff val="25000"/>
                  </a:schemeClr>
                </a:solidFill>
              </a:rPr>
              <a:t>新しい見方の大切さ</a:t>
            </a:r>
            <a:endParaRPr lang="en-US" altLang="ja-JP" b="1" dirty="0">
              <a:solidFill>
                <a:schemeClr val="tx1">
                  <a:lumMod val="75000"/>
                  <a:lumOff val="25000"/>
                </a:schemeClr>
              </a:solidFill>
            </a:endParaRPr>
          </a:p>
          <a:p>
            <a:pPr marL="0" indent="0">
              <a:buNone/>
            </a:pPr>
            <a:r>
              <a:rPr lang="ja-JP" altLang="en-US" dirty="0">
                <a:solidFill>
                  <a:schemeClr val="tx1">
                    <a:lumMod val="75000"/>
                    <a:lumOff val="25000"/>
                  </a:schemeClr>
                </a:solidFill>
              </a:rPr>
              <a:t>　斎藤隆文先生が私の目指したことを展開</a:t>
            </a:r>
            <a:endParaRPr lang="en-US" altLang="ja-JP" dirty="0">
              <a:solidFill>
                <a:schemeClr val="tx1">
                  <a:lumMod val="75000"/>
                  <a:lumOff val="25000"/>
                </a:schemeClr>
              </a:solidFill>
            </a:endParaRPr>
          </a:p>
          <a:p>
            <a:pPr marL="0" indent="0">
              <a:buNone/>
            </a:pPr>
            <a:r>
              <a:rPr lang="ja-JP" altLang="en-US" dirty="0">
                <a:solidFill>
                  <a:schemeClr val="tx1">
                    <a:lumMod val="75000"/>
                    <a:lumOff val="25000"/>
                  </a:schemeClr>
                </a:solidFill>
              </a:rPr>
              <a:t>　　</a:t>
            </a:r>
            <a:r>
              <a:rPr lang="en-US" altLang="ja-JP" dirty="0">
                <a:solidFill>
                  <a:schemeClr val="tx1">
                    <a:lumMod val="75000"/>
                    <a:lumOff val="25000"/>
                  </a:schemeClr>
                </a:solidFill>
              </a:rPr>
              <a:t>SIGGRAPH</a:t>
            </a:r>
            <a:r>
              <a:rPr lang="ja-JP" altLang="en-US" dirty="0">
                <a:solidFill>
                  <a:schemeClr val="tx1">
                    <a:lumMod val="75000"/>
                    <a:lumOff val="25000"/>
                  </a:schemeClr>
                </a:solidFill>
              </a:rPr>
              <a:t>で</a:t>
            </a:r>
            <a:r>
              <a:rPr lang="en-US" altLang="ja-JP" dirty="0">
                <a:solidFill>
                  <a:schemeClr val="tx1">
                    <a:lumMod val="75000"/>
                    <a:lumOff val="25000"/>
                  </a:schemeClr>
                </a:solidFill>
              </a:rPr>
              <a:t>NPR</a:t>
            </a:r>
            <a:r>
              <a:rPr lang="ja-JP" altLang="en-US" dirty="0">
                <a:solidFill>
                  <a:schemeClr val="tx1">
                    <a:lumMod val="75000"/>
                    <a:lumOff val="25000"/>
                  </a:schemeClr>
                </a:solidFill>
              </a:rPr>
              <a:t>という用語が初めて使われたセッション</a:t>
            </a:r>
            <a:br>
              <a:rPr lang="en-US" altLang="ja-JP" dirty="0">
                <a:solidFill>
                  <a:schemeClr val="tx1">
                    <a:lumMod val="75000"/>
                    <a:lumOff val="25000"/>
                  </a:schemeClr>
                </a:solidFill>
              </a:rPr>
            </a:br>
            <a:endParaRPr lang="en-US" altLang="ja-JP" dirty="0">
              <a:solidFill>
                <a:schemeClr val="tx1">
                  <a:lumMod val="75000"/>
                  <a:lumOff val="25000"/>
                </a:schemeClr>
              </a:solidFill>
            </a:endParaRPr>
          </a:p>
          <a:p>
            <a:pPr marL="0" indent="0">
              <a:buNone/>
            </a:pPr>
            <a:r>
              <a:rPr lang="ja-JP" altLang="en-US" dirty="0">
                <a:solidFill>
                  <a:schemeClr val="tx1">
                    <a:lumMod val="75000"/>
                    <a:lumOff val="25000"/>
                  </a:schemeClr>
                </a:solidFill>
              </a:rPr>
              <a:t>　金子満先生がセルアニメへ展開　</a:t>
            </a:r>
            <a:endParaRPr lang="en-US" altLang="ja-JP" dirty="0">
              <a:solidFill>
                <a:schemeClr val="tx1">
                  <a:lumMod val="75000"/>
                  <a:lumOff val="25000"/>
                </a:schemeClr>
              </a:solidFill>
            </a:endParaRPr>
          </a:p>
          <a:p>
            <a:pPr marL="0" indent="0">
              <a:buNone/>
            </a:pPr>
            <a:r>
              <a:rPr kumimoji="1" lang="ja-JP" altLang="en-US" dirty="0">
                <a:solidFill>
                  <a:schemeClr val="tx1">
                    <a:lumMod val="75000"/>
                    <a:lumOff val="25000"/>
                  </a:schemeClr>
                </a:solidFill>
              </a:rPr>
              <a:t>　　</a:t>
            </a:r>
            <a:r>
              <a:rPr lang="en-US" altLang="ja-JP" dirty="0">
                <a:solidFill>
                  <a:schemeClr val="tx1">
                    <a:lumMod val="75000"/>
                    <a:lumOff val="25000"/>
                  </a:schemeClr>
                </a:solidFill>
              </a:rPr>
              <a:t> </a:t>
            </a:r>
            <a:r>
              <a:rPr lang="en-US" altLang="ja-JP" dirty="0" err="1">
                <a:solidFill>
                  <a:schemeClr val="tx1">
                    <a:lumMod val="75000"/>
                    <a:lumOff val="25000"/>
                  </a:schemeClr>
                </a:solidFill>
              </a:rPr>
              <a:t>Cel</a:t>
            </a:r>
            <a:r>
              <a:rPr lang="en-US" altLang="ja-JP" dirty="0">
                <a:solidFill>
                  <a:schemeClr val="tx1">
                    <a:lumMod val="75000"/>
                    <a:lumOff val="25000"/>
                  </a:schemeClr>
                </a:solidFill>
              </a:rPr>
              <a:t>-animated cartoon</a:t>
            </a:r>
            <a:r>
              <a:rPr lang="ja-JP" altLang="en-US" dirty="0">
                <a:solidFill>
                  <a:schemeClr val="tx1">
                    <a:lumMod val="75000"/>
                    <a:lumOff val="25000"/>
                  </a:schemeClr>
                </a:solidFill>
              </a:rPr>
              <a:t>表現、　日本のアニメ表現の発展</a:t>
            </a:r>
            <a:br>
              <a:rPr lang="en-US" altLang="ja-JP" dirty="0">
                <a:solidFill>
                  <a:schemeClr val="tx1">
                    <a:lumMod val="75000"/>
                    <a:lumOff val="25000"/>
                  </a:schemeClr>
                </a:solidFill>
              </a:rPr>
            </a:br>
            <a:endParaRPr kumimoji="1" lang="en-US" altLang="ja-JP" dirty="0">
              <a:solidFill>
                <a:schemeClr val="tx1">
                  <a:lumMod val="75000"/>
                  <a:lumOff val="25000"/>
                </a:schemeClr>
              </a:solidFill>
            </a:endParaRPr>
          </a:p>
          <a:p>
            <a:pPr marL="0" indent="0">
              <a:buNone/>
            </a:pPr>
            <a:r>
              <a:rPr lang="ja-JP" altLang="en-US" dirty="0">
                <a:solidFill>
                  <a:schemeClr val="tx1">
                    <a:lumMod val="75000"/>
                    <a:lumOff val="25000"/>
                  </a:schemeClr>
                </a:solidFill>
              </a:rPr>
              <a:t>・</a:t>
            </a:r>
            <a:r>
              <a:rPr lang="ja-JP" altLang="en-US" b="1" dirty="0">
                <a:solidFill>
                  <a:schemeClr val="tx1">
                    <a:lumMod val="75000"/>
                    <a:lumOff val="25000"/>
                  </a:schemeClr>
                </a:solidFill>
              </a:rPr>
              <a:t>研究成果をもとに、次の研究テーマをどう展開していくか</a:t>
            </a:r>
            <a:endParaRPr lang="en-US" altLang="ja-JP" b="1" dirty="0">
              <a:solidFill>
                <a:schemeClr val="tx1">
                  <a:lumMod val="75000"/>
                  <a:lumOff val="25000"/>
                </a:schemeClr>
              </a:solidFill>
            </a:endParaRPr>
          </a:p>
          <a:p>
            <a:pPr marL="0" indent="0">
              <a:buNone/>
            </a:pPr>
            <a:r>
              <a:rPr kumimoji="1" lang="ja-JP" altLang="en-US" b="1" dirty="0">
                <a:solidFill>
                  <a:schemeClr val="tx1">
                    <a:lumMod val="75000"/>
                    <a:lumOff val="25000"/>
                  </a:schemeClr>
                </a:solidFill>
              </a:rPr>
              <a:t>　</a:t>
            </a:r>
            <a:endParaRPr kumimoji="1" lang="ja-JP" altLang="en-US" dirty="0">
              <a:solidFill>
                <a:schemeClr val="tx1">
                  <a:lumMod val="75000"/>
                  <a:lumOff val="25000"/>
                </a:schemeClr>
              </a:solidFill>
            </a:endParaRPr>
          </a:p>
        </p:txBody>
      </p:sp>
      <p:sp>
        <p:nvSpPr>
          <p:cNvPr id="4" name="スライド番号プレースホルダー 3">
            <a:extLst>
              <a:ext uri="{FF2B5EF4-FFF2-40B4-BE49-F238E27FC236}">
                <a16:creationId xmlns:a16="http://schemas.microsoft.com/office/drawing/2014/main" id="{9CA63F4C-3E1E-4C74-832F-0183B8718337}"/>
              </a:ext>
            </a:extLst>
          </p:cNvPr>
          <p:cNvSpPr>
            <a:spLocks noGrp="1"/>
          </p:cNvSpPr>
          <p:nvPr>
            <p:ph type="sldNum" sz="quarter" idx="12"/>
          </p:nvPr>
        </p:nvSpPr>
        <p:spPr/>
        <p:txBody>
          <a:bodyPr/>
          <a:lstStyle/>
          <a:p>
            <a:fld id="{011825E6-0B3D-4B55-894C-2300E3F058C0}" type="slidenum">
              <a:rPr kumimoji="1" lang="ja-JP" altLang="en-US" smtClean="0"/>
              <a:t>26</a:t>
            </a:fld>
            <a:endParaRPr kumimoji="1" lang="ja-JP" altLang="en-US"/>
          </a:p>
        </p:txBody>
      </p:sp>
    </p:spTree>
    <p:extLst>
      <p:ext uri="{BB962C8B-B14F-4D97-AF65-F5344CB8AC3E}">
        <p14:creationId xmlns:p14="http://schemas.microsoft.com/office/powerpoint/2010/main" val="12739870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553E2A7B-39C0-455B-856D-E776AE903820}"/>
              </a:ext>
            </a:extLst>
          </p:cNvPr>
          <p:cNvSpPr/>
          <p:nvPr/>
        </p:nvSpPr>
        <p:spPr>
          <a:xfrm>
            <a:off x="0" y="0"/>
            <a:ext cx="12192000" cy="685800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 name="コンテンツ プレースホルダー 2"/>
          <p:cNvSpPr>
            <a:spLocks noGrp="1"/>
          </p:cNvSpPr>
          <p:nvPr>
            <p:ph idx="1"/>
          </p:nvPr>
        </p:nvSpPr>
        <p:spPr/>
        <p:txBody>
          <a:bodyPr/>
          <a:lstStyle/>
          <a:p>
            <a:pPr marL="0" indent="0" algn="ctr">
              <a:buNone/>
              <a:defRPr/>
            </a:pPr>
            <a:endParaRPr lang="en-US" altLang="ja-JP" sz="3600" b="1" dirty="0">
              <a:cs typeface="Arial" pitchFamily="34" charset="0"/>
            </a:endParaRPr>
          </a:p>
          <a:p>
            <a:pPr marL="0" indent="0" algn="ctr">
              <a:buNone/>
              <a:defRPr/>
            </a:pPr>
            <a:endParaRPr lang="en-US" altLang="ja-JP" sz="3600" b="1" dirty="0">
              <a:cs typeface="Arial" pitchFamily="34" charset="0"/>
            </a:endParaRPr>
          </a:p>
          <a:p>
            <a:pPr marL="0" indent="0" algn="ctr">
              <a:buNone/>
              <a:defRPr/>
            </a:pPr>
            <a:r>
              <a:rPr lang="en-US" altLang="ja-JP" sz="3600" b="1" dirty="0"/>
              <a:t>Non Photorealistic Rendering</a:t>
            </a:r>
            <a:endParaRPr lang="ja-JP" altLang="en-US" sz="3600" b="1" dirty="0"/>
          </a:p>
          <a:p>
            <a:pPr marL="0" indent="0" algn="ctr">
              <a:buNone/>
              <a:defRPr/>
            </a:pPr>
            <a:endParaRPr lang="en-US" altLang="ja-JP" sz="3600" b="1" dirty="0">
              <a:cs typeface="Arial" pitchFamily="34" charset="0"/>
            </a:endParaRPr>
          </a:p>
          <a:p>
            <a:pPr marL="0" indent="0" algn="ctr">
              <a:buNone/>
              <a:defRPr/>
            </a:pPr>
            <a:r>
              <a:rPr lang="en-US" altLang="ja-JP" sz="3600" b="1" dirty="0">
                <a:cs typeface="Arial" pitchFamily="34" charset="0"/>
              </a:rPr>
              <a:t> </a:t>
            </a:r>
            <a:r>
              <a:rPr lang="en-US" altLang="ja-JP" sz="3600" dirty="0"/>
              <a:t>Line Drawing</a:t>
            </a:r>
          </a:p>
        </p:txBody>
      </p:sp>
      <p:sp>
        <p:nvSpPr>
          <p:cNvPr id="4" name="スライド番号プレースホルダー 3"/>
          <p:cNvSpPr>
            <a:spLocks noGrp="1"/>
          </p:cNvSpPr>
          <p:nvPr>
            <p:ph type="sldNum" sz="quarter" idx="12"/>
          </p:nvPr>
        </p:nvSpPr>
        <p:spPr/>
        <p:txBody>
          <a:bodyPr/>
          <a:lstStyle/>
          <a:p>
            <a:pPr>
              <a:defRPr/>
            </a:pPr>
            <a:fld id="{6572A1EC-D1E8-4473-B4A6-63BBAA4FEA87}" type="slidenum">
              <a:rPr lang="en-US" altLang="ja-JP" smtClean="0">
                <a:solidFill>
                  <a:srgbClr val="000000"/>
                </a:solidFill>
              </a:rPr>
              <a:pPr>
                <a:defRPr/>
              </a:pPr>
              <a:t>27</a:t>
            </a:fld>
            <a:endParaRPr lang="en-US" altLang="ja-JP">
              <a:solidFill>
                <a:srgbClr val="000000"/>
              </a:solidFill>
            </a:endParaRPr>
          </a:p>
        </p:txBody>
      </p:sp>
      <p:sp>
        <p:nvSpPr>
          <p:cNvPr id="7" name="タイトル 6"/>
          <p:cNvSpPr>
            <a:spLocks noGrp="1"/>
          </p:cNvSpPr>
          <p:nvPr>
            <p:ph type="title"/>
          </p:nvPr>
        </p:nvSpPr>
        <p:spPr/>
        <p:txBody>
          <a:bodyPr/>
          <a:lstStyle/>
          <a:p>
            <a:endParaRPr kumimoji="1" lang="ja-JP" altLang="en-US"/>
          </a:p>
        </p:txBody>
      </p:sp>
    </p:spTree>
    <p:extLst>
      <p:ext uri="{BB962C8B-B14F-4D97-AF65-F5344CB8AC3E}">
        <p14:creationId xmlns:p14="http://schemas.microsoft.com/office/powerpoint/2010/main" val="35888002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1" name="直線コネクタ 140">
            <a:extLst>
              <a:ext uri="{FF2B5EF4-FFF2-40B4-BE49-F238E27FC236}">
                <a16:creationId xmlns:a16="http://schemas.microsoft.com/office/drawing/2014/main" id="{6E6E5C55-0065-43C3-AD64-565BE9C3FD8C}"/>
              </a:ext>
            </a:extLst>
          </p:cNvPr>
          <p:cNvCxnSpPr>
            <a:cxnSpLocks/>
          </p:cNvCxnSpPr>
          <p:nvPr/>
        </p:nvCxnSpPr>
        <p:spPr>
          <a:xfrm>
            <a:off x="813822" y="5363576"/>
            <a:ext cx="10568779"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3" name="コンテンツ プレースホルダー 2"/>
          <p:cNvSpPr>
            <a:spLocks noGrp="1"/>
          </p:cNvSpPr>
          <p:nvPr>
            <p:ph idx="1"/>
          </p:nvPr>
        </p:nvSpPr>
        <p:spPr>
          <a:xfrm>
            <a:off x="437975" y="1640987"/>
            <a:ext cx="11402435" cy="4855894"/>
          </a:xfrm>
        </p:spPr>
        <p:txBody>
          <a:bodyPr>
            <a:noAutofit/>
          </a:bodyPr>
          <a:lstStyle/>
          <a:p>
            <a:pPr marL="0" indent="0">
              <a:lnSpc>
                <a:spcPts val="600"/>
              </a:lnSpc>
              <a:buNone/>
            </a:pPr>
            <a:r>
              <a:rPr lang="ja-JP" altLang="en-US" sz="1050" dirty="0"/>
              <a:t>　　　　　　 </a:t>
            </a:r>
            <a:r>
              <a:rPr lang="ja-JP" altLang="en-US" sz="1050" dirty="0">
                <a:solidFill>
                  <a:srgbClr val="C00000"/>
                </a:solidFill>
              </a:rPr>
              <a:t> ●</a:t>
            </a:r>
            <a:r>
              <a:rPr lang="ja-JP" altLang="en-US" sz="1050" dirty="0"/>
              <a:t> 理解を助ける表現・ペイントシステム　</a:t>
            </a:r>
            <a:r>
              <a:rPr lang="en-US" altLang="ja-JP" sz="1050" dirty="0" err="1"/>
              <a:t>photoshop</a:t>
            </a:r>
            <a:r>
              <a:rPr lang="ja-JP" altLang="en-US" sz="1050" dirty="0"/>
              <a:t>より前に　　（印刷会社がシステム販売）</a:t>
            </a:r>
          </a:p>
          <a:p>
            <a:pPr marL="0" indent="0">
              <a:lnSpc>
                <a:spcPts val="600"/>
              </a:lnSpc>
              <a:buNone/>
            </a:pPr>
            <a:r>
              <a:rPr lang="ja-JP" altLang="en-US" sz="1050" dirty="0"/>
              <a:t>　　　 　　　</a:t>
            </a:r>
            <a:r>
              <a:rPr lang="ja-JP" altLang="en-US" sz="1050" dirty="0">
                <a:solidFill>
                  <a:srgbClr val="C00000"/>
                </a:solidFill>
              </a:rPr>
              <a:t> ●</a:t>
            </a:r>
            <a:r>
              <a:rPr lang="ja-JP" altLang="en-US" sz="1050" dirty="0"/>
              <a:t> </a:t>
            </a:r>
            <a:r>
              <a:rPr lang="en-US" altLang="ja-JP" sz="1050" dirty="0"/>
              <a:t>3</a:t>
            </a:r>
            <a:r>
              <a:rPr lang="ja-JP" altLang="en-US" sz="1050" dirty="0"/>
              <a:t>次元形状の表現　　　　　　　　　　</a:t>
            </a:r>
            <a:r>
              <a:rPr lang="ja-JP" altLang="en-US" sz="1050" dirty="0">
                <a:solidFill>
                  <a:srgbClr val="C00000"/>
                </a:solidFill>
              </a:rPr>
              <a:t> ● </a:t>
            </a:r>
            <a:r>
              <a:rPr lang="en-US" altLang="ja-JP" sz="1050" dirty="0"/>
              <a:t>3</a:t>
            </a:r>
            <a:r>
              <a:rPr lang="ja-JP" altLang="en-US" sz="1050" dirty="0"/>
              <a:t>次元モデルの輪郭線　　</a:t>
            </a:r>
            <a:r>
              <a:rPr lang="en-US" altLang="ja-JP" sz="1050" dirty="0"/>
              <a:t>Lightwave</a:t>
            </a:r>
            <a:r>
              <a:rPr lang="ja-JP" altLang="en-US" sz="1050" dirty="0"/>
              <a:t>実装、アニメへの展開　　　</a:t>
            </a:r>
            <a:r>
              <a:rPr lang="ja-JP" altLang="en-US" sz="1050" dirty="0">
                <a:solidFill>
                  <a:srgbClr val="C00000"/>
                </a:solidFill>
              </a:rPr>
              <a:t> ●</a:t>
            </a:r>
            <a:r>
              <a:rPr lang="ja-JP" altLang="en-US" sz="1050" dirty="0"/>
              <a:t>トーンシェーディング</a:t>
            </a:r>
            <a:endParaRPr lang="en-US" altLang="ja-JP" sz="1050" dirty="0"/>
          </a:p>
          <a:p>
            <a:pPr marL="0" indent="0">
              <a:lnSpc>
                <a:spcPts val="600"/>
              </a:lnSpc>
              <a:buNone/>
            </a:pPr>
            <a:r>
              <a:rPr lang="ja-JP" altLang="en-US" sz="1050" dirty="0">
                <a:solidFill>
                  <a:srgbClr val="C00000"/>
                </a:solidFill>
              </a:rPr>
              <a:t>　　　　　　　　　　●</a:t>
            </a:r>
            <a:r>
              <a:rPr lang="ja-JP" altLang="en-US" sz="1050" dirty="0"/>
              <a:t> ３</a:t>
            </a:r>
            <a:r>
              <a:rPr lang="en-US" altLang="ja-JP" sz="1050" dirty="0"/>
              <a:t>D</a:t>
            </a:r>
            <a:r>
              <a:rPr lang="ja-JP" altLang="en-US" sz="1050" dirty="0"/>
              <a:t>イラスト作図（システム販売）　</a:t>
            </a:r>
            <a:r>
              <a:rPr lang="ja-JP" altLang="en-US" sz="1050" dirty="0">
                <a:solidFill>
                  <a:srgbClr val="C00000"/>
                </a:solidFill>
              </a:rPr>
              <a:t> ● </a:t>
            </a:r>
            <a:r>
              <a:rPr lang="en-US" altLang="ja-JP" sz="1050" dirty="0"/>
              <a:t>3D</a:t>
            </a:r>
            <a:r>
              <a:rPr lang="ja-JP" altLang="en-US" sz="1050" dirty="0"/>
              <a:t>アニメ制作インタフェース（初）　　  　</a:t>
            </a:r>
            <a:r>
              <a:rPr lang="ja-JP" altLang="en-US" sz="1050" dirty="0">
                <a:solidFill>
                  <a:srgbClr val="C00000"/>
                </a:solidFill>
              </a:rPr>
              <a:t> ●</a:t>
            </a:r>
            <a:r>
              <a:rPr lang="ja-JP" altLang="en-US" sz="1050" dirty="0"/>
              <a:t>ジオラマエンジン</a:t>
            </a:r>
            <a:endParaRPr lang="en-US" altLang="ja-JP" sz="1050" dirty="0"/>
          </a:p>
          <a:p>
            <a:pPr marL="0" indent="0">
              <a:lnSpc>
                <a:spcPts val="600"/>
              </a:lnSpc>
              <a:buNone/>
            </a:pPr>
            <a:r>
              <a:rPr lang="ja-JP" altLang="en-US" sz="1050" dirty="0">
                <a:solidFill>
                  <a:srgbClr val="C00000"/>
                </a:solidFill>
              </a:rPr>
              <a:t>　　　　　●</a:t>
            </a:r>
            <a:r>
              <a:rPr lang="ja-JP" altLang="en-US" sz="1050" dirty="0"/>
              <a:t>モンタージュパース　</a:t>
            </a:r>
            <a:r>
              <a:rPr lang="ja-JP" altLang="en-US" sz="1050" dirty="0">
                <a:solidFill>
                  <a:srgbClr val="C00000"/>
                </a:solidFill>
              </a:rPr>
              <a:t> ●</a:t>
            </a:r>
            <a:r>
              <a:rPr lang="ja-JP" altLang="en-US" sz="1050" dirty="0"/>
              <a:t>形状復元　　　 </a:t>
            </a:r>
            <a:r>
              <a:rPr lang="ja-JP" altLang="en-US" sz="1050" dirty="0">
                <a:solidFill>
                  <a:srgbClr val="C00000"/>
                </a:solidFill>
              </a:rPr>
              <a:t>●</a:t>
            </a:r>
            <a:r>
              <a:rPr lang="en-US" altLang="ja-JP" sz="1050" dirty="0"/>
              <a:t>2D3D</a:t>
            </a:r>
            <a:r>
              <a:rPr lang="ja-JP" altLang="en-US" sz="1050" dirty="0"/>
              <a:t>画像合成　　      </a:t>
            </a:r>
            <a:r>
              <a:rPr lang="ja-JP" altLang="en-US" sz="1050" dirty="0">
                <a:solidFill>
                  <a:srgbClr val="C00000"/>
                </a:solidFill>
              </a:rPr>
              <a:t>●</a:t>
            </a:r>
            <a:r>
              <a:rPr lang="ja-JP" altLang="en-US" sz="1050" dirty="0"/>
              <a:t>電子カタログへの展開　実用システム，特許　　　　　　　　　　　　　　　　　　　</a:t>
            </a:r>
            <a:endParaRPr lang="en-US" altLang="ja-JP" sz="1050" dirty="0"/>
          </a:p>
          <a:p>
            <a:pPr marL="0" indent="0">
              <a:lnSpc>
                <a:spcPts val="600"/>
              </a:lnSpc>
              <a:buNone/>
            </a:pPr>
            <a:r>
              <a:rPr lang="ja-JP" altLang="en-US" sz="1050" dirty="0"/>
              <a:t>                               </a:t>
            </a:r>
            <a:r>
              <a:rPr lang="ja-JP" altLang="en-US" sz="1050" dirty="0">
                <a:solidFill>
                  <a:srgbClr val="C00000"/>
                </a:solidFill>
              </a:rPr>
              <a:t>●</a:t>
            </a:r>
            <a:r>
              <a:rPr lang="ja-JP" altLang="en-US" sz="1050" dirty="0"/>
              <a:t>線画レンダリング　　　　　　　　</a:t>
            </a:r>
            <a:r>
              <a:rPr lang="ja-JP" altLang="en-US" sz="1050" dirty="0">
                <a:solidFill>
                  <a:srgbClr val="C00000"/>
                </a:solidFill>
              </a:rPr>
              <a:t>  ● </a:t>
            </a:r>
            <a:r>
              <a:rPr lang="ja-JP" altLang="en-US" sz="1050" dirty="0"/>
              <a:t>ラインドローイング</a:t>
            </a:r>
            <a:r>
              <a:rPr lang="en-US" altLang="ja-JP" sz="1050" dirty="0"/>
              <a:t>&gt;</a:t>
            </a:r>
            <a:r>
              <a:rPr lang="ja-JP" altLang="en-US" sz="1050" dirty="0"/>
              <a:t>　</a:t>
            </a:r>
            <a:r>
              <a:rPr lang="en-US" altLang="ja-JP" sz="1050" dirty="0"/>
              <a:t>2</a:t>
            </a:r>
            <a:r>
              <a:rPr lang="ja-JP" altLang="en-US" sz="1050" dirty="0"/>
              <a:t>次元イラスト　　　　　</a:t>
            </a:r>
            <a:r>
              <a:rPr lang="ja-JP" altLang="en-US" sz="1050" dirty="0">
                <a:solidFill>
                  <a:srgbClr val="C00000"/>
                </a:solidFill>
              </a:rPr>
              <a:t> ● </a:t>
            </a:r>
            <a:r>
              <a:rPr lang="ja-JP" altLang="en-US" sz="1050" dirty="0"/>
              <a:t>リアルタイムラインドローイング</a:t>
            </a:r>
          </a:p>
          <a:p>
            <a:pPr marL="0" indent="0">
              <a:lnSpc>
                <a:spcPts val="600"/>
              </a:lnSpc>
              <a:buNone/>
            </a:pPr>
            <a:r>
              <a:rPr lang="ja-JP" altLang="en-US" sz="1050" dirty="0"/>
              <a:t>　　　　　　　　　　　　　　　　　　　　　　　　　　</a:t>
            </a:r>
            <a:r>
              <a:rPr lang="ja-JP" altLang="en-US" sz="1050" dirty="0">
                <a:solidFill>
                  <a:srgbClr val="C00000"/>
                </a:solidFill>
              </a:rPr>
              <a:t> ●</a:t>
            </a:r>
            <a:r>
              <a:rPr lang="ja-JP" altLang="en-US" sz="1050" dirty="0"/>
              <a:t>パース誇張　　　　　　　　　　　　</a:t>
            </a:r>
            <a:r>
              <a:rPr lang="ja-JP" altLang="en-US" sz="1050" dirty="0">
                <a:solidFill>
                  <a:srgbClr val="C00000"/>
                </a:solidFill>
              </a:rPr>
              <a:t> ●</a:t>
            </a:r>
            <a:r>
              <a:rPr lang="ja-JP" altLang="en-US" sz="1050" dirty="0"/>
              <a:t>アニメパース　　</a:t>
            </a:r>
            <a:r>
              <a:rPr lang="ja-JP" altLang="en-US" sz="1050" dirty="0">
                <a:solidFill>
                  <a:srgbClr val="C00000"/>
                </a:solidFill>
              </a:rPr>
              <a:t>●</a:t>
            </a:r>
            <a:r>
              <a:rPr lang="ja-JP" altLang="en-US" sz="1050" dirty="0"/>
              <a:t>多視点描画　</a:t>
            </a:r>
            <a:endParaRPr lang="en-US" altLang="ja-JP" sz="1050" dirty="0"/>
          </a:p>
          <a:p>
            <a:pPr marL="0" indent="0">
              <a:lnSpc>
                <a:spcPts val="600"/>
              </a:lnSpc>
              <a:buNone/>
            </a:pPr>
            <a:r>
              <a:rPr lang="ja-JP" altLang="en-US" sz="1050" dirty="0"/>
              <a:t>　　　　　　　　　　　　　　　　　　　　　　　　　　　　　　　　　　　</a:t>
            </a:r>
            <a:r>
              <a:rPr lang="ja-JP" altLang="en-US" sz="1050" dirty="0">
                <a:solidFill>
                  <a:srgbClr val="C00000"/>
                </a:solidFill>
              </a:rPr>
              <a:t> ●</a:t>
            </a:r>
            <a:r>
              <a:rPr lang="ja-JP" altLang="en-US" sz="1050" dirty="0"/>
              <a:t>画像から絵画やイラスト表現　　　</a:t>
            </a:r>
            <a:r>
              <a:rPr lang="ja-JP" altLang="en-US" sz="1050" dirty="0">
                <a:solidFill>
                  <a:srgbClr val="C00000"/>
                </a:solidFill>
              </a:rPr>
              <a:t> ●</a:t>
            </a:r>
            <a:r>
              <a:rPr lang="ja-JP" altLang="en-US" sz="1050" dirty="0"/>
              <a:t>誘目性　</a:t>
            </a:r>
            <a:r>
              <a:rPr lang="ja-JP" altLang="en-US" sz="1050" dirty="0">
                <a:solidFill>
                  <a:srgbClr val="C00000"/>
                </a:solidFill>
              </a:rPr>
              <a:t> 　　　　　　　　　　　　</a:t>
            </a:r>
            <a:r>
              <a:rPr lang="ja-JP" altLang="en-US" sz="1050" dirty="0"/>
              <a:t>　　　　　　　　　　　　　　　　　　　　　　　　　　　　　　　　　          　　　    </a:t>
            </a:r>
            <a:r>
              <a:rPr lang="ja-JP" altLang="en-US" sz="1050" dirty="0">
                <a:solidFill>
                  <a:srgbClr val="C00000"/>
                </a:solidFill>
              </a:rPr>
              <a:t> 　　　　　</a:t>
            </a:r>
            <a:endParaRPr lang="en-US" altLang="ja-JP" sz="1050" dirty="0">
              <a:solidFill>
                <a:srgbClr val="C00000"/>
              </a:solidFill>
            </a:endParaRPr>
          </a:p>
          <a:p>
            <a:pPr marL="0" indent="0">
              <a:lnSpc>
                <a:spcPts val="600"/>
              </a:lnSpc>
              <a:buNone/>
            </a:pPr>
            <a:r>
              <a:rPr lang="ja-JP" altLang="en-US" sz="1050" dirty="0">
                <a:solidFill>
                  <a:srgbClr val="C00000"/>
                </a:solidFill>
              </a:rPr>
              <a:t>　　　　　　　　　　　　　　　　　　　　　　　　　　　　　　　　　　　　　　● </a:t>
            </a:r>
            <a:r>
              <a:rPr lang="en-US" altLang="ja-JP" sz="1050" dirty="0"/>
              <a:t>3</a:t>
            </a:r>
            <a:r>
              <a:rPr lang="ja-JP" altLang="en-US" sz="1050" dirty="0"/>
              <a:t>次元モデルによる絵画表現　　　</a:t>
            </a:r>
            <a:r>
              <a:rPr lang="ja-JP" altLang="en-US" sz="1050" dirty="0">
                <a:solidFill>
                  <a:srgbClr val="C00000"/>
                </a:solidFill>
              </a:rPr>
              <a:t> ● </a:t>
            </a:r>
            <a:r>
              <a:rPr lang="en-US" altLang="ja-JP" sz="1050" dirty="0"/>
              <a:t>LOD</a:t>
            </a:r>
            <a:r>
              <a:rPr lang="ja-JP" altLang="en-US" sz="1050" dirty="0"/>
              <a:t>　誘目性</a:t>
            </a:r>
            <a:r>
              <a:rPr lang="en-US" altLang="ja-JP" sz="1050" dirty="0"/>
              <a:t>&gt; </a:t>
            </a:r>
            <a:r>
              <a:rPr lang="ja-JP" altLang="en-US" sz="1050" dirty="0"/>
              <a:t>リアルタイム</a:t>
            </a:r>
            <a:r>
              <a:rPr lang="en-US" altLang="ja-JP" sz="1050" dirty="0"/>
              <a:t>CG</a:t>
            </a:r>
            <a:r>
              <a:rPr lang="ja-JP" altLang="en-US" sz="1050" dirty="0"/>
              <a:t>　　　　　</a:t>
            </a:r>
          </a:p>
          <a:p>
            <a:pPr marL="0" indent="0">
              <a:lnSpc>
                <a:spcPts val="600"/>
              </a:lnSpc>
              <a:buNone/>
            </a:pPr>
            <a:r>
              <a:rPr lang="ja-JP" altLang="en-US" sz="1050" dirty="0"/>
              <a:t>　　　　　　　　　</a:t>
            </a:r>
            <a:r>
              <a:rPr lang="ja-JP" altLang="en-US" sz="1050" dirty="0">
                <a:solidFill>
                  <a:srgbClr val="C00000"/>
                </a:solidFill>
              </a:rPr>
              <a:t>●</a:t>
            </a:r>
            <a:r>
              <a:rPr lang="en-US" altLang="ja-JP" sz="1050" dirty="0"/>
              <a:t>Bezier</a:t>
            </a:r>
            <a:r>
              <a:rPr lang="ja-JP" altLang="en-US" sz="1050" dirty="0"/>
              <a:t>曲線曲面</a:t>
            </a:r>
            <a:r>
              <a:rPr lang="en-US" altLang="ja-JP" sz="1050" dirty="0"/>
              <a:t>    , </a:t>
            </a:r>
            <a:r>
              <a:rPr lang="ja-JP" altLang="en-US" sz="1050" dirty="0">
                <a:solidFill>
                  <a:srgbClr val="C00000"/>
                </a:solidFill>
              </a:rPr>
              <a:t>●</a:t>
            </a:r>
            <a:r>
              <a:rPr lang="ja-JP" altLang="en-US" sz="1050" dirty="0"/>
              <a:t>形状モデリング　　　　　　　　　　  </a:t>
            </a:r>
            <a:r>
              <a:rPr lang="ja-JP" altLang="en-US" sz="1050" dirty="0">
                <a:solidFill>
                  <a:srgbClr val="C00000"/>
                </a:solidFill>
              </a:rPr>
              <a:t> ● </a:t>
            </a:r>
            <a:r>
              <a:rPr lang="en-US" altLang="ja-JP" sz="1050" dirty="0"/>
              <a:t>subdivision       </a:t>
            </a:r>
            <a:r>
              <a:rPr lang="ja-JP" altLang="en-US" sz="1050" dirty="0">
                <a:solidFill>
                  <a:srgbClr val="C00000"/>
                </a:solidFill>
              </a:rPr>
              <a:t>●</a:t>
            </a:r>
            <a:r>
              <a:rPr lang="ja-JP" altLang="en-US" sz="1050" dirty="0"/>
              <a:t>曲面モデルの</a:t>
            </a:r>
            <a:r>
              <a:rPr lang="en-US" altLang="ja-JP" sz="1050" dirty="0"/>
              <a:t>LOD &gt; </a:t>
            </a:r>
            <a:r>
              <a:rPr lang="ja-JP" altLang="en-US" sz="1050" dirty="0"/>
              <a:t>ローポリゴン　　</a:t>
            </a:r>
            <a:endParaRPr lang="en-US" altLang="ja-JP" sz="1050" dirty="0"/>
          </a:p>
          <a:p>
            <a:pPr marL="0" indent="0">
              <a:lnSpc>
                <a:spcPts val="600"/>
              </a:lnSpc>
              <a:buNone/>
            </a:pPr>
            <a:r>
              <a:rPr lang="ja-JP" altLang="en-US" sz="1050" dirty="0"/>
              <a:t>　　　　　　　　</a:t>
            </a:r>
            <a:r>
              <a:rPr lang="ja-JP" altLang="en-US" sz="1050" dirty="0">
                <a:solidFill>
                  <a:srgbClr val="C00000"/>
                </a:solidFill>
              </a:rPr>
              <a:t>                     </a:t>
            </a:r>
            <a:r>
              <a:rPr lang="ja-JP" altLang="en-US" sz="1050" dirty="0"/>
              <a:t>　　　　　　　　　</a:t>
            </a:r>
            <a:r>
              <a:rPr lang="ja-JP" altLang="en-US" sz="1050" dirty="0">
                <a:solidFill>
                  <a:srgbClr val="C00000"/>
                </a:solidFill>
              </a:rPr>
              <a:t>●</a:t>
            </a:r>
            <a:r>
              <a:rPr lang="ja-JP" altLang="en-US" sz="1050" dirty="0"/>
              <a:t>スケッチモデリング・インタフェース </a:t>
            </a:r>
            <a:r>
              <a:rPr lang="ja-JP" altLang="en-US" sz="1050" dirty="0">
                <a:solidFill>
                  <a:srgbClr val="C00000"/>
                </a:solidFill>
              </a:rPr>
              <a:t>● </a:t>
            </a:r>
            <a:r>
              <a:rPr lang="ja-JP" altLang="en-US" sz="1050" dirty="0"/>
              <a:t>陰関数モデリング　　</a:t>
            </a:r>
            <a:r>
              <a:rPr lang="ja-JP" altLang="en-US" sz="1050" dirty="0">
                <a:solidFill>
                  <a:srgbClr val="C00000"/>
                </a:solidFill>
              </a:rPr>
              <a:t> </a:t>
            </a:r>
            <a:r>
              <a:rPr lang="ja-JP" altLang="en-US" sz="1050" dirty="0"/>
              <a:t>　</a:t>
            </a:r>
            <a:r>
              <a:rPr lang="en-US" altLang="ja-JP" sz="1050" dirty="0"/>
              <a:t> </a:t>
            </a:r>
            <a:r>
              <a:rPr lang="ja-JP" altLang="en-US" sz="1050" dirty="0"/>
              <a:t>　　 </a:t>
            </a:r>
            <a:r>
              <a:rPr lang="ja-JP" altLang="en-US" sz="1050" dirty="0">
                <a:solidFill>
                  <a:srgbClr val="C00000"/>
                </a:solidFill>
              </a:rPr>
              <a:t>● </a:t>
            </a:r>
            <a:r>
              <a:rPr lang="ja-JP" altLang="en-US" sz="1050" dirty="0"/>
              <a:t>履歴データ編集　　　　　　　　　　　　　　　　　　　　　　　　　　　　　　　　　　　　　　　　　　　　　　　　　　　　　　　　　　　　　　　　　　　　　　　　　　　　　　　　　　　　　　　　　　　　　　　　　　　　　　　　　　　　　　　　　　　　　　　　　　　　　</a:t>
            </a:r>
            <a:endParaRPr lang="en-US" altLang="ja-JP" sz="1050" dirty="0"/>
          </a:p>
          <a:p>
            <a:pPr marL="0" indent="0">
              <a:lnSpc>
                <a:spcPts val="600"/>
              </a:lnSpc>
              <a:buNone/>
            </a:pPr>
            <a:r>
              <a:rPr lang="ja-JP" altLang="en-US" sz="1050" dirty="0">
                <a:solidFill>
                  <a:srgbClr val="C00000"/>
                </a:solidFill>
              </a:rPr>
              <a:t>　　　　　　　　　　　　　　　　 　　　　　●</a:t>
            </a:r>
            <a:r>
              <a:rPr lang="ja-JP" altLang="en-US" sz="1050" dirty="0"/>
              <a:t>デザイン画像検索（感性情報処理）</a:t>
            </a:r>
          </a:p>
          <a:p>
            <a:pPr marL="0" indent="0">
              <a:lnSpc>
                <a:spcPts val="600"/>
              </a:lnSpc>
              <a:buNone/>
            </a:pPr>
            <a:r>
              <a:rPr lang="ja-JP" altLang="en-US" sz="1050" dirty="0"/>
              <a:t>　　　　　　　　　　　　　　　　　　       　    　 　　　　　　</a:t>
            </a:r>
            <a:r>
              <a:rPr lang="ja-JP" altLang="en-US" sz="1050" dirty="0">
                <a:solidFill>
                  <a:srgbClr val="C00000"/>
                </a:solidFill>
              </a:rPr>
              <a:t>●</a:t>
            </a:r>
            <a:r>
              <a:rPr lang="ja-JP" altLang="en-US" sz="1050" dirty="0"/>
              <a:t>感性データベース　（特許）　    　　　　　　　  　　　　</a:t>
            </a:r>
            <a:r>
              <a:rPr lang="ja-JP" altLang="en-US" sz="1050" dirty="0">
                <a:solidFill>
                  <a:srgbClr val="C00000"/>
                </a:solidFill>
              </a:rPr>
              <a:t> ●</a:t>
            </a:r>
            <a:r>
              <a:rPr lang="ja-JP" altLang="en-US" sz="1050" dirty="0"/>
              <a:t>デジタルスクラップブック</a:t>
            </a:r>
          </a:p>
          <a:p>
            <a:pPr marL="0" indent="0">
              <a:lnSpc>
                <a:spcPts val="600"/>
              </a:lnSpc>
              <a:buNone/>
            </a:pPr>
            <a:r>
              <a:rPr lang="ja-JP" altLang="en-US" sz="1050" dirty="0"/>
              <a:t>　　　　　　　　　　　　　　　　　　　　　　　       　　　　　       　 </a:t>
            </a:r>
            <a:r>
              <a:rPr lang="ja-JP" altLang="en-US" sz="1050" dirty="0">
                <a:solidFill>
                  <a:srgbClr val="C00000"/>
                </a:solidFill>
              </a:rPr>
              <a:t>●</a:t>
            </a:r>
            <a:r>
              <a:rPr lang="en-US" altLang="ja-JP" sz="1050" dirty="0"/>
              <a:t> Color harmony </a:t>
            </a:r>
            <a:r>
              <a:rPr lang="ja-JP" altLang="en-US" sz="1050" dirty="0"/>
              <a:t>　　　     </a:t>
            </a:r>
            <a:r>
              <a:rPr lang="ja-JP" altLang="en-US" sz="1050" dirty="0">
                <a:solidFill>
                  <a:srgbClr val="C00000"/>
                </a:solidFill>
              </a:rPr>
              <a:t>●</a:t>
            </a:r>
            <a:r>
              <a:rPr lang="ja-JP" altLang="en-US" sz="1050" dirty="0"/>
              <a:t>配色デザイン　　　　　　　</a:t>
            </a:r>
            <a:r>
              <a:rPr lang="ja-JP" altLang="en-US" sz="1050" dirty="0">
                <a:solidFill>
                  <a:srgbClr val="C00000"/>
                </a:solidFill>
              </a:rPr>
              <a:t>●</a:t>
            </a:r>
            <a:r>
              <a:rPr lang="ja-JP" altLang="en-US" sz="1050" dirty="0"/>
              <a:t>キャラクター配色</a:t>
            </a:r>
          </a:p>
          <a:p>
            <a:pPr marL="0" indent="0">
              <a:lnSpc>
                <a:spcPts val="600"/>
              </a:lnSpc>
              <a:buNone/>
            </a:pPr>
            <a:r>
              <a:rPr lang="ja-JP" altLang="en-US" sz="1050" dirty="0"/>
              <a:t>　　　　　　　　　　　　　　　　　　　　　　　      </a:t>
            </a:r>
            <a:endParaRPr lang="en-US" altLang="ja-JP" sz="1050" dirty="0"/>
          </a:p>
          <a:p>
            <a:pPr marL="0" indent="0">
              <a:lnSpc>
                <a:spcPts val="600"/>
              </a:lnSpc>
              <a:buNone/>
            </a:pPr>
            <a:r>
              <a:rPr lang="ja-JP" altLang="en-US" sz="1050" dirty="0">
                <a:solidFill>
                  <a:srgbClr val="C00000"/>
                </a:solidFill>
              </a:rPr>
              <a:t>　　　　　　　　　　　　　　　　　　　　　　　　　●</a:t>
            </a:r>
            <a:r>
              <a:rPr lang="ja-JP" altLang="en-US" sz="1050" dirty="0"/>
              <a:t> </a:t>
            </a:r>
            <a:r>
              <a:rPr lang="en-US" altLang="ja-JP" sz="1050" dirty="0"/>
              <a:t>Motion Filter</a:t>
            </a:r>
            <a:r>
              <a:rPr lang="ja-JP" altLang="en-US" sz="1050" dirty="0"/>
              <a:t>　　　　</a:t>
            </a:r>
            <a:r>
              <a:rPr lang="ja-JP" altLang="en-US" sz="1050" dirty="0">
                <a:solidFill>
                  <a:srgbClr val="C00000"/>
                </a:solidFill>
              </a:rPr>
              <a:t> ● </a:t>
            </a:r>
            <a:r>
              <a:rPr lang="en-US" altLang="ja-JP" sz="1050" dirty="0"/>
              <a:t>Motion Capture </a:t>
            </a:r>
            <a:r>
              <a:rPr lang="ja-JP" altLang="en-US" sz="1050" dirty="0"/>
              <a:t>　　</a:t>
            </a:r>
            <a:r>
              <a:rPr lang="ja-JP" altLang="en-US" sz="1050" dirty="0">
                <a:solidFill>
                  <a:srgbClr val="C00000"/>
                </a:solidFill>
              </a:rPr>
              <a:t>●</a:t>
            </a:r>
            <a:r>
              <a:rPr lang="ja-JP" altLang="en-US" sz="1050" dirty="0"/>
              <a:t>知的アニメ制作情報活用 </a:t>
            </a:r>
            <a:endParaRPr lang="en-US" altLang="ja-JP" sz="1050" dirty="0"/>
          </a:p>
          <a:p>
            <a:pPr marL="0" indent="0">
              <a:lnSpc>
                <a:spcPts val="600"/>
              </a:lnSpc>
              <a:buNone/>
            </a:pPr>
            <a:r>
              <a:rPr lang="ja-JP" altLang="en-US" sz="1050" dirty="0"/>
              <a:t>　　　　　　　　　　　　　　　　　　　　　　　　　　　　　　　</a:t>
            </a:r>
            <a:r>
              <a:rPr lang="ja-JP" altLang="en-US" sz="1050" dirty="0">
                <a:solidFill>
                  <a:srgbClr val="C00000"/>
                </a:solidFill>
              </a:rPr>
              <a:t>             ● </a:t>
            </a:r>
            <a:r>
              <a:rPr lang="en-US" altLang="ja-JP" sz="1050" dirty="0"/>
              <a:t>Cartoon Blur </a:t>
            </a:r>
            <a:r>
              <a:rPr lang="ja-JP" altLang="en-US" sz="1050" dirty="0">
                <a:solidFill>
                  <a:srgbClr val="C00000"/>
                </a:solidFill>
              </a:rPr>
              <a:t>　</a:t>
            </a:r>
            <a:endParaRPr lang="en-US" altLang="ja-JP" sz="1050" dirty="0"/>
          </a:p>
          <a:p>
            <a:pPr marL="0" indent="0">
              <a:lnSpc>
                <a:spcPts val="900"/>
              </a:lnSpc>
              <a:buNone/>
            </a:pPr>
            <a:r>
              <a:rPr lang="ja-JP" altLang="en-US" sz="1050" dirty="0">
                <a:solidFill>
                  <a:srgbClr val="C00000"/>
                </a:solidFill>
              </a:rPr>
              <a:t>　　　　　　　　　　　　　　　　　　　　　　　　　　　　　　　　　　　　　　　　　●</a:t>
            </a:r>
            <a:r>
              <a:rPr lang="ja-JP" altLang="en-US" sz="1050" dirty="0"/>
              <a:t>キャラクターモデリング    </a:t>
            </a:r>
            <a:r>
              <a:rPr lang="ja-JP" altLang="en-US" sz="1050" dirty="0">
                <a:solidFill>
                  <a:srgbClr val="C00000"/>
                </a:solidFill>
              </a:rPr>
              <a:t>●</a:t>
            </a:r>
            <a:r>
              <a:rPr lang="ja-JP" altLang="en-US" sz="1050" dirty="0"/>
              <a:t>デフォルメ     </a:t>
            </a:r>
            <a:r>
              <a:rPr lang="ja-JP" altLang="en-US" sz="1050" dirty="0">
                <a:solidFill>
                  <a:srgbClr val="C00000"/>
                </a:solidFill>
              </a:rPr>
              <a:t>●</a:t>
            </a:r>
            <a:r>
              <a:rPr lang="ja-JP" altLang="en-US" sz="1050" dirty="0"/>
              <a:t>　パーツスクラップブック　</a:t>
            </a:r>
            <a:endParaRPr lang="en-US" altLang="ja-JP" sz="1050" dirty="0"/>
          </a:p>
          <a:p>
            <a:pPr marL="0" indent="0">
              <a:lnSpc>
                <a:spcPts val="900"/>
              </a:lnSpc>
              <a:buNone/>
            </a:pPr>
            <a:r>
              <a:rPr lang="ja-JP" altLang="en-US" sz="1050" dirty="0"/>
              <a:t>　　　　　　　　　　　　　　　　　　　　　　　　　　　　　　　　　　　　　　　　　　　　</a:t>
            </a:r>
            <a:r>
              <a:rPr lang="ja-JP" altLang="en-US" sz="1050" dirty="0">
                <a:solidFill>
                  <a:srgbClr val="C00000"/>
                </a:solidFill>
              </a:rPr>
              <a:t>●</a:t>
            </a:r>
            <a:r>
              <a:rPr lang="en-US" altLang="ja-JP" sz="1050" b="1" dirty="0"/>
              <a:t> DREAM</a:t>
            </a:r>
            <a:r>
              <a:rPr lang="ja-JP" altLang="en-US" sz="1050" b="1" dirty="0"/>
              <a:t>　</a:t>
            </a:r>
            <a:r>
              <a:rPr lang="ja-JP" altLang="en-US" sz="1050" dirty="0"/>
              <a:t>  </a:t>
            </a:r>
            <a:r>
              <a:rPr lang="ja-JP" altLang="en-US" sz="1050" dirty="0">
                <a:solidFill>
                  <a:srgbClr val="C00000"/>
                </a:solidFill>
              </a:rPr>
              <a:t>●</a:t>
            </a:r>
            <a:r>
              <a:rPr lang="ja-JP" altLang="en-US" sz="1050" dirty="0"/>
              <a:t>デフォルメ     </a:t>
            </a:r>
            <a:r>
              <a:rPr lang="ja-JP" altLang="en-US" sz="1050" dirty="0">
                <a:solidFill>
                  <a:srgbClr val="C00000"/>
                </a:solidFill>
              </a:rPr>
              <a:t>●</a:t>
            </a:r>
            <a:r>
              <a:rPr lang="ja-JP" altLang="en-US" sz="1050" dirty="0"/>
              <a:t>　パーツスクラップブック　</a:t>
            </a:r>
            <a:endParaRPr lang="en-US" altLang="ja-JP" sz="1050" dirty="0"/>
          </a:p>
          <a:p>
            <a:pPr marL="0" indent="0">
              <a:lnSpc>
                <a:spcPts val="900"/>
              </a:lnSpc>
              <a:buNone/>
            </a:pPr>
            <a:r>
              <a:rPr lang="ja-JP" altLang="en-US" sz="1050" dirty="0">
                <a:solidFill>
                  <a:srgbClr val="C00000"/>
                </a:solidFill>
              </a:rPr>
              <a:t>　　　　　　　　　　　　　　　　　　　　　　　　　　　　　　　　　　　　　　　　●</a:t>
            </a:r>
            <a:r>
              <a:rPr lang="ja-JP" altLang="en-US" sz="1050" dirty="0"/>
              <a:t>ライティングスクラップブック　</a:t>
            </a:r>
            <a:endParaRPr lang="en-US" altLang="ja-JP" sz="1050" dirty="0"/>
          </a:p>
          <a:p>
            <a:pPr marL="0" indent="0">
              <a:lnSpc>
                <a:spcPts val="900"/>
              </a:lnSpc>
              <a:buNone/>
            </a:pPr>
            <a:r>
              <a:rPr lang="ja-JP" altLang="en-US" sz="1050" dirty="0">
                <a:solidFill>
                  <a:srgbClr val="C00000"/>
                </a:solidFill>
              </a:rPr>
              <a:t>　　　　　　　　　　　　　　　　　　　　　　　　　　　　　　　　　　　　　　　　　　　　　 ●</a:t>
            </a:r>
            <a:r>
              <a:rPr lang="ja-JP" altLang="en-US" sz="1050" dirty="0"/>
              <a:t>カメラワーク演出スクラップブック</a:t>
            </a:r>
            <a:br>
              <a:rPr lang="en-US" altLang="ja-JP" sz="1050" dirty="0"/>
            </a:br>
            <a:endParaRPr lang="en-US" altLang="ja-JP" sz="1050" dirty="0"/>
          </a:p>
          <a:p>
            <a:pPr marL="0" indent="0">
              <a:lnSpc>
                <a:spcPts val="900"/>
              </a:lnSpc>
              <a:buNone/>
            </a:pPr>
            <a:r>
              <a:rPr lang="ja-JP" altLang="en-US" sz="1050" dirty="0"/>
              <a:t>　　　　　　　　　　　　　　　　　　　　　　　　　　　　　　　　　　　　　　　　　　　　　　　</a:t>
            </a:r>
            <a:r>
              <a:rPr lang="ja-JP" altLang="en-US" sz="1050" dirty="0">
                <a:solidFill>
                  <a:srgbClr val="C00000"/>
                </a:solidFill>
              </a:rPr>
              <a:t> ●</a:t>
            </a:r>
            <a:r>
              <a:rPr lang="ja-JP" altLang="en-US" sz="1050" dirty="0"/>
              <a:t>シナリオ制作支援システム、手法</a:t>
            </a:r>
            <a:endParaRPr lang="en-US" altLang="ja-JP" sz="1050" dirty="0"/>
          </a:p>
          <a:p>
            <a:pPr marL="0" indent="0">
              <a:lnSpc>
                <a:spcPts val="900"/>
              </a:lnSpc>
              <a:buNone/>
            </a:pPr>
            <a:r>
              <a:rPr lang="ja-JP" altLang="en-US" sz="1050" dirty="0"/>
              <a:t>　　　　　　　　　　　　　　　　　　　　　　　　　　　　　　　　　　　　　　　　　　　　　　　　　　　　　　　</a:t>
            </a:r>
            <a:r>
              <a:rPr lang="ja-JP" altLang="en-US" sz="1050" dirty="0">
                <a:solidFill>
                  <a:srgbClr val="C00000"/>
                </a:solidFill>
              </a:rPr>
              <a:t>●</a:t>
            </a:r>
            <a:r>
              <a:rPr lang="ja-JP" altLang="en-US" sz="1050" dirty="0"/>
              <a:t>配色タイムライン</a:t>
            </a:r>
          </a:p>
          <a:p>
            <a:pPr marL="0" indent="0">
              <a:lnSpc>
                <a:spcPts val="900"/>
              </a:lnSpc>
              <a:buNone/>
            </a:pPr>
            <a:r>
              <a:rPr lang="ja-JP" altLang="en-US" sz="1050" dirty="0"/>
              <a:t>　</a:t>
            </a:r>
          </a:p>
        </p:txBody>
      </p:sp>
      <p:sp>
        <p:nvSpPr>
          <p:cNvPr id="2" name="タイトル 1"/>
          <p:cNvSpPr>
            <a:spLocks noGrp="1"/>
          </p:cNvSpPr>
          <p:nvPr>
            <p:ph type="title"/>
          </p:nvPr>
        </p:nvSpPr>
        <p:spPr>
          <a:xfrm>
            <a:off x="628304" y="510209"/>
            <a:ext cx="8229600" cy="706090"/>
          </a:xfrm>
        </p:spPr>
        <p:txBody>
          <a:bodyPr>
            <a:normAutofit/>
          </a:bodyPr>
          <a:lstStyle/>
          <a:p>
            <a:r>
              <a:rPr lang="en-US" altLang="ja-JP" sz="2800" b="1" dirty="0"/>
              <a:t>CG</a:t>
            </a:r>
            <a:r>
              <a:rPr lang="ja-JP" altLang="en-US" sz="2400" dirty="0"/>
              <a:t>研究の展開</a:t>
            </a:r>
          </a:p>
        </p:txBody>
      </p:sp>
      <p:sp>
        <p:nvSpPr>
          <p:cNvPr id="4" name="テキスト ボックス 3"/>
          <p:cNvSpPr txBox="1"/>
          <p:nvPr/>
        </p:nvSpPr>
        <p:spPr>
          <a:xfrm>
            <a:off x="835286" y="1332018"/>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19</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5" name="テキスト ボックス 4"/>
          <p:cNvSpPr txBox="1"/>
          <p:nvPr/>
        </p:nvSpPr>
        <p:spPr>
          <a:xfrm>
            <a:off x="2989558" y="1332018"/>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35</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cxnSp>
        <p:nvCxnSpPr>
          <p:cNvPr id="7" name="直線コネクタ 6"/>
          <p:cNvCxnSpPr>
            <a:cxnSpLocks/>
          </p:cNvCxnSpPr>
          <p:nvPr/>
        </p:nvCxnSpPr>
        <p:spPr>
          <a:xfrm>
            <a:off x="845805" y="2021473"/>
            <a:ext cx="10501626"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直線コネクタ 7"/>
          <p:cNvCxnSpPr>
            <a:cxnSpLocks/>
          </p:cNvCxnSpPr>
          <p:nvPr/>
        </p:nvCxnSpPr>
        <p:spPr>
          <a:xfrm>
            <a:off x="819824" y="2410202"/>
            <a:ext cx="10527607"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直線コネクタ 8"/>
          <p:cNvCxnSpPr>
            <a:cxnSpLocks/>
          </p:cNvCxnSpPr>
          <p:nvPr/>
        </p:nvCxnSpPr>
        <p:spPr>
          <a:xfrm>
            <a:off x="813821" y="2819668"/>
            <a:ext cx="10568779"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直線コネクタ 9"/>
          <p:cNvCxnSpPr>
            <a:cxnSpLocks/>
          </p:cNvCxnSpPr>
          <p:nvPr/>
        </p:nvCxnSpPr>
        <p:spPr>
          <a:xfrm>
            <a:off x="761542" y="4310386"/>
            <a:ext cx="1059224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a:cxnSpLocks/>
          </p:cNvCxnSpPr>
          <p:nvPr/>
        </p:nvCxnSpPr>
        <p:spPr>
          <a:xfrm>
            <a:off x="750738" y="6465349"/>
            <a:ext cx="106400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a:cxnSpLocks/>
          </p:cNvCxnSpPr>
          <p:nvPr/>
        </p:nvCxnSpPr>
        <p:spPr>
          <a:xfrm>
            <a:off x="845805" y="1607109"/>
            <a:ext cx="1048990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5724192" y="1308572"/>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50</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15" name="テキスト ボックス 14"/>
          <p:cNvSpPr txBox="1"/>
          <p:nvPr/>
        </p:nvSpPr>
        <p:spPr>
          <a:xfrm>
            <a:off x="1263078" y="1332018"/>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25</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16" name="テキスト ボックス 15"/>
          <p:cNvSpPr txBox="1"/>
          <p:nvPr/>
        </p:nvSpPr>
        <p:spPr>
          <a:xfrm>
            <a:off x="7983116" y="1323780"/>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60</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17" name="テキスト ボックス 16"/>
          <p:cNvSpPr txBox="1"/>
          <p:nvPr/>
        </p:nvSpPr>
        <p:spPr>
          <a:xfrm>
            <a:off x="718267" y="1075000"/>
            <a:ext cx="582211" cy="307777"/>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C00000"/>
                </a:solidFill>
                <a:effectLst/>
                <a:uLnTx/>
                <a:uFillTx/>
                <a:latin typeface="Arial"/>
                <a:ea typeface="HGｺﾞｼｯｸM"/>
                <a:cs typeface="+mn-cs"/>
              </a:rPr>
              <a:t>1973</a:t>
            </a:r>
            <a:endParaRPr kumimoji="1" lang="ja-JP" altLang="en-US" sz="1400" b="1" i="0" u="none" strike="noStrike" kern="1200" cap="none" spc="0" normalizeH="0" baseline="0" noProof="0" dirty="0">
              <a:ln>
                <a:noFill/>
              </a:ln>
              <a:solidFill>
                <a:srgbClr val="C00000"/>
              </a:solidFill>
              <a:effectLst/>
              <a:uLnTx/>
              <a:uFillTx/>
              <a:latin typeface="Arial"/>
              <a:ea typeface="HGｺﾞｼｯｸM"/>
              <a:cs typeface="+mn-cs"/>
            </a:endParaRPr>
          </a:p>
        </p:txBody>
      </p:sp>
      <p:sp>
        <p:nvSpPr>
          <p:cNvPr id="18" name="テキスト ボックス 17"/>
          <p:cNvSpPr txBox="1"/>
          <p:nvPr/>
        </p:nvSpPr>
        <p:spPr>
          <a:xfrm>
            <a:off x="2090293" y="1075000"/>
            <a:ext cx="582211" cy="307777"/>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a:ea typeface="HGｺﾞｼｯｸM"/>
                <a:cs typeface="+mn-cs"/>
              </a:rPr>
              <a:t>1985</a:t>
            </a:r>
            <a:endParaRPr kumimoji="1" lang="ja-JP" altLang="en-US" sz="14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19" name="テキスト ボックス 18"/>
          <p:cNvSpPr txBox="1"/>
          <p:nvPr/>
        </p:nvSpPr>
        <p:spPr>
          <a:xfrm>
            <a:off x="4820257" y="1044222"/>
            <a:ext cx="697627"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a:ea typeface="HGｺﾞｼｯｸM"/>
                <a:cs typeface="+mn-cs"/>
              </a:rPr>
              <a:t>2000</a:t>
            </a:r>
            <a:endParaRPr kumimoji="1" lang="ja-JP" altLang="en-US" sz="1800" b="1"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20" name="テキスト ボックス 19"/>
          <p:cNvSpPr txBox="1"/>
          <p:nvPr/>
        </p:nvSpPr>
        <p:spPr>
          <a:xfrm>
            <a:off x="3128904" y="1044222"/>
            <a:ext cx="697627"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a:ea typeface="HGｺﾞｼｯｸM"/>
                <a:cs typeface="+mn-cs"/>
              </a:rPr>
              <a:t>1990</a:t>
            </a:r>
            <a:endParaRPr kumimoji="1" lang="ja-JP" altLang="en-US" sz="1800" b="1"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21" name="テキスト ボックス 20"/>
          <p:cNvSpPr txBox="1"/>
          <p:nvPr/>
        </p:nvSpPr>
        <p:spPr>
          <a:xfrm>
            <a:off x="1303321" y="1044222"/>
            <a:ext cx="697627"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a:ea typeface="HGｺﾞｼｯｸM"/>
                <a:cs typeface="+mn-cs"/>
              </a:rPr>
              <a:t>1980</a:t>
            </a:r>
            <a:endParaRPr kumimoji="1" lang="ja-JP" altLang="en-US" sz="1800" b="1"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22" name="テキスト ボックス 21"/>
          <p:cNvSpPr txBox="1"/>
          <p:nvPr/>
        </p:nvSpPr>
        <p:spPr>
          <a:xfrm>
            <a:off x="6697136" y="1044222"/>
            <a:ext cx="697627"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a:ea typeface="HGｺﾞｼｯｸM"/>
                <a:cs typeface="+mn-cs"/>
              </a:rPr>
              <a:t>2010</a:t>
            </a:r>
            <a:endParaRPr kumimoji="1" lang="ja-JP" altLang="en-US" sz="1800" b="1"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23" name="テキスト ボックス 22"/>
          <p:cNvSpPr txBox="1"/>
          <p:nvPr/>
        </p:nvSpPr>
        <p:spPr>
          <a:xfrm>
            <a:off x="8160573" y="1044222"/>
            <a:ext cx="697627"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a:ea typeface="HGｺﾞｼｯｸM"/>
                <a:cs typeface="+mn-cs"/>
              </a:rPr>
              <a:t>2015</a:t>
            </a:r>
            <a:endParaRPr kumimoji="1" lang="ja-JP" altLang="en-US" sz="1800" b="1"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24" name="テキスト ボックス 23"/>
          <p:cNvSpPr txBox="1"/>
          <p:nvPr/>
        </p:nvSpPr>
        <p:spPr>
          <a:xfrm>
            <a:off x="9413357" y="1282590"/>
            <a:ext cx="40943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65</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26" name="テキスト ボックス 25"/>
          <p:cNvSpPr txBox="1"/>
          <p:nvPr/>
        </p:nvSpPr>
        <p:spPr>
          <a:xfrm>
            <a:off x="568844" y="4398097"/>
            <a:ext cx="1418978" cy="338554"/>
          </a:xfrm>
          <a:prstGeom prst="rect">
            <a:avLst/>
          </a:prstGeom>
          <a:solidFill>
            <a:schemeClr val="accent6">
              <a:lumMod val="20000"/>
              <a:lumOff val="80000"/>
            </a:schemeClr>
          </a:solidFill>
          <a:ln w="31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アニメーション</a:t>
            </a:r>
          </a:p>
        </p:txBody>
      </p:sp>
      <p:sp>
        <p:nvSpPr>
          <p:cNvPr id="28" name="テキスト ボックス 27"/>
          <p:cNvSpPr txBox="1"/>
          <p:nvPr/>
        </p:nvSpPr>
        <p:spPr>
          <a:xfrm>
            <a:off x="612894" y="1657176"/>
            <a:ext cx="671979" cy="369332"/>
          </a:xfrm>
          <a:prstGeom prst="rect">
            <a:avLst/>
          </a:prstGeom>
          <a:solidFill>
            <a:schemeClr val="accent6">
              <a:lumMod val="20000"/>
              <a:lumOff val="80000"/>
            </a:schemeClr>
          </a:solidFill>
          <a:ln w="31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a:ea typeface="HGｺﾞｼｯｸM"/>
                <a:cs typeface="+mn-cs"/>
              </a:rPr>
              <a:t>NPR</a:t>
            </a:r>
            <a:endParaRPr kumimoji="1" lang="ja-JP" altLang="en-US" sz="1800" b="1"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30" name="テキスト ボックス 29"/>
          <p:cNvSpPr txBox="1"/>
          <p:nvPr/>
        </p:nvSpPr>
        <p:spPr>
          <a:xfrm>
            <a:off x="539396" y="3771232"/>
            <a:ext cx="1425390" cy="338554"/>
          </a:xfrm>
          <a:prstGeom prst="rect">
            <a:avLst/>
          </a:prstGeom>
          <a:solidFill>
            <a:schemeClr val="accent6">
              <a:lumMod val="20000"/>
              <a:lumOff val="80000"/>
            </a:schemeClr>
          </a:solidFill>
          <a:ln w="31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感性情報処理</a:t>
            </a:r>
          </a:p>
        </p:txBody>
      </p:sp>
      <p:sp>
        <p:nvSpPr>
          <p:cNvPr id="31" name="テキスト ボックス 30"/>
          <p:cNvSpPr txBox="1"/>
          <p:nvPr/>
        </p:nvSpPr>
        <p:spPr>
          <a:xfrm>
            <a:off x="2090548" y="1332018"/>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30</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32" name="テキスト ボックス 31"/>
          <p:cNvSpPr txBox="1"/>
          <p:nvPr/>
        </p:nvSpPr>
        <p:spPr>
          <a:xfrm>
            <a:off x="3925662" y="1332018"/>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40</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33" name="テキスト ボックス 32"/>
          <p:cNvSpPr txBox="1"/>
          <p:nvPr/>
        </p:nvSpPr>
        <p:spPr>
          <a:xfrm>
            <a:off x="4747339" y="1332018"/>
            <a:ext cx="6096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45</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34" name="テキスト ボックス 33"/>
          <p:cNvSpPr txBox="1"/>
          <p:nvPr/>
        </p:nvSpPr>
        <p:spPr>
          <a:xfrm>
            <a:off x="6630450" y="1332018"/>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55</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cxnSp>
        <p:nvCxnSpPr>
          <p:cNvPr id="38" name="直線コネクタ 37"/>
          <p:cNvCxnSpPr>
            <a:cxnSpLocks/>
          </p:cNvCxnSpPr>
          <p:nvPr/>
        </p:nvCxnSpPr>
        <p:spPr>
          <a:xfrm>
            <a:off x="770396" y="3631619"/>
            <a:ext cx="1058875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a:cxnSpLocks/>
          </p:cNvCxnSpPr>
          <p:nvPr/>
        </p:nvCxnSpPr>
        <p:spPr>
          <a:xfrm>
            <a:off x="772176" y="3187654"/>
            <a:ext cx="105635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テキスト ボックス 34"/>
          <p:cNvSpPr txBox="1"/>
          <p:nvPr/>
        </p:nvSpPr>
        <p:spPr>
          <a:xfrm>
            <a:off x="589563" y="5191002"/>
            <a:ext cx="2680669" cy="376253"/>
          </a:xfrm>
          <a:prstGeom prst="rect">
            <a:avLst/>
          </a:prstGeom>
          <a:solidFill>
            <a:schemeClr val="accent6">
              <a:lumMod val="20000"/>
              <a:lumOff val="80000"/>
            </a:schemeClr>
          </a:solidFill>
          <a:ln w="3175">
            <a:solidFill>
              <a:schemeClr val="tx1"/>
            </a:solidFill>
          </a:ln>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コンテンツ制作支援技術</a:t>
            </a:r>
            <a:endParaRPr kumimoji="1" lang="en-US" altLang="ja-JP" sz="18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p:txBody>
      </p:sp>
      <p:sp>
        <p:nvSpPr>
          <p:cNvPr id="37" name="テキスト ボックス 36"/>
          <p:cNvSpPr txBox="1"/>
          <p:nvPr/>
        </p:nvSpPr>
        <p:spPr>
          <a:xfrm>
            <a:off x="530117" y="2960127"/>
            <a:ext cx="1093569" cy="584775"/>
          </a:xfrm>
          <a:prstGeom prst="rect">
            <a:avLst/>
          </a:prstGeom>
          <a:solidFill>
            <a:schemeClr val="accent6">
              <a:lumMod val="20000"/>
              <a:lumOff val="80000"/>
            </a:schemeClr>
          </a:solidFill>
          <a:ln w="31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スケッチ</a:t>
            </a:r>
            <a:br>
              <a:rPr kumimoji="1" lang="en-US" altLang="ja-JP" sz="16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br>
            <a:r>
              <a:rPr kumimoji="1" lang="ja-JP" altLang="en-US" sz="16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モデリング</a:t>
            </a:r>
          </a:p>
        </p:txBody>
      </p:sp>
      <p:cxnSp>
        <p:nvCxnSpPr>
          <p:cNvPr id="42" name="直線コネクタ 41">
            <a:extLst>
              <a:ext uri="{FF2B5EF4-FFF2-40B4-BE49-F238E27FC236}">
                <a16:creationId xmlns:a16="http://schemas.microsoft.com/office/drawing/2014/main" id="{D8E6BEB5-00DD-456A-9102-B11CD967A5EE}"/>
              </a:ext>
            </a:extLst>
          </p:cNvPr>
          <p:cNvCxnSpPr>
            <a:cxnSpLocks/>
          </p:cNvCxnSpPr>
          <p:nvPr/>
        </p:nvCxnSpPr>
        <p:spPr>
          <a:xfrm>
            <a:off x="787523" y="4862519"/>
            <a:ext cx="1058335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直線コネクタ 142">
            <a:extLst>
              <a:ext uri="{FF2B5EF4-FFF2-40B4-BE49-F238E27FC236}">
                <a16:creationId xmlns:a16="http://schemas.microsoft.com/office/drawing/2014/main" id="{894D5273-BD29-4AC5-AC44-BB3C1E17212E}"/>
              </a:ext>
            </a:extLst>
          </p:cNvPr>
          <p:cNvCxnSpPr>
            <a:cxnSpLocks/>
          </p:cNvCxnSpPr>
          <p:nvPr/>
        </p:nvCxnSpPr>
        <p:spPr>
          <a:xfrm>
            <a:off x="830694" y="5879391"/>
            <a:ext cx="10568779"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45" name="テキスト ボックス 144">
            <a:extLst>
              <a:ext uri="{FF2B5EF4-FFF2-40B4-BE49-F238E27FC236}">
                <a16:creationId xmlns:a16="http://schemas.microsoft.com/office/drawing/2014/main" id="{7FEABA67-67E1-4E76-AFFC-15BF1BE79AB1}"/>
              </a:ext>
            </a:extLst>
          </p:cNvPr>
          <p:cNvSpPr txBox="1"/>
          <p:nvPr/>
        </p:nvSpPr>
        <p:spPr>
          <a:xfrm>
            <a:off x="9520450" y="1044222"/>
            <a:ext cx="697627"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a:ea typeface="HGｺﾞｼｯｸM"/>
                <a:cs typeface="+mn-cs"/>
              </a:rPr>
              <a:t>2020</a:t>
            </a:r>
            <a:endParaRPr kumimoji="1" lang="ja-JP" altLang="en-US" sz="1800" b="1"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12" name="正方形/長方形 11">
            <a:extLst>
              <a:ext uri="{FF2B5EF4-FFF2-40B4-BE49-F238E27FC236}">
                <a16:creationId xmlns:a16="http://schemas.microsoft.com/office/drawing/2014/main" id="{BB3413AB-3D44-45F7-8BB2-58FB5B969F12}"/>
              </a:ext>
            </a:extLst>
          </p:cNvPr>
          <p:cNvSpPr/>
          <p:nvPr/>
        </p:nvSpPr>
        <p:spPr>
          <a:xfrm>
            <a:off x="2741145" y="1075000"/>
            <a:ext cx="58221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C00000"/>
                </a:solidFill>
                <a:effectLst/>
                <a:uLnTx/>
                <a:uFillTx/>
                <a:latin typeface="Arial"/>
                <a:ea typeface="HGｺﾞｼｯｸM"/>
                <a:cs typeface="+mn-cs"/>
              </a:rPr>
              <a:t>1989</a:t>
            </a:r>
            <a:endParaRPr kumimoji="1" lang="ja-JP" altLang="en-US" sz="1400" b="1" i="0" u="none" strike="noStrike" kern="1200" cap="none" spc="0" normalizeH="0" baseline="0" noProof="0" dirty="0">
              <a:ln>
                <a:noFill/>
              </a:ln>
              <a:solidFill>
                <a:srgbClr val="C00000"/>
              </a:solidFill>
              <a:effectLst/>
              <a:uLnTx/>
              <a:uFillTx/>
              <a:latin typeface="Arial"/>
              <a:ea typeface="HGｺﾞｼｯｸM"/>
              <a:cs typeface="+mn-cs"/>
            </a:endParaRPr>
          </a:p>
        </p:txBody>
      </p:sp>
      <p:sp>
        <p:nvSpPr>
          <p:cNvPr id="41" name="正方形/長方形 40">
            <a:extLst>
              <a:ext uri="{FF2B5EF4-FFF2-40B4-BE49-F238E27FC236}">
                <a16:creationId xmlns:a16="http://schemas.microsoft.com/office/drawing/2014/main" id="{D744EDC8-148A-4D19-AF7B-A30D859B12D9}"/>
              </a:ext>
            </a:extLst>
          </p:cNvPr>
          <p:cNvSpPr/>
          <p:nvPr/>
        </p:nvSpPr>
        <p:spPr>
          <a:xfrm>
            <a:off x="6101565" y="1075000"/>
            <a:ext cx="58221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C00000"/>
                </a:solidFill>
                <a:effectLst/>
                <a:uLnTx/>
                <a:uFillTx/>
                <a:latin typeface="Arial"/>
                <a:ea typeface="HGｺﾞｼｯｸM"/>
                <a:cs typeface="+mn-cs"/>
              </a:rPr>
              <a:t>2007</a:t>
            </a:r>
            <a:endParaRPr kumimoji="1" lang="ja-JP" altLang="en-US" sz="1400" b="1" i="0" u="none" strike="noStrike" kern="1200" cap="none" spc="0" normalizeH="0" baseline="0" noProof="0" dirty="0">
              <a:ln>
                <a:noFill/>
              </a:ln>
              <a:solidFill>
                <a:srgbClr val="C00000"/>
              </a:solidFill>
              <a:effectLst/>
              <a:uLnTx/>
              <a:uFillTx/>
              <a:latin typeface="Arial"/>
              <a:ea typeface="HGｺﾞｼｯｸM"/>
              <a:cs typeface="+mn-cs"/>
            </a:endParaRPr>
          </a:p>
        </p:txBody>
      </p:sp>
      <p:sp>
        <p:nvSpPr>
          <p:cNvPr id="43" name="テキスト ボックス 42">
            <a:extLst>
              <a:ext uri="{FF2B5EF4-FFF2-40B4-BE49-F238E27FC236}">
                <a16:creationId xmlns:a16="http://schemas.microsoft.com/office/drawing/2014/main" id="{85B79602-ACFB-4AB6-BC44-C674F4DB4DC8}"/>
              </a:ext>
            </a:extLst>
          </p:cNvPr>
          <p:cNvSpPr txBox="1"/>
          <p:nvPr/>
        </p:nvSpPr>
        <p:spPr>
          <a:xfrm>
            <a:off x="10935300" y="1719248"/>
            <a:ext cx="461665" cy="4524499"/>
          </a:xfrm>
          <a:prstGeom prst="rect">
            <a:avLst/>
          </a:prstGeom>
          <a:solidFill>
            <a:srgbClr val="FFFFCC"/>
          </a:solidFill>
          <a:ln w="3175">
            <a:solidFill>
              <a:schemeClr val="tx1"/>
            </a:solidFill>
          </a:ln>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コンテンツ制作支援</a:t>
            </a:r>
            <a:endParaRPr kumimoji="1" lang="en-US" altLang="ja-JP" sz="18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p:txBody>
      </p:sp>
      <p:sp>
        <p:nvSpPr>
          <p:cNvPr id="44" name="矢印: 右 43">
            <a:extLst>
              <a:ext uri="{FF2B5EF4-FFF2-40B4-BE49-F238E27FC236}">
                <a16:creationId xmlns:a16="http://schemas.microsoft.com/office/drawing/2014/main" id="{55EDA8A1-4DFA-4B96-B395-F29876E92566}"/>
              </a:ext>
            </a:extLst>
          </p:cNvPr>
          <p:cNvSpPr/>
          <p:nvPr/>
        </p:nvSpPr>
        <p:spPr>
          <a:xfrm>
            <a:off x="907532" y="2355749"/>
            <a:ext cx="476250" cy="3905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スライド番号プレースホルダー 5">
            <a:extLst>
              <a:ext uri="{FF2B5EF4-FFF2-40B4-BE49-F238E27FC236}">
                <a16:creationId xmlns:a16="http://schemas.microsoft.com/office/drawing/2014/main" id="{7C0D5C86-21B8-46BA-89ED-B55DBB32EA00}"/>
              </a:ext>
            </a:extLst>
          </p:cNvPr>
          <p:cNvSpPr>
            <a:spLocks noGrp="1"/>
          </p:cNvSpPr>
          <p:nvPr>
            <p:ph type="sldNum" sz="quarter" idx="12"/>
          </p:nvPr>
        </p:nvSpPr>
        <p:spPr/>
        <p:txBody>
          <a:bodyPr/>
          <a:lstStyle/>
          <a:p>
            <a:fld id="{011825E6-0B3D-4B55-894C-2300E3F058C0}" type="slidenum">
              <a:rPr kumimoji="1" lang="ja-JP" altLang="en-US" smtClean="0"/>
              <a:t>28</a:t>
            </a:fld>
            <a:endParaRPr kumimoji="1" lang="ja-JP" altLang="en-US"/>
          </a:p>
        </p:txBody>
      </p:sp>
    </p:spTree>
    <p:extLst>
      <p:ext uri="{BB962C8B-B14F-4D97-AF65-F5344CB8AC3E}">
        <p14:creationId xmlns:p14="http://schemas.microsoft.com/office/powerpoint/2010/main" val="18469637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0DD008E-B1EF-4FC0-984E-39105A4F243F}"/>
              </a:ext>
            </a:extLst>
          </p:cNvPr>
          <p:cNvSpPr>
            <a:spLocks noGrp="1"/>
          </p:cNvSpPr>
          <p:nvPr>
            <p:ph type="title"/>
          </p:nvPr>
        </p:nvSpPr>
        <p:spPr/>
        <p:txBody>
          <a:bodyPr/>
          <a:lstStyle/>
          <a:p>
            <a:pPr algn="ctr"/>
            <a:r>
              <a:rPr kumimoji="1" lang="ja-JP" altLang="en-US" dirty="0"/>
              <a:t>イラストレーションの実例</a:t>
            </a:r>
          </a:p>
        </p:txBody>
      </p:sp>
      <p:pic>
        <p:nvPicPr>
          <p:cNvPr id="6" name="コンテンツ プレースホルダー 5">
            <a:extLst>
              <a:ext uri="{FF2B5EF4-FFF2-40B4-BE49-F238E27FC236}">
                <a16:creationId xmlns:a16="http://schemas.microsoft.com/office/drawing/2014/main" id="{FE9089B8-3F42-459D-9183-11714514B3E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83395" y="1101012"/>
            <a:ext cx="7857424" cy="5571749"/>
          </a:xfrm>
        </p:spPr>
      </p:pic>
      <p:sp>
        <p:nvSpPr>
          <p:cNvPr id="3" name="スライド番号プレースホルダー 2">
            <a:extLst>
              <a:ext uri="{FF2B5EF4-FFF2-40B4-BE49-F238E27FC236}">
                <a16:creationId xmlns:a16="http://schemas.microsoft.com/office/drawing/2014/main" id="{04BB4F3D-3C4D-4C1F-97CA-4E2C1C503123}"/>
              </a:ext>
            </a:extLst>
          </p:cNvPr>
          <p:cNvSpPr>
            <a:spLocks noGrp="1"/>
          </p:cNvSpPr>
          <p:nvPr>
            <p:ph type="sldNum" sz="quarter" idx="12"/>
          </p:nvPr>
        </p:nvSpPr>
        <p:spPr/>
        <p:txBody>
          <a:bodyPr/>
          <a:lstStyle/>
          <a:p>
            <a:fld id="{011825E6-0B3D-4B55-894C-2300E3F058C0}" type="slidenum">
              <a:rPr kumimoji="1" lang="ja-JP" altLang="en-US" smtClean="0"/>
              <a:t>29</a:t>
            </a:fld>
            <a:endParaRPr kumimoji="1" lang="ja-JP" altLang="en-US"/>
          </a:p>
        </p:txBody>
      </p:sp>
      <p:sp>
        <p:nvSpPr>
          <p:cNvPr id="4" name="テキスト ボックス 3">
            <a:extLst>
              <a:ext uri="{FF2B5EF4-FFF2-40B4-BE49-F238E27FC236}">
                <a16:creationId xmlns:a16="http://schemas.microsoft.com/office/drawing/2014/main" id="{8C51810C-856D-46B8-B9EA-266C1B04ED0B}"/>
              </a:ext>
            </a:extLst>
          </p:cNvPr>
          <p:cNvSpPr txBox="1"/>
          <p:nvPr/>
        </p:nvSpPr>
        <p:spPr>
          <a:xfrm>
            <a:off x="602672" y="1236517"/>
            <a:ext cx="4785284" cy="369332"/>
          </a:xfrm>
          <a:prstGeom prst="rect">
            <a:avLst/>
          </a:prstGeom>
          <a:noFill/>
        </p:spPr>
        <p:txBody>
          <a:bodyPr wrap="none" rtlCol="0">
            <a:spAutoFit/>
          </a:bodyPr>
          <a:lstStyle/>
          <a:p>
            <a:r>
              <a:rPr kumimoji="1" lang="ja-JP" altLang="en-US" dirty="0"/>
              <a:t>研究動機：こんな素敵なイラストを描いてみたい</a:t>
            </a:r>
          </a:p>
        </p:txBody>
      </p:sp>
    </p:spTree>
    <p:extLst>
      <p:ext uri="{BB962C8B-B14F-4D97-AF65-F5344CB8AC3E}">
        <p14:creationId xmlns:p14="http://schemas.microsoft.com/office/powerpoint/2010/main" val="9164766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EE01E40-B96E-43B2-96A8-42326F124E7E}"/>
              </a:ext>
            </a:extLst>
          </p:cNvPr>
          <p:cNvSpPr>
            <a:spLocks noGrp="1"/>
          </p:cNvSpPr>
          <p:nvPr>
            <p:ph type="title"/>
          </p:nvPr>
        </p:nvSpPr>
        <p:spPr/>
        <p:txBody>
          <a:bodyPr>
            <a:normAutofit/>
          </a:bodyPr>
          <a:lstStyle/>
          <a:p>
            <a:pPr algn="ctr"/>
            <a:r>
              <a:rPr lang="ja-JP" altLang="en-US" dirty="0">
                <a:latin typeface="+mj-ea"/>
              </a:rPr>
              <a:t>本日の講義</a:t>
            </a:r>
            <a:r>
              <a:rPr lang="ja-JP" altLang="en-US" sz="4000" dirty="0">
                <a:latin typeface="+mj-ea"/>
              </a:rPr>
              <a:t>概要</a:t>
            </a:r>
            <a:endParaRPr kumimoji="1" lang="ja-JP" altLang="en-US" sz="4000" dirty="0">
              <a:latin typeface="+mj-ea"/>
            </a:endParaRPr>
          </a:p>
        </p:txBody>
      </p:sp>
      <p:sp>
        <p:nvSpPr>
          <p:cNvPr id="3" name="コンテンツ プレースホルダー 2">
            <a:extLst>
              <a:ext uri="{FF2B5EF4-FFF2-40B4-BE49-F238E27FC236}">
                <a16:creationId xmlns:a16="http://schemas.microsoft.com/office/drawing/2014/main" id="{8F2DE04B-BCBA-4D09-A226-4105A2C555EA}"/>
              </a:ext>
            </a:extLst>
          </p:cNvPr>
          <p:cNvSpPr>
            <a:spLocks noGrp="1"/>
          </p:cNvSpPr>
          <p:nvPr>
            <p:ph idx="1"/>
          </p:nvPr>
        </p:nvSpPr>
        <p:spPr>
          <a:xfrm>
            <a:off x="609600" y="1774825"/>
            <a:ext cx="11582399" cy="4351338"/>
          </a:xfrm>
        </p:spPr>
        <p:txBody>
          <a:bodyPr>
            <a:normAutofit/>
          </a:bodyPr>
          <a:lstStyle/>
          <a:p>
            <a:r>
              <a:rPr lang="en-US" altLang="ja-JP" sz="2400" b="1" dirty="0">
                <a:solidFill>
                  <a:schemeClr val="tx1">
                    <a:lumMod val="75000"/>
                    <a:lumOff val="25000"/>
                  </a:schemeClr>
                </a:solidFill>
              </a:rPr>
              <a:t>1980</a:t>
            </a:r>
            <a:r>
              <a:rPr lang="ja-JP" altLang="en-US" sz="2400" b="1" dirty="0">
                <a:solidFill>
                  <a:schemeClr val="tx1">
                    <a:lumMod val="75000"/>
                    <a:lumOff val="25000"/>
                  </a:schemeClr>
                </a:solidFill>
              </a:rPr>
              <a:t>年　フォトレタッチシステム</a:t>
            </a:r>
            <a:r>
              <a:rPr kumimoji="1" lang="ja-JP" altLang="en-US" sz="2400" b="1" dirty="0">
                <a:solidFill>
                  <a:schemeClr val="tx1">
                    <a:lumMod val="75000"/>
                    <a:lumOff val="25000"/>
                  </a:schemeClr>
                </a:solidFill>
              </a:rPr>
              <a:t>　　   　絵画分析とデザイナの作業分析</a:t>
            </a:r>
            <a:endParaRPr kumimoji="1" lang="en-US" altLang="ja-JP" sz="2400" b="1" dirty="0">
              <a:solidFill>
                <a:schemeClr val="tx1">
                  <a:lumMod val="75000"/>
                  <a:lumOff val="25000"/>
                </a:schemeClr>
              </a:solidFill>
            </a:endParaRPr>
          </a:p>
          <a:p>
            <a:r>
              <a:rPr lang="en-US" altLang="ja-JP" sz="2400" b="1" dirty="0">
                <a:solidFill>
                  <a:schemeClr val="tx1">
                    <a:lumMod val="75000"/>
                    <a:lumOff val="25000"/>
                  </a:schemeClr>
                </a:solidFill>
              </a:rPr>
              <a:t>1980</a:t>
            </a:r>
            <a:r>
              <a:rPr lang="ja-JP" altLang="en-US" sz="2400" b="1" dirty="0">
                <a:solidFill>
                  <a:schemeClr val="tx1">
                    <a:lumMod val="75000"/>
                    <a:lumOff val="25000"/>
                  </a:schemeClr>
                </a:solidFill>
              </a:rPr>
              <a:t>年　線画</a:t>
            </a:r>
            <a:r>
              <a:rPr kumimoji="1" lang="ja-JP" altLang="en-US" sz="2400" b="1" dirty="0">
                <a:solidFill>
                  <a:schemeClr val="tx1">
                    <a:lumMod val="75000"/>
                    <a:lumOff val="25000"/>
                  </a:schemeClr>
                </a:solidFill>
              </a:rPr>
              <a:t>イラスト　　　　　　   　   イラスト分析</a:t>
            </a:r>
            <a:endParaRPr kumimoji="1" lang="en-US" altLang="ja-JP" sz="2400" b="1" dirty="0">
              <a:solidFill>
                <a:schemeClr val="tx1">
                  <a:lumMod val="75000"/>
                  <a:lumOff val="25000"/>
                </a:schemeClr>
              </a:solidFill>
            </a:endParaRPr>
          </a:p>
          <a:p>
            <a:r>
              <a:rPr lang="en-US" altLang="ja-JP" sz="2400" b="1" dirty="0">
                <a:solidFill>
                  <a:schemeClr val="tx1">
                    <a:lumMod val="75000"/>
                    <a:lumOff val="25000"/>
                  </a:schemeClr>
                </a:solidFill>
              </a:rPr>
              <a:t>1880</a:t>
            </a:r>
            <a:r>
              <a:rPr lang="ja-JP" altLang="en-US" sz="2400" b="1" dirty="0">
                <a:solidFill>
                  <a:schemeClr val="tx1">
                    <a:lumMod val="75000"/>
                    <a:lumOff val="25000"/>
                  </a:schemeClr>
                </a:solidFill>
              </a:rPr>
              <a:t>年     スケッチモデリング　　            プロダクトデザイナのスケッチ分析</a:t>
            </a:r>
            <a:endParaRPr lang="en-US" altLang="ja-JP" sz="2400" b="1" dirty="0">
              <a:solidFill>
                <a:schemeClr val="tx1">
                  <a:lumMod val="75000"/>
                  <a:lumOff val="25000"/>
                </a:schemeClr>
              </a:solidFill>
            </a:endParaRPr>
          </a:p>
          <a:p>
            <a:r>
              <a:rPr lang="en-US" altLang="ja-JP" sz="2400" dirty="0">
                <a:solidFill>
                  <a:schemeClr val="bg1">
                    <a:lumMod val="65000"/>
                  </a:schemeClr>
                </a:solidFill>
              </a:rPr>
              <a:t>1990</a:t>
            </a:r>
            <a:r>
              <a:rPr lang="ja-JP" altLang="en-US" sz="2400" dirty="0">
                <a:solidFill>
                  <a:schemeClr val="bg1">
                    <a:lumMod val="65000"/>
                  </a:schemeClr>
                </a:solidFill>
              </a:rPr>
              <a:t>年    感性</a:t>
            </a:r>
            <a:r>
              <a:rPr kumimoji="1" lang="ja-JP" altLang="en-US" sz="2400" dirty="0">
                <a:solidFill>
                  <a:schemeClr val="bg1">
                    <a:lumMod val="65000"/>
                  </a:schemeClr>
                </a:solidFill>
              </a:rPr>
              <a:t>によるデザイン画像検索　  </a:t>
            </a:r>
            <a:r>
              <a:rPr lang="ja-JP" altLang="en-US" sz="2400" dirty="0">
                <a:solidFill>
                  <a:schemeClr val="bg1">
                    <a:lumMod val="65000"/>
                  </a:schemeClr>
                </a:solidFill>
              </a:rPr>
              <a:t>デザイナとの連携</a:t>
            </a:r>
            <a:endParaRPr kumimoji="1" lang="en-US" altLang="ja-JP" sz="2400" dirty="0">
              <a:solidFill>
                <a:schemeClr val="bg1">
                  <a:lumMod val="65000"/>
                </a:schemeClr>
              </a:solidFill>
            </a:endParaRPr>
          </a:p>
          <a:p>
            <a:r>
              <a:rPr lang="en-US" altLang="ja-JP" sz="2400" b="1" dirty="0">
                <a:solidFill>
                  <a:schemeClr val="tx1">
                    <a:lumMod val="75000"/>
                    <a:lumOff val="25000"/>
                  </a:schemeClr>
                </a:solidFill>
              </a:rPr>
              <a:t>1990</a:t>
            </a:r>
            <a:r>
              <a:rPr lang="ja-JP" altLang="en-US" sz="2400" b="1" dirty="0">
                <a:solidFill>
                  <a:schemeClr val="tx1">
                    <a:lumMod val="75000"/>
                    <a:lumOff val="25000"/>
                  </a:schemeClr>
                </a:solidFill>
              </a:rPr>
              <a:t>年     イメージカラー</a:t>
            </a:r>
            <a:r>
              <a:rPr kumimoji="1" lang="ja-JP" altLang="en-US" sz="2400" b="1" dirty="0">
                <a:solidFill>
                  <a:schemeClr val="tx1">
                    <a:lumMod val="75000"/>
                    <a:lumOff val="25000"/>
                  </a:schemeClr>
                </a:solidFill>
              </a:rPr>
              <a:t>と配色デザイン</a:t>
            </a:r>
            <a:r>
              <a:rPr lang="ja-JP" altLang="en-US" sz="2400" b="1" dirty="0">
                <a:solidFill>
                  <a:schemeClr val="tx1">
                    <a:lumMod val="75000"/>
                    <a:lumOff val="25000"/>
                  </a:schemeClr>
                </a:solidFill>
              </a:rPr>
              <a:t>    デザイナとの連携</a:t>
            </a:r>
            <a:endParaRPr kumimoji="1" lang="en-US" altLang="ja-JP" sz="2400" b="1" dirty="0">
              <a:solidFill>
                <a:schemeClr val="tx1">
                  <a:lumMod val="75000"/>
                  <a:lumOff val="25000"/>
                </a:schemeClr>
              </a:solidFill>
            </a:endParaRPr>
          </a:p>
          <a:p>
            <a:r>
              <a:rPr lang="en-US" altLang="ja-JP" sz="2400" dirty="0">
                <a:solidFill>
                  <a:schemeClr val="bg1">
                    <a:lumMod val="65000"/>
                  </a:schemeClr>
                </a:solidFill>
              </a:rPr>
              <a:t>1990</a:t>
            </a:r>
            <a:r>
              <a:rPr lang="ja-JP" altLang="en-US" sz="2400" dirty="0">
                <a:solidFill>
                  <a:schemeClr val="bg1">
                    <a:lumMod val="65000"/>
                  </a:schemeClr>
                </a:solidFill>
              </a:rPr>
              <a:t>年      アニメ</a:t>
            </a:r>
            <a:r>
              <a:rPr kumimoji="1" lang="ja-JP" altLang="en-US" sz="2400" dirty="0">
                <a:solidFill>
                  <a:schemeClr val="bg1">
                    <a:lumMod val="65000"/>
                  </a:schemeClr>
                </a:solidFill>
              </a:rPr>
              <a:t>の誇張表現　　　　        映像制作専門家との連携</a:t>
            </a:r>
            <a:endParaRPr kumimoji="1" lang="en-US" altLang="ja-JP" sz="2400" dirty="0">
              <a:solidFill>
                <a:schemeClr val="bg1">
                  <a:lumMod val="65000"/>
                </a:schemeClr>
              </a:solidFill>
            </a:endParaRPr>
          </a:p>
          <a:p>
            <a:r>
              <a:rPr lang="en-US" altLang="ja-JP" sz="2400" dirty="0">
                <a:solidFill>
                  <a:schemeClr val="bg1">
                    <a:lumMod val="65000"/>
                  </a:schemeClr>
                </a:solidFill>
              </a:rPr>
              <a:t>1990</a:t>
            </a:r>
            <a:r>
              <a:rPr lang="ja-JP" altLang="en-US" sz="2400" dirty="0">
                <a:solidFill>
                  <a:schemeClr val="bg1">
                    <a:lumMod val="65000"/>
                  </a:schemeClr>
                </a:solidFill>
              </a:rPr>
              <a:t>年　 曲面モデリング　</a:t>
            </a:r>
            <a:endParaRPr lang="en-US" altLang="ja-JP" sz="2400" dirty="0">
              <a:solidFill>
                <a:schemeClr val="bg1">
                  <a:lumMod val="65000"/>
                </a:schemeClr>
              </a:solidFill>
            </a:endParaRPr>
          </a:p>
          <a:p>
            <a:r>
              <a:rPr lang="en-US" altLang="ja-JP" sz="2400" b="1" dirty="0">
                <a:solidFill>
                  <a:schemeClr val="tx1">
                    <a:lumMod val="75000"/>
                    <a:lumOff val="25000"/>
                  </a:schemeClr>
                </a:solidFill>
              </a:rPr>
              <a:t>2005</a:t>
            </a:r>
            <a:r>
              <a:rPr lang="ja-JP" altLang="en-US" sz="2400" b="1" dirty="0">
                <a:solidFill>
                  <a:schemeClr val="tx1">
                    <a:lumMod val="75000"/>
                    <a:lumOff val="25000"/>
                  </a:schemeClr>
                </a:solidFill>
              </a:rPr>
              <a:t>年　</a:t>
            </a:r>
            <a:r>
              <a:rPr kumimoji="1" lang="ja-JP" altLang="en-US" sz="2400" b="1" dirty="0">
                <a:solidFill>
                  <a:schemeClr val="tx1">
                    <a:lumMod val="75000"/>
                    <a:lumOff val="25000"/>
                  </a:schemeClr>
                </a:solidFill>
              </a:rPr>
              <a:t>デジタルコンテンツ制作　</a:t>
            </a:r>
            <a:r>
              <a:rPr lang="ja-JP" altLang="en-US" sz="2400" b="1" dirty="0">
                <a:solidFill>
                  <a:schemeClr val="tx1">
                    <a:lumMod val="75000"/>
                    <a:lumOff val="25000"/>
                  </a:schemeClr>
                </a:solidFill>
              </a:rPr>
              <a:t>　</a:t>
            </a:r>
            <a:br>
              <a:rPr lang="en-US" altLang="ja-JP" sz="2400" b="1" dirty="0">
                <a:solidFill>
                  <a:schemeClr val="tx1">
                    <a:lumMod val="75000"/>
                    <a:lumOff val="25000"/>
                  </a:schemeClr>
                </a:solidFill>
              </a:rPr>
            </a:br>
            <a:r>
              <a:rPr lang="ja-JP" altLang="en-US" sz="2400" b="1" dirty="0">
                <a:solidFill>
                  <a:schemeClr val="tx1">
                    <a:lumMod val="75000"/>
                    <a:lumOff val="25000"/>
                  </a:schemeClr>
                </a:solidFill>
              </a:rPr>
              <a:t>　　　　　シナリオ、キャラクター、演出　映像制作専門家との連携</a:t>
            </a:r>
            <a:endParaRPr kumimoji="1" lang="ja-JP" altLang="en-US" sz="2400" b="1" dirty="0">
              <a:solidFill>
                <a:schemeClr val="tx1">
                  <a:lumMod val="75000"/>
                  <a:lumOff val="25000"/>
                </a:schemeClr>
              </a:solidFill>
            </a:endParaRPr>
          </a:p>
        </p:txBody>
      </p:sp>
      <p:sp>
        <p:nvSpPr>
          <p:cNvPr id="4" name="スライド番号プレースホルダー 3">
            <a:extLst>
              <a:ext uri="{FF2B5EF4-FFF2-40B4-BE49-F238E27FC236}">
                <a16:creationId xmlns:a16="http://schemas.microsoft.com/office/drawing/2014/main" id="{E914BD30-BC06-4A3D-9A5D-E479CA9FA6CE}"/>
              </a:ext>
            </a:extLst>
          </p:cNvPr>
          <p:cNvSpPr>
            <a:spLocks noGrp="1"/>
          </p:cNvSpPr>
          <p:nvPr>
            <p:ph type="sldNum" sz="quarter" idx="12"/>
          </p:nvPr>
        </p:nvSpPr>
        <p:spPr>
          <a:xfrm>
            <a:off x="9358929" y="6388719"/>
            <a:ext cx="2743200" cy="365125"/>
          </a:xfrm>
        </p:spPr>
        <p:txBody>
          <a:bodyPr/>
          <a:lstStyle/>
          <a:p>
            <a:fld id="{011825E6-0B3D-4B55-894C-2300E3F058C0}" type="slidenum">
              <a:rPr kumimoji="1" lang="ja-JP" altLang="en-US" smtClean="0"/>
              <a:t>3</a:t>
            </a:fld>
            <a:endParaRPr kumimoji="1" lang="ja-JP" altLang="en-US"/>
          </a:p>
        </p:txBody>
      </p:sp>
    </p:spTree>
    <p:extLst>
      <p:ext uri="{BB962C8B-B14F-4D97-AF65-F5344CB8AC3E}">
        <p14:creationId xmlns:p14="http://schemas.microsoft.com/office/powerpoint/2010/main" val="10528226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BB187C-1671-445F-A22F-8554042C772F}"/>
              </a:ext>
            </a:extLst>
          </p:cNvPr>
          <p:cNvSpPr>
            <a:spLocks noGrp="1"/>
          </p:cNvSpPr>
          <p:nvPr>
            <p:ph type="title"/>
          </p:nvPr>
        </p:nvSpPr>
        <p:spPr/>
        <p:txBody>
          <a:bodyPr/>
          <a:lstStyle/>
          <a:p>
            <a:r>
              <a:rPr lang="ja-JP" altLang="en-US" dirty="0"/>
              <a:t>穂坂衛先生と</a:t>
            </a:r>
            <a:r>
              <a:rPr lang="en-US" altLang="ja-JP" dirty="0"/>
              <a:t>Bezier</a:t>
            </a:r>
            <a:r>
              <a:rPr lang="ja-JP" altLang="en-US" dirty="0"/>
              <a:t>氏</a:t>
            </a:r>
            <a:endParaRPr kumimoji="1" lang="ja-JP" altLang="en-US" dirty="0"/>
          </a:p>
        </p:txBody>
      </p:sp>
      <p:pic>
        <p:nvPicPr>
          <p:cNvPr id="5" name="コンテンツ プレースホルダー 4">
            <a:extLst>
              <a:ext uri="{FF2B5EF4-FFF2-40B4-BE49-F238E27FC236}">
                <a16:creationId xmlns:a16="http://schemas.microsoft.com/office/drawing/2014/main" id="{2D99AFF4-0E2E-45E3-AAFF-FC41F9447B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1019" y="268796"/>
            <a:ext cx="3059131" cy="5711121"/>
          </a:xfrm>
          <a:prstGeom prst="rect">
            <a:avLst/>
          </a:prstGeom>
        </p:spPr>
      </p:pic>
      <p:pic>
        <p:nvPicPr>
          <p:cNvPr id="8" name="図 7">
            <a:extLst>
              <a:ext uri="{FF2B5EF4-FFF2-40B4-BE49-F238E27FC236}">
                <a16:creationId xmlns:a16="http://schemas.microsoft.com/office/drawing/2014/main" id="{2D31706B-EBE9-4B4A-B6DB-331DF0EFCCB9}"/>
              </a:ext>
            </a:extLst>
          </p:cNvPr>
          <p:cNvPicPr>
            <a:picLocks noChangeAspect="1"/>
          </p:cNvPicPr>
          <p:nvPr/>
        </p:nvPicPr>
        <p:blipFill>
          <a:blip r:embed="rId4"/>
          <a:stretch>
            <a:fillRect/>
          </a:stretch>
        </p:blipFill>
        <p:spPr>
          <a:xfrm>
            <a:off x="656947" y="3297623"/>
            <a:ext cx="6462944" cy="2702979"/>
          </a:xfrm>
          <a:prstGeom prst="rect">
            <a:avLst/>
          </a:prstGeom>
          <a:ln>
            <a:solidFill>
              <a:schemeClr val="bg1">
                <a:lumMod val="75000"/>
              </a:schemeClr>
            </a:solidFill>
          </a:ln>
        </p:spPr>
      </p:pic>
      <p:sp>
        <p:nvSpPr>
          <p:cNvPr id="9" name="正方形/長方形 8">
            <a:extLst>
              <a:ext uri="{FF2B5EF4-FFF2-40B4-BE49-F238E27FC236}">
                <a16:creationId xmlns:a16="http://schemas.microsoft.com/office/drawing/2014/main" id="{7B3B0D85-33FE-4473-9F3D-D7CC4EEBC180}"/>
              </a:ext>
            </a:extLst>
          </p:cNvPr>
          <p:cNvSpPr/>
          <p:nvPr/>
        </p:nvSpPr>
        <p:spPr>
          <a:xfrm>
            <a:off x="8770953" y="6076312"/>
            <a:ext cx="2228495" cy="646331"/>
          </a:xfrm>
          <a:prstGeom prst="rect">
            <a:avLst/>
          </a:prstGeom>
        </p:spPr>
        <p:txBody>
          <a:bodyPr wrap="none">
            <a:spAutoFit/>
          </a:bodyPr>
          <a:lstStyle/>
          <a:p>
            <a:r>
              <a:rPr lang="en-US" altLang="ja-JP" dirty="0"/>
              <a:t>1977</a:t>
            </a:r>
            <a:r>
              <a:rPr lang="ja-JP" altLang="en-US" dirty="0"/>
              <a:t>年</a:t>
            </a:r>
            <a:r>
              <a:rPr lang="en-US" altLang="ja-JP" dirty="0"/>
              <a:t>Bezier</a:t>
            </a:r>
            <a:r>
              <a:rPr lang="ja-JP" altLang="en-US" dirty="0"/>
              <a:t>氏から</a:t>
            </a:r>
            <a:br>
              <a:rPr lang="en-US" altLang="ja-JP" dirty="0"/>
            </a:br>
            <a:r>
              <a:rPr lang="ja-JP" altLang="en-US" dirty="0"/>
              <a:t>穂坂先生所有</a:t>
            </a:r>
          </a:p>
        </p:txBody>
      </p:sp>
      <p:sp>
        <p:nvSpPr>
          <p:cNvPr id="3" name="正方形/長方形 2">
            <a:extLst>
              <a:ext uri="{FF2B5EF4-FFF2-40B4-BE49-F238E27FC236}">
                <a16:creationId xmlns:a16="http://schemas.microsoft.com/office/drawing/2014/main" id="{D2A5CB26-E230-44A1-BF66-1F5A499815E4}"/>
              </a:ext>
            </a:extLst>
          </p:cNvPr>
          <p:cNvSpPr/>
          <p:nvPr/>
        </p:nvSpPr>
        <p:spPr>
          <a:xfrm>
            <a:off x="655076" y="6324885"/>
            <a:ext cx="3850734" cy="369332"/>
          </a:xfrm>
          <a:prstGeom prst="rect">
            <a:avLst/>
          </a:prstGeom>
        </p:spPr>
        <p:txBody>
          <a:bodyPr wrap="none">
            <a:spAutoFit/>
          </a:bodyPr>
          <a:lstStyle/>
          <a:p>
            <a:r>
              <a:rPr lang="ja-JP" altLang="en-US" dirty="0"/>
              <a:t>穂坂衛、工学研究における好奇心と運</a:t>
            </a:r>
          </a:p>
        </p:txBody>
      </p:sp>
      <p:sp>
        <p:nvSpPr>
          <p:cNvPr id="4" name="テキスト ボックス 3">
            <a:extLst>
              <a:ext uri="{FF2B5EF4-FFF2-40B4-BE49-F238E27FC236}">
                <a16:creationId xmlns:a16="http://schemas.microsoft.com/office/drawing/2014/main" id="{4966FF33-D12C-41C5-B086-C287921D825D}"/>
              </a:ext>
            </a:extLst>
          </p:cNvPr>
          <p:cNvSpPr txBox="1"/>
          <p:nvPr/>
        </p:nvSpPr>
        <p:spPr>
          <a:xfrm>
            <a:off x="1145219" y="1535837"/>
            <a:ext cx="5479385" cy="1477328"/>
          </a:xfrm>
          <a:prstGeom prst="rect">
            <a:avLst/>
          </a:prstGeom>
          <a:noFill/>
        </p:spPr>
        <p:txBody>
          <a:bodyPr wrap="none" rtlCol="0">
            <a:spAutoFit/>
          </a:bodyPr>
          <a:lstStyle/>
          <a:p>
            <a:r>
              <a:rPr kumimoji="1" lang="en-US" altLang="ja-JP" dirty="0"/>
              <a:t>1975</a:t>
            </a:r>
            <a:r>
              <a:rPr kumimoji="1" lang="ja-JP" altLang="en-US" dirty="0"/>
              <a:t>年</a:t>
            </a:r>
            <a:r>
              <a:rPr kumimoji="1" lang="en-US" altLang="ja-JP" dirty="0"/>
              <a:t>:Bezier</a:t>
            </a:r>
            <a:r>
              <a:rPr kumimoji="1" lang="ja-JP" altLang="en-US" dirty="0"/>
              <a:t>曲線のことを知り、単純化した式を提案</a:t>
            </a:r>
            <a:endParaRPr kumimoji="1" lang="en-US" altLang="ja-JP" dirty="0"/>
          </a:p>
          <a:p>
            <a:endParaRPr lang="en-US" altLang="ja-JP" dirty="0"/>
          </a:p>
          <a:p>
            <a:r>
              <a:rPr kumimoji="1" lang="en-US" altLang="ja-JP" dirty="0"/>
              <a:t>1977</a:t>
            </a:r>
            <a:r>
              <a:rPr kumimoji="1" lang="ja-JP" altLang="en-US" dirty="0"/>
              <a:t>年：穂坂先生、</a:t>
            </a:r>
            <a:r>
              <a:rPr lang="en-US" altLang="ja-JP" dirty="0"/>
              <a:t> Bezier</a:t>
            </a:r>
            <a:r>
              <a:rPr lang="ja-JP" altLang="en-US" dirty="0"/>
              <a:t>氏に連絡し、パリで会う</a:t>
            </a:r>
            <a:endParaRPr lang="en-US" altLang="ja-JP" dirty="0"/>
          </a:p>
          <a:p>
            <a:endParaRPr kumimoji="1" lang="en-US" altLang="ja-JP" dirty="0"/>
          </a:p>
          <a:p>
            <a:r>
              <a:rPr kumimoji="1" lang="ja-JP" altLang="en-US" dirty="0"/>
              <a:t>名古屋大学で、</a:t>
            </a:r>
            <a:r>
              <a:rPr kumimoji="1" lang="en-US" altLang="ja-JP" dirty="0"/>
              <a:t>1975</a:t>
            </a:r>
            <a:r>
              <a:rPr kumimoji="1" lang="ja-JP" altLang="en-US" dirty="0"/>
              <a:t>年に穂坂先生から指導</a:t>
            </a:r>
          </a:p>
        </p:txBody>
      </p:sp>
      <p:sp>
        <p:nvSpPr>
          <p:cNvPr id="6" name="スライド番号プレースホルダー 5">
            <a:extLst>
              <a:ext uri="{FF2B5EF4-FFF2-40B4-BE49-F238E27FC236}">
                <a16:creationId xmlns:a16="http://schemas.microsoft.com/office/drawing/2014/main" id="{E3452963-F221-40F6-A6B7-55C7FCED0B23}"/>
              </a:ext>
            </a:extLst>
          </p:cNvPr>
          <p:cNvSpPr>
            <a:spLocks noGrp="1"/>
          </p:cNvSpPr>
          <p:nvPr>
            <p:ph type="sldNum" sz="quarter" idx="12"/>
          </p:nvPr>
        </p:nvSpPr>
        <p:spPr>
          <a:xfrm>
            <a:off x="9346975" y="6372535"/>
            <a:ext cx="2743200" cy="365125"/>
          </a:xfrm>
        </p:spPr>
        <p:txBody>
          <a:bodyPr/>
          <a:lstStyle/>
          <a:p>
            <a:fld id="{011825E6-0B3D-4B55-894C-2300E3F058C0}" type="slidenum">
              <a:rPr kumimoji="1" lang="ja-JP" altLang="en-US" smtClean="0"/>
              <a:t>30</a:t>
            </a:fld>
            <a:endParaRPr kumimoji="1" lang="ja-JP" altLang="en-US"/>
          </a:p>
        </p:txBody>
      </p:sp>
    </p:spTree>
    <p:extLst>
      <p:ext uri="{BB962C8B-B14F-4D97-AF65-F5344CB8AC3E}">
        <p14:creationId xmlns:p14="http://schemas.microsoft.com/office/powerpoint/2010/main" val="34770428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3200" dirty="0"/>
              <a:t>Bezier</a:t>
            </a:r>
            <a:r>
              <a:rPr lang="ja-JP" altLang="en-US" sz="3200" dirty="0"/>
              <a:t>曲線を用いた線画レンダリング</a:t>
            </a:r>
          </a:p>
        </p:txBody>
      </p:sp>
      <p:pic>
        <p:nvPicPr>
          <p:cNvPr id="17410" name="Picture 2" descr="\\HD-HTGL8D0\share\1997-MO-研究-Backup2005\MO-PowerPointdata\images\mg\mg0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6261" y="1691953"/>
            <a:ext cx="4980719" cy="3102468"/>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33955" y="1432933"/>
            <a:ext cx="4929914" cy="3618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正方形/長方形 2"/>
          <p:cNvSpPr/>
          <p:nvPr/>
        </p:nvSpPr>
        <p:spPr>
          <a:xfrm>
            <a:off x="1152062" y="5531179"/>
            <a:ext cx="10393762" cy="1200329"/>
          </a:xfrm>
          <a:prstGeom prst="rect">
            <a:avLst/>
          </a:prstGeom>
        </p:spPr>
        <p:txBody>
          <a:bodyPr wrap="square">
            <a:spAutoFit/>
          </a:bodyPr>
          <a:lstStyle/>
          <a:p>
            <a:pPr lvl="0"/>
            <a:r>
              <a:rPr lang="ja-JP" altLang="en-US" dirty="0"/>
              <a:t>・</a:t>
            </a:r>
            <a:r>
              <a:rPr lang="ja-JP" altLang="ja-JP" dirty="0"/>
              <a:t>近藤邦雄</a:t>
            </a:r>
            <a:r>
              <a:rPr lang="en-US" altLang="ja-JP" dirty="0"/>
              <a:t>, </a:t>
            </a:r>
            <a:r>
              <a:rPr lang="ja-JP" altLang="ja-JP" dirty="0"/>
              <a:t>穂坂</a:t>
            </a:r>
            <a:r>
              <a:rPr lang="ja-JP" altLang="en-US" dirty="0"/>
              <a:t> </a:t>
            </a:r>
            <a:r>
              <a:rPr lang="ja-JP" altLang="ja-JP" dirty="0"/>
              <a:t>衛</a:t>
            </a:r>
            <a:r>
              <a:rPr lang="en-US" altLang="ja-JP" dirty="0"/>
              <a:t>, </a:t>
            </a:r>
            <a:r>
              <a:rPr lang="ja-JP" altLang="ja-JP" dirty="0"/>
              <a:t>田嶋太郎</a:t>
            </a:r>
            <a:r>
              <a:rPr lang="en-US" altLang="ja-JP" dirty="0"/>
              <a:t>,</a:t>
            </a:r>
            <a:r>
              <a:rPr lang="ja-JP" altLang="ja-JP" dirty="0"/>
              <a:t>形状の感じを表わす線画レンダリング</a:t>
            </a:r>
            <a:r>
              <a:rPr lang="en-US" altLang="ja-JP" dirty="0"/>
              <a:t>, </a:t>
            </a:r>
            <a:r>
              <a:rPr lang="ja-JP" altLang="ja-JP" dirty="0"/>
              <a:t>昭和</a:t>
            </a:r>
            <a:r>
              <a:rPr lang="en-US" altLang="ja-JP" dirty="0"/>
              <a:t>54,55</a:t>
            </a:r>
            <a:r>
              <a:rPr lang="ja-JP" altLang="ja-JP" dirty="0"/>
              <a:t>年度科学研究費報告書「幾何モデルとその応用に関する研究」</a:t>
            </a:r>
            <a:r>
              <a:rPr lang="en-US" altLang="ja-JP" dirty="0"/>
              <a:t>,1980</a:t>
            </a:r>
            <a:br>
              <a:rPr lang="en-US" altLang="ja-JP" dirty="0"/>
            </a:br>
            <a:r>
              <a:rPr lang="ja-JP" altLang="en-US" dirty="0"/>
              <a:t>・近藤邦雄</a:t>
            </a:r>
            <a:r>
              <a:rPr lang="en-US" altLang="ja-JP" dirty="0"/>
              <a:t>, </a:t>
            </a:r>
            <a:r>
              <a:rPr lang="ja-JP" altLang="en-US" dirty="0"/>
              <a:t>穂坂 衛</a:t>
            </a:r>
            <a:r>
              <a:rPr lang="en-US" altLang="ja-JP" dirty="0"/>
              <a:t>,</a:t>
            </a:r>
            <a:r>
              <a:rPr lang="ja-JP" altLang="en-US" dirty="0"/>
              <a:t>木村文彦</a:t>
            </a:r>
            <a:r>
              <a:rPr lang="en-US" altLang="ja-JP" dirty="0"/>
              <a:t>, </a:t>
            </a:r>
            <a:r>
              <a:rPr lang="ja-JP" altLang="en-US" dirty="0"/>
              <a:t>田嶋太郎</a:t>
            </a:r>
            <a:r>
              <a:rPr lang="en-US" altLang="ja-JP" dirty="0"/>
              <a:t>, </a:t>
            </a:r>
            <a:r>
              <a:rPr lang="ja-JP" altLang="en-US" dirty="0"/>
              <a:t>曲面の形状感の表現</a:t>
            </a:r>
            <a:r>
              <a:rPr lang="en-US" altLang="ja-JP" dirty="0"/>
              <a:t>, </a:t>
            </a:r>
            <a:r>
              <a:rPr lang="ja-JP" altLang="en-US" dirty="0"/>
              <a:t>精機学会</a:t>
            </a:r>
            <a:r>
              <a:rPr lang="en-US" altLang="ja-JP" dirty="0"/>
              <a:t>,</a:t>
            </a:r>
            <a:r>
              <a:rPr lang="ja-JP" altLang="en-US" dirty="0"/>
              <a:t>秋期大会 </a:t>
            </a:r>
            <a:r>
              <a:rPr lang="en-US" altLang="ja-JP" dirty="0"/>
              <a:t>1981.11</a:t>
            </a:r>
            <a:br>
              <a:rPr lang="en-US" altLang="ja-JP" dirty="0"/>
            </a:br>
            <a:r>
              <a:rPr lang="ja-JP" altLang="en-US" dirty="0"/>
              <a:t>・</a:t>
            </a:r>
            <a:r>
              <a:rPr lang="ja-JP" altLang="ja-JP" dirty="0"/>
              <a:t>近藤 邦雄</a:t>
            </a:r>
            <a:r>
              <a:rPr lang="en-US" altLang="ja-JP" dirty="0"/>
              <a:t>,</a:t>
            </a:r>
            <a:r>
              <a:rPr lang="ja-JP" altLang="ja-JP" dirty="0"/>
              <a:t>田嶋 太郎</a:t>
            </a:r>
            <a:r>
              <a:rPr lang="ja-JP" altLang="en-US" dirty="0"/>
              <a:t>，</a:t>
            </a:r>
            <a:r>
              <a:rPr lang="ja-JP" altLang="ja-JP" dirty="0"/>
              <a:t>モダングラフィックス</a:t>
            </a:r>
            <a:r>
              <a:rPr lang="en-US" altLang="ja-JP" dirty="0"/>
              <a:t>,</a:t>
            </a:r>
            <a:r>
              <a:rPr lang="ja-JP" altLang="ja-JP" dirty="0"/>
              <a:t>コロナ社</a:t>
            </a:r>
            <a:r>
              <a:rPr lang="en-US" altLang="ja-JP" dirty="0"/>
              <a:t>,1982</a:t>
            </a:r>
            <a:endParaRPr lang="ja-JP" altLang="ja-JP" dirty="0"/>
          </a:p>
        </p:txBody>
      </p:sp>
      <p:sp>
        <p:nvSpPr>
          <p:cNvPr id="7" name="テキスト ボックス 1">
            <a:extLst>
              <a:ext uri="{FF2B5EF4-FFF2-40B4-BE49-F238E27FC236}">
                <a16:creationId xmlns:a16="http://schemas.microsoft.com/office/drawing/2014/main" id="{66D264D3-6029-47F8-9E36-CCF293F4FB0B}"/>
              </a:ext>
            </a:extLst>
          </p:cNvPr>
          <p:cNvSpPr txBox="1">
            <a:spLocks noChangeArrowheads="1"/>
          </p:cNvSpPr>
          <p:nvPr/>
        </p:nvSpPr>
        <p:spPr bwMode="auto">
          <a:xfrm>
            <a:off x="151554" y="64558"/>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b="1" dirty="0">
                <a:solidFill>
                  <a:srgbClr val="C00000"/>
                </a:solidFill>
              </a:rPr>
              <a:t>1981</a:t>
            </a:r>
            <a:endParaRPr lang="ja-JP" altLang="en-US" sz="2400" dirty="0"/>
          </a:p>
        </p:txBody>
      </p:sp>
      <p:sp>
        <p:nvSpPr>
          <p:cNvPr id="4" name="スライド番号プレースホルダー 3">
            <a:extLst>
              <a:ext uri="{FF2B5EF4-FFF2-40B4-BE49-F238E27FC236}">
                <a16:creationId xmlns:a16="http://schemas.microsoft.com/office/drawing/2014/main" id="{DD8707D1-DE77-4A4F-AD5B-C3F0C91C3F7B}"/>
              </a:ext>
            </a:extLst>
          </p:cNvPr>
          <p:cNvSpPr>
            <a:spLocks noGrp="1"/>
          </p:cNvSpPr>
          <p:nvPr>
            <p:ph type="sldNum" sz="quarter" idx="12"/>
          </p:nvPr>
        </p:nvSpPr>
        <p:spPr/>
        <p:txBody>
          <a:bodyPr/>
          <a:lstStyle/>
          <a:p>
            <a:fld id="{011825E6-0B3D-4B55-894C-2300E3F058C0}" type="slidenum">
              <a:rPr kumimoji="1" lang="ja-JP" altLang="en-US" smtClean="0"/>
              <a:t>31</a:t>
            </a:fld>
            <a:endParaRPr kumimoji="1" lang="ja-JP" altLang="en-US"/>
          </a:p>
        </p:txBody>
      </p:sp>
    </p:spTree>
    <p:extLst>
      <p:ext uri="{BB962C8B-B14F-4D97-AF65-F5344CB8AC3E}">
        <p14:creationId xmlns:p14="http://schemas.microsoft.com/office/powerpoint/2010/main" val="13584326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133600" y="304800"/>
            <a:ext cx="7772400" cy="1143000"/>
          </a:xfrm>
        </p:spPr>
        <p:txBody>
          <a:bodyPr/>
          <a:lstStyle/>
          <a:p>
            <a:r>
              <a:rPr lang="en-US" altLang="ja-JP" sz="3200"/>
              <a:t>Rendering system for Line Drawing</a:t>
            </a:r>
            <a:br>
              <a:rPr lang="en-US" altLang="ja-JP" sz="2800"/>
            </a:br>
            <a:r>
              <a:rPr lang="en-US" altLang="ja-JP" sz="2800"/>
              <a:t>    </a:t>
            </a:r>
            <a:r>
              <a:rPr lang="en-US" altLang="ja-JP" sz="2000"/>
              <a:t>ASAHI Masahiro, KONDO Kunio    NICOGRAPH’91  pp.22-31</a:t>
            </a:r>
            <a:endParaRPr lang="en-US" altLang="ja-JP"/>
          </a:p>
        </p:txBody>
      </p:sp>
      <p:pic>
        <p:nvPicPr>
          <p:cNvPr id="30723" name="Picture 3" descr="D:\images\mono\mono0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2595" y="2141838"/>
            <a:ext cx="5991225" cy="434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 Box 4"/>
          <p:cNvSpPr txBox="1">
            <a:spLocks noChangeArrowheads="1"/>
          </p:cNvSpPr>
          <p:nvPr/>
        </p:nvSpPr>
        <p:spPr bwMode="auto">
          <a:xfrm>
            <a:off x="1070276" y="2337486"/>
            <a:ext cx="316785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Clr>
                <a:schemeClr val="accent2"/>
              </a:buClr>
              <a:buFont typeface="Wingdings" pitchFamily="2" charset="2"/>
              <a:buChar char="n"/>
            </a:pPr>
            <a:r>
              <a:rPr lang="ja-JP" altLang="ja-JP" sz="2400" dirty="0">
                <a:latin typeface="Times New Roman" pitchFamily="18" charset="0"/>
              </a:rPr>
              <a:t> </a:t>
            </a:r>
            <a:r>
              <a:rPr lang="en-US" altLang="ja-JP" sz="2400" dirty="0">
                <a:latin typeface="+mn-lt"/>
              </a:rPr>
              <a:t>Using PS Files</a:t>
            </a:r>
          </a:p>
          <a:p>
            <a:pPr eaLnBrk="1" hangingPunct="1">
              <a:spcBef>
                <a:spcPct val="0"/>
              </a:spcBef>
              <a:buClr>
                <a:schemeClr val="accent2"/>
              </a:buClr>
              <a:buFont typeface="Wingdings" pitchFamily="2" charset="2"/>
              <a:buChar char="n"/>
            </a:pPr>
            <a:r>
              <a:rPr lang="en-US" altLang="ja-JP" sz="2400" dirty="0">
                <a:latin typeface="+mn-lt"/>
              </a:rPr>
              <a:t> Variable linewidth</a:t>
            </a:r>
          </a:p>
          <a:p>
            <a:pPr eaLnBrk="1" hangingPunct="1">
              <a:spcBef>
                <a:spcPct val="0"/>
              </a:spcBef>
              <a:buClr>
                <a:schemeClr val="accent2"/>
              </a:buClr>
              <a:buFont typeface="Wingdings" pitchFamily="2" charset="2"/>
              <a:buChar char="n"/>
            </a:pPr>
            <a:r>
              <a:rPr lang="en-US" altLang="ja-JP" sz="2400" dirty="0">
                <a:latin typeface="+mn-lt"/>
              </a:rPr>
              <a:t> Texture rendering</a:t>
            </a:r>
          </a:p>
        </p:txBody>
      </p:sp>
      <p:sp>
        <p:nvSpPr>
          <p:cNvPr id="30725" name="Text Box 5"/>
          <p:cNvSpPr txBox="1">
            <a:spLocks noChangeArrowheads="1"/>
          </p:cNvSpPr>
          <p:nvPr/>
        </p:nvSpPr>
        <p:spPr bwMode="auto">
          <a:xfrm>
            <a:off x="2133600" y="1557338"/>
            <a:ext cx="518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b="1" u="sng" dirty="0">
                <a:latin typeface="+mn-ea"/>
                <a:ea typeface="+mn-ea"/>
                <a:cs typeface="Arial" pitchFamily="34" charset="0"/>
              </a:rPr>
              <a:t>2 Dimensional Rendering method</a:t>
            </a:r>
          </a:p>
        </p:txBody>
      </p:sp>
      <p:sp>
        <p:nvSpPr>
          <p:cNvPr id="30726" name="Text Box 6"/>
          <p:cNvSpPr txBox="1">
            <a:spLocks noChangeArrowheads="1"/>
          </p:cNvSpPr>
          <p:nvPr/>
        </p:nvSpPr>
        <p:spPr bwMode="auto">
          <a:xfrm>
            <a:off x="10280073" y="225137"/>
            <a:ext cx="162256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600" b="1" dirty="0">
                <a:latin typeface="+mn-lt"/>
              </a:rPr>
              <a:t>NICOGRAPH’91</a:t>
            </a:r>
            <a:endParaRPr lang="en-US" altLang="ja-JP" sz="1400" dirty="0">
              <a:latin typeface="+mn-lt"/>
            </a:endParaRPr>
          </a:p>
        </p:txBody>
      </p:sp>
      <p:sp>
        <p:nvSpPr>
          <p:cNvPr id="30727" name="Rectangle 7"/>
          <p:cNvSpPr>
            <a:spLocks noChangeArrowheads="1"/>
          </p:cNvSpPr>
          <p:nvPr/>
        </p:nvSpPr>
        <p:spPr bwMode="auto">
          <a:xfrm>
            <a:off x="9067800" y="6172200"/>
            <a:ext cx="13350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200" b="1">
                <a:latin typeface="Times New Roman" pitchFamily="18" charset="0"/>
              </a:rPr>
              <a:t>NICOGRAPH’91</a:t>
            </a:r>
            <a:endParaRPr lang="en-US" altLang="ja-JP" sz="1200">
              <a:latin typeface="Times New Roman" pitchFamily="18" charset="0"/>
            </a:endParaRPr>
          </a:p>
        </p:txBody>
      </p:sp>
      <p:sp>
        <p:nvSpPr>
          <p:cNvPr id="30729" name="スライド番号プレースホルダー 1"/>
          <p:cNvSpPr>
            <a:spLocks noGrp="1"/>
          </p:cNvSpPr>
          <p:nvPr>
            <p:ph type="sldNum" sz="quarter" idx="12"/>
          </p:nvPr>
        </p:nvSpPr>
        <p:spPr>
          <a:noFill/>
        </p:spPr>
        <p:txBody>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fld id="{2F765316-6675-4384-B20C-9503E87EFB5B}" type="slidenum">
              <a:rPr lang="en-US" altLang="ja-JP" sz="1400"/>
              <a:pPr eaLnBrk="1" hangingPunct="1">
                <a:spcBef>
                  <a:spcPct val="0"/>
                </a:spcBef>
                <a:buFontTx/>
                <a:buNone/>
              </a:pPr>
              <a:t>32</a:t>
            </a:fld>
            <a:endParaRPr lang="en-US" altLang="ja-JP" sz="1400"/>
          </a:p>
        </p:txBody>
      </p:sp>
      <p:sp>
        <p:nvSpPr>
          <p:cNvPr id="10" name="テキスト ボックス 1">
            <a:extLst>
              <a:ext uri="{FF2B5EF4-FFF2-40B4-BE49-F238E27FC236}">
                <a16:creationId xmlns:a16="http://schemas.microsoft.com/office/drawing/2014/main" id="{FB266E95-6B4C-4F1E-9FE7-C5A35B2FE080}"/>
              </a:ext>
            </a:extLst>
          </p:cNvPr>
          <p:cNvSpPr txBox="1">
            <a:spLocks noChangeArrowheads="1"/>
          </p:cNvSpPr>
          <p:nvPr/>
        </p:nvSpPr>
        <p:spPr bwMode="auto">
          <a:xfrm>
            <a:off x="151554" y="64558"/>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b="1" dirty="0">
                <a:solidFill>
                  <a:srgbClr val="C00000"/>
                </a:solidFill>
              </a:rPr>
              <a:t>1991</a:t>
            </a:r>
            <a:endParaRPr lang="ja-JP" altLang="en-US" sz="2400" dirty="0"/>
          </a:p>
        </p:txBody>
      </p:sp>
    </p:spTree>
    <p:extLst>
      <p:ext uri="{BB962C8B-B14F-4D97-AF65-F5344CB8AC3E}">
        <p14:creationId xmlns:p14="http://schemas.microsoft.com/office/powerpoint/2010/main" val="1997568025"/>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2209800" y="1484313"/>
            <a:ext cx="7772400" cy="609600"/>
          </a:xfrm>
        </p:spPr>
        <p:txBody>
          <a:bodyPr/>
          <a:lstStyle/>
          <a:p>
            <a:pPr marL="457200" indent="-457200">
              <a:buClr>
                <a:schemeClr val="accent2"/>
              </a:buClr>
              <a:buFont typeface="Wingdings" pitchFamily="2" charset="2"/>
              <a:buChar char="n"/>
            </a:pPr>
            <a:r>
              <a:rPr lang="en-US" altLang="ja-JP" sz="3200"/>
              <a:t> Control of variable linewidth</a:t>
            </a:r>
            <a:endParaRPr lang="en-US" altLang="ja-JP"/>
          </a:p>
        </p:txBody>
      </p:sp>
      <p:pic>
        <p:nvPicPr>
          <p:cNvPr id="31747" name="Picture 3" descr="D:\images\mono\mono04.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617914"/>
            <a:ext cx="4267200" cy="250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4" descr="D:\images\mono\mono05.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3617913"/>
            <a:ext cx="4343400"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 Box 5"/>
          <p:cNvSpPr txBox="1">
            <a:spLocks noChangeArrowheads="1"/>
          </p:cNvSpPr>
          <p:nvPr/>
        </p:nvSpPr>
        <p:spPr bwMode="auto">
          <a:xfrm>
            <a:off x="2285999" y="2354264"/>
            <a:ext cx="595399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dirty="0">
                <a:latin typeface="+mn-lt"/>
              </a:rPr>
              <a:t>1.  control point for generating curve </a:t>
            </a:r>
          </a:p>
          <a:p>
            <a:pPr eaLnBrk="1" hangingPunct="1">
              <a:spcBef>
                <a:spcPct val="0"/>
              </a:spcBef>
              <a:buFontTx/>
              <a:buNone/>
            </a:pPr>
            <a:r>
              <a:rPr lang="en-US" altLang="ja-JP" sz="2400" dirty="0">
                <a:latin typeface="+mn-lt"/>
              </a:rPr>
              <a:t>2.  points for giving linewidth</a:t>
            </a:r>
          </a:p>
          <a:p>
            <a:pPr eaLnBrk="1" hangingPunct="1">
              <a:spcBef>
                <a:spcPct val="0"/>
              </a:spcBef>
              <a:buFontTx/>
              <a:buNone/>
            </a:pPr>
            <a:r>
              <a:rPr lang="en-US" altLang="ja-JP" sz="2400" dirty="0">
                <a:latin typeface="+mn-lt"/>
              </a:rPr>
              <a:t>3.  linewidth value</a:t>
            </a:r>
          </a:p>
        </p:txBody>
      </p:sp>
      <p:sp>
        <p:nvSpPr>
          <p:cNvPr id="31750" name="Text Box 6"/>
          <p:cNvSpPr txBox="1">
            <a:spLocks noChangeArrowheads="1"/>
          </p:cNvSpPr>
          <p:nvPr/>
        </p:nvSpPr>
        <p:spPr bwMode="auto">
          <a:xfrm>
            <a:off x="6613525" y="371475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endParaRPr lang="ja-JP" altLang="ja-JP" sz="2400">
              <a:latin typeface="Times New Roman" pitchFamily="18" charset="0"/>
            </a:endParaRPr>
          </a:p>
        </p:txBody>
      </p:sp>
      <p:sp>
        <p:nvSpPr>
          <p:cNvPr id="31751" name="Text Box 7"/>
          <p:cNvSpPr txBox="1">
            <a:spLocks noChangeArrowheads="1"/>
          </p:cNvSpPr>
          <p:nvPr/>
        </p:nvSpPr>
        <p:spPr bwMode="auto">
          <a:xfrm>
            <a:off x="6477001" y="3105150"/>
            <a:ext cx="36535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dirty="0">
                <a:latin typeface="+mn-lt"/>
              </a:rPr>
              <a:t>Examples of wide curves</a:t>
            </a:r>
          </a:p>
        </p:txBody>
      </p:sp>
      <p:sp>
        <p:nvSpPr>
          <p:cNvPr id="31752" name="Text Box 8"/>
          <p:cNvSpPr txBox="1">
            <a:spLocks noChangeArrowheads="1"/>
          </p:cNvSpPr>
          <p:nvPr/>
        </p:nvSpPr>
        <p:spPr bwMode="auto">
          <a:xfrm>
            <a:off x="2286001" y="404813"/>
            <a:ext cx="8524875"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800" dirty="0">
                <a:latin typeface="+mn-lt"/>
              </a:rPr>
              <a:t>Interactive Rendering method with Line shading</a:t>
            </a:r>
          </a:p>
          <a:p>
            <a:pPr eaLnBrk="1" hangingPunct="1">
              <a:spcBef>
                <a:spcPct val="0"/>
              </a:spcBef>
              <a:buFontTx/>
              <a:buNone/>
            </a:pPr>
            <a:r>
              <a:rPr lang="en-US" altLang="ja-JP" sz="2000" dirty="0">
                <a:latin typeface="+mn-lt"/>
              </a:rPr>
              <a:t>  </a:t>
            </a:r>
            <a:r>
              <a:rPr lang="en-US" altLang="ja-JP" sz="1800" dirty="0">
                <a:latin typeface="+mn-lt"/>
              </a:rPr>
              <a:t>KONDO Kunio, KANBARA Akira Journal of Graphic Science Vol.55,</a:t>
            </a:r>
            <a:r>
              <a:rPr lang="en-US" altLang="ja-JP" sz="1800" dirty="0">
                <a:solidFill>
                  <a:srgbClr val="FF0000"/>
                </a:solidFill>
                <a:latin typeface="+mn-lt"/>
              </a:rPr>
              <a:t>1993</a:t>
            </a:r>
            <a:r>
              <a:rPr lang="en-US" altLang="ja-JP" sz="1800" dirty="0">
                <a:latin typeface="+mn-lt"/>
              </a:rPr>
              <a:t>.3</a:t>
            </a:r>
          </a:p>
        </p:txBody>
      </p:sp>
      <p:sp>
        <p:nvSpPr>
          <p:cNvPr id="31753" name="Text Box 9"/>
          <p:cNvSpPr txBox="1">
            <a:spLocks noChangeArrowheads="1"/>
          </p:cNvSpPr>
          <p:nvPr/>
        </p:nvSpPr>
        <p:spPr bwMode="auto">
          <a:xfrm>
            <a:off x="1676400" y="152400"/>
            <a:ext cx="3810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400">
                <a:latin typeface="+mn-lt"/>
              </a:rPr>
              <a:t>Japan Society of Graphic Science</a:t>
            </a:r>
            <a:endParaRPr lang="en-US" altLang="ja-JP" sz="1600">
              <a:latin typeface="+mn-lt"/>
            </a:endParaRPr>
          </a:p>
        </p:txBody>
      </p:sp>
      <p:sp>
        <p:nvSpPr>
          <p:cNvPr id="31754" name="テキスト ボックス 1"/>
          <p:cNvSpPr txBox="1">
            <a:spLocks noChangeArrowheads="1"/>
          </p:cNvSpPr>
          <p:nvPr/>
        </p:nvSpPr>
        <p:spPr bwMode="auto">
          <a:xfrm>
            <a:off x="1919288" y="3616326"/>
            <a:ext cx="1662112" cy="46037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a:t>parameter</a:t>
            </a:r>
            <a:endParaRPr lang="ja-JP" altLang="en-US" sz="2400"/>
          </a:p>
        </p:txBody>
      </p:sp>
      <p:sp>
        <p:nvSpPr>
          <p:cNvPr id="31755" name="テキスト ボックス 10"/>
          <p:cNvSpPr txBox="1">
            <a:spLocks noChangeArrowheads="1"/>
          </p:cNvSpPr>
          <p:nvPr/>
        </p:nvSpPr>
        <p:spPr bwMode="auto">
          <a:xfrm>
            <a:off x="1828800" y="5589588"/>
            <a:ext cx="922338" cy="461962"/>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a:t>width</a:t>
            </a:r>
            <a:endParaRPr lang="ja-JP" altLang="en-US" sz="2400"/>
          </a:p>
        </p:txBody>
      </p:sp>
      <p:sp>
        <p:nvSpPr>
          <p:cNvPr id="31756" name="スライド番号プレースホルダー 1"/>
          <p:cNvSpPr>
            <a:spLocks noGrp="1"/>
          </p:cNvSpPr>
          <p:nvPr>
            <p:ph type="sldNum" sz="quarter" idx="12"/>
          </p:nvPr>
        </p:nvSpPr>
        <p:spPr>
          <a:noFill/>
        </p:spPr>
        <p:txBody>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fld id="{94739778-AC8A-4235-91E6-0BCA863F94BA}" type="slidenum">
              <a:rPr lang="en-US" altLang="ja-JP" sz="1400"/>
              <a:pPr eaLnBrk="1" hangingPunct="1">
                <a:spcBef>
                  <a:spcPct val="0"/>
                </a:spcBef>
                <a:buFontTx/>
                <a:buNone/>
              </a:pPr>
              <a:t>33</a:t>
            </a:fld>
            <a:endParaRPr lang="en-US" altLang="ja-JP" sz="1400"/>
          </a:p>
        </p:txBody>
      </p:sp>
      <p:sp>
        <p:nvSpPr>
          <p:cNvPr id="31757" name="テキスト ボックス 1"/>
          <p:cNvSpPr txBox="1">
            <a:spLocks noChangeArrowheads="1"/>
          </p:cNvSpPr>
          <p:nvPr/>
        </p:nvSpPr>
        <p:spPr bwMode="auto">
          <a:xfrm>
            <a:off x="8301847" y="2367049"/>
            <a:ext cx="19239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sz="2400" b="1" dirty="0">
                <a:latin typeface="+mn-ea"/>
                <a:ea typeface="+mn-ea"/>
              </a:rPr>
              <a:t>Bezier curve</a:t>
            </a:r>
            <a:endParaRPr lang="ja-JP" altLang="en-US" sz="2400" b="1" dirty="0">
              <a:latin typeface="+mn-ea"/>
              <a:ea typeface="+mn-ea"/>
            </a:endParaRPr>
          </a:p>
        </p:txBody>
      </p:sp>
      <p:sp>
        <p:nvSpPr>
          <p:cNvPr id="14" name="テキスト ボックス 1">
            <a:extLst>
              <a:ext uri="{FF2B5EF4-FFF2-40B4-BE49-F238E27FC236}">
                <a16:creationId xmlns:a16="http://schemas.microsoft.com/office/drawing/2014/main" id="{4F2E22EA-E6EE-4669-8545-5499B6EE0C2D}"/>
              </a:ext>
            </a:extLst>
          </p:cNvPr>
          <p:cNvSpPr txBox="1">
            <a:spLocks noChangeArrowheads="1"/>
          </p:cNvSpPr>
          <p:nvPr/>
        </p:nvSpPr>
        <p:spPr bwMode="auto">
          <a:xfrm>
            <a:off x="151554" y="64558"/>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b="1" dirty="0">
                <a:solidFill>
                  <a:srgbClr val="C00000"/>
                </a:solidFill>
              </a:rPr>
              <a:t>1993</a:t>
            </a:r>
            <a:endParaRPr lang="ja-JP" altLang="en-US" sz="2400" dirty="0"/>
          </a:p>
        </p:txBody>
      </p:sp>
    </p:spTree>
    <p:extLst>
      <p:ext uri="{BB962C8B-B14F-4D97-AF65-F5344CB8AC3E}">
        <p14:creationId xmlns:p14="http://schemas.microsoft.com/office/powerpoint/2010/main" val="325732202"/>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5346" name="Object 2"/>
          <p:cNvGraphicFramePr>
            <a:graphicFrameLocks noChangeAspect="1"/>
          </p:cNvGraphicFramePr>
          <p:nvPr/>
        </p:nvGraphicFramePr>
        <p:xfrm>
          <a:off x="6896100" y="2375208"/>
          <a:ext cx="2312989" cy="3746191"/>
        </p:xfrm>
        <a:graphic>
          <a:graphicData uri="http://schemas.openxmlformats.org/presentationml/2006/ole">
            <mc:AlternateContent xmlns:mc="http://schemas.openxmlformats.org/markup-compatibility/2006">
              <mc:Choice xmlns:v="urn:schemas-microsoft-com:vml" Requires="v">
                <p:oleObj name="Image" r:id="rId3" imgW="4307801" imgH="6976350" progId="Photoshop.Image.4">
                  <p:embed/>
                </p:oleObj>
              </mc:Choice>
              <mc:Fallback>
                <p:oleObj name="Image" r:id="rId3" imgW="4307801" imgH="6976350" progId="Photoshop.Image.4">
                  <p:embed/>
                  <p:pic>
                    <p:nvPicPr>
                      <p:cNvPr id="18534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6100" y="2375208"/>
                        <a:ext cx="2312989" cy="3746191"/>
                      </a:xfrm>
                      <a:prstGeom prst="rect">
                        <a:avLst/>
                      </a:prstGeom>
                      <a:noFill/>
                      <a:ln>
                        <a:solidFill>
                          <a:schemeClr val="tx1">
                            <a:lumMod val="65000"/>
                            <a:lumOff val="35000"/>
                          </a:schemeClr>
                        </a:solidFill>
                      </a:ln>
                      <a:effectLst/>
                    </p:spPr>
                  </p:pic>
                </p:oleObj>
              </mc:Fallback>
            </mc:AlternateContent>
          </a:graphicData>
        </a:graphic>
      </p:graphicFrame>
      <p:graphicFrame>
        <p:nvGraphicFramePr>
          <p:cNvPr id="185347" name="Object 3"/>
          <p:cNvGraphicFramePr>
            <a:graphicFrameLocks noChangeAspect="1"/>
          </p:cNvGraphicFramePr>
          <p:nvPr/>
        </p:nvGraphicFramePr>
        <p:xfrm>
          <a:off x="9385974" y="2362508"/>
          <a:ext cx="2318665" cy="3746191"/>
        </p:xfrm>
        <a:graphic>
          <a:graphicData uri="http://schemas.openxmlformats.org/presentationml/2006/ole">
            <mc:AlternateContent xmlns:mc="http://schemas.openxmlformats.org/markup-compatibility/2006">
              <mc:Choice xmlns:v="urn:schemas-microsoft-com:vml" Requires="v">
                <p:oleObj name="Image" r:id="rId5" imgW="4066361" imgH="7014472" progId="Photoshop.Image.4">
                  <p:embed/>
                </p:oleObj>
              </mc:Choice>
              <mc:Fallback>
                <p:oleObj name="Image" r:id="rId5" imgW="4066361" imgH="7014472" progId="Photoshop.Image.4">
                  <p:embed/>
                  <p:pic>
                    <p:nvPicPr>
                      <p:cNvPr id="185347"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85974" y="2362508"/>
                        <a:ext cx="2318665" cy="3746191"/>
                      </a:xfrm>
                      <a:prstGeom prst="rect">
                        <a:avLst/>
                      </a:prstGeom>
                      <a:noFill/>
                      <a:ln>
                        <a:solidFill>
                          <a:schemeClr val="tx1">
                            <a:lumMod val="65000"/>
                            <a:lumOff val="35000"/>
                          </a:schemeClr>
                        </a:solidFill>
                      </a:ln>
                      <a:effectLst/>
                    </p:spPr>
                  </p:pic>
                </p:oleObj>
              </mc:Fallback>
            </mc:AlternateContent>
          </a:graphicData>
        </a:graphic>
      </p:graphicFrame>
      <p:sp>
        <p:nvSpPr>
          <p:cNvPr id="185349" name="Text Box 5"/>
          <p:cNvSpPr txBox="1">
            <a:spLocks noChangeArrowheads="1"/>
          </p:cNvSpPr>
          <p:nvPr/>
        </p:nvSpPr>
        <p:spPr bwMode="auto">
          <a:xfrm>
            <a:off x="762000" y="2082800"/>
            <a:ext cx="205376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ja-JP" altLang="en-US" dirty="0"/>
              <a:t>同一太さの２</a:t>
            </a:r>
            <a:r>
              <a:rPr lang="en-US" altLang="ja-JP" dirty="0"/>
              <a:t>D</a:t>
            </a:r>
            <a:r>
              <a:rPr lang="ja-JP" altLang="en-US" dirty="0"/>
              <a:t>画像</a:t>
            </a:r>
          </a:p>
        </p:txBody>
      </p:sp>
      <p:sp>
        <p:nvSpPr>
          <p:cNvPr id="185350" name="Text Box 6"/>
          <p:cNvSpPr txBox="1">
            <a:spLocks noChangeArrowheads="1"/>
          </p:cNvSpPr>
          <p:nvPr/>
        </p:nvSpPr>
        <p:spPr bwMode="auto">
          <a:xfrm>
            <a:off x="3721100" y="2044700"/>
            <a:ext cx="214994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ja-JP" altLang="en-US" dirty="0"/>
              <a:t>太さ変化のある画像</a:t>
            </a:r>
          </a:p>
        </p:txBody>
      </p:sp>
      <p:sp>
        <p:nvSpPr>
          <p:cNvPr id="185353" name="Text Box 9"/>
          <p:cNvSpPr txBox="1">
            <a:spLocks noChangeArrowheads="1"/>
          </p:cNvSpPr>
          <p:nvPr/>
        </p:nvSpPr>
        <p:spPr bwMode="auto">
          <a:xfrm>
            <a:off x="2984500" y="519114"/>
            <a:ext cx="664797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ja-JP" altLang="en-US" sz="2800" dirty="0"/>
              <a:t>レンダリングのための対話型線画表現法</a:t>
            </a:r>
          </a:p>
          <a:p>
            <a:pPr eaLnBrk="1" hangingPunct="1"/>
            <a:r>
              <a:rPr lang="ja-JP" altLang="en-US" sz="2000" dirty="0"/>
              <a:t>  近藤邦雄、神原章 日本図学会図学研究55号 1993.3</a:t>
            </a:r>
          </a:p>
        </p:txBody>
      </p:sp>
      <p:sp>
        <p:nvSpPr>
          <p:cNvPr id="185354" name="Text Box 10"/>
          <p:cNvSpPr txBox="1">
            <a:spLocks noChangeArrowheads="1"/>
          </p:cNvSpPr>
          <p:nvPr/>
        </p:nvSpPr>
        <p:spPr bwMode="auto">
          <a:xfrm>
            <a:off x="1676400" y="152400"/>
            <a:ext cx="9969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ja-JP" altLang="en-US" sz="1600"/>
              <a:t>図学研究</a:t>
            </a:r>
          </a:p>
        </p:txBody>
      </p:sp>
      <p:sp>
        <p:nvSpPr>
          <p:cNvPr id="12" name="テキスト ボックス 1">
            <a:extLst>
              <a:ext uri="{FF2B5EF4-FFF2-40B4-BE49-F238E27FC236}">
                <a16:creationId xmlns:a16="http://schemas.microsoft.com/office/drawing/2014/main" id="{5B74E6F0-1CB6-4DDC-888F-D4FF0AC4CE62}"/>
              </a:ext>
            </a:extLst>
          </p:cNvPr>
          <p:cNvSpPr txBox="1">
            <a:spLocks noChangeArrowheads="1"/>
          </p:cNvSpPr>
          <p:nvPr/>
        </p:nvSpPr>
        <p:spPr bwMode="auto">
          <a:xfrm>
            <a:off x="151554" y="64558"/>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b="1" dirty="0">
                <a:solidFill>
                  <a:srgbClr val="C00000"/>
                </a:solidFill>
              </a:rPr>
              <a:t>1993</a:t>
            </a:r>
            <a:endParaRPr lang="ja-JP" altLang="en-US" sz="2400" dirty="0"/>
          </a:p>
        </p:txBody>
      </p:sp>
      <p:graphicFrame>
        <p:nvGraphicFramePr>
          <p:cNvPr id="13" name="Object 3">
            <a:extLst>
              <a:ext uri="{FF2B5EF4-FFF2-40B4-BE49-F238E27FC236}">
                <a16:creationId xmlns:a16="http://schemas.microsoft.com/office/drawing/2014/main" id="{E1994DAF-9535-43BD-92C8-4D3020E01107}"/>
              </a:ext>
            </a:extLst>
          </p:cNvPr>
          <p:cNvGraphicFramePr>
            <a:graphicFrameLocks noChangeAspect="1"/>
          </p:cNvGraphicFramePr>
          <p:nvPr>
            <p:extLst>
              <p:ext uri="{D42A27DB-BD31-4B8C-83A1-F6EECF244321}">
                <p14:modId xmlns:p14="http://schemas.microsoft.com/office/powerpoint/2010/main" val="3148405514"/>
              </p:ext>
            </p:extLst>
          </p:nvPr>
        </p:nvGraphicFramePr>
        <p:xfrm>
          <a:off x="321100" y="2469199"/>
          <a:ext cx="2876444" cy="3601401"/>
        </p:xfrm>
        <a:graphic>
          <a:graphicData uri="http://schemas.openxmlformats.org/presentationml/2006/ole">
            <mc:AlternateContent xmlns:mc="http://schemas.openxmlformats.org/markup-compatibility/2006">
              <mc:Choice xmlns:v="urn:schemas-microsoft-com:vml" Requires="v">
                <p:oleObj name="Image" r:id="rId7" imgW="4231557" imgH="5298976" progId="Photoshop.Image.4">
                  <p:embed/>
                </p:oleObj>
              </mc:Choice>
              <mc:Fallback>
                <p:oleObj name="Image" r:id="rId7" imgW="4231557" imgH="5298976" progId="Photoshop.Image.4">
                  <p:embed/>
                  <p:pic>
                    <p:nvPicPr>
                      <p:cNvPr id="13" name="Object 3">
                        <a:extLst>
                          <a:ext uri="{FF2B5EF4-FFF2-40B4-BE49-F238E27FC236}">
                            <a16:creationId xmlns:a16="http://schemas.microsoft.com/office/drawing/2014/main" id="{E1994DAF-9535-43BD-92C8-4D3020E0110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1100" y="2469199"/>
                        <a:ext cx="2876444" cy="3601401"/>
                      </a:xfrm>
                      <a:prstGeom prst="rect">
                        <a:avLst/>
                      </a:prstGeom>
                      <a:noFill/>
                      <a:ln w="9525">
                        <a:solidFill>
                          <a:schemeClr val="tx1"/>
                        </a:solidFill>
                        <a:miter lim="800000"/>
                        <a:headEnd/>
                        <a:tailEnd/>
                      </a:ln>
                      <a:effectLst/>
                    </p:spPr>
                  </p:pic>
                </p:oleObj>
              </mc:Fallback>
            </mc:AlternateContent>
          </a:graphicData>
        </a:graphic>
      </p:graphicFrame>
      <p:graphicFrame>
        <p:nvGraphicFramePr>
          <p:cNvPr id="14" name="Object 4">
            <a:extLst>
              <a:ext uri="{FF2B5EF4-FFF2-40B4-BE49-F238E27FC236}">
                <a16:creationId xmlns:a16="http://schemas.microsoft.com/office/drawing/2014/main" id="{490F8BEB-2B70-43EE-8E83-4B3C3BA57B68}"/>
              </a:ext>
            </a:extLst>
          </p:cNvPr>
          <p:cNvGraphicFramePr>
            <a:graphicFrameLocks noChangeAspect="1"/>
          </p:cNvGraphicFramePr>
          <p:nvPr/>
        </p:nvGraphicFramePr>
        <p:xfrm>
          <a:off x="3350045" y="2494598"/>
          <a:ext cx="2847555" cy="3580766"/>
        </p:xfrm>
        <a:graphic>
          <a:graphicData uri="http://schemas.openxmlformats.org/presentationml/2006/ole">
            <mc:AlternateContent xmlns:mc="http://schemas.openxmlformats.org/markup-compatibility/2006">
              <mc:Choice xmlns:v="urn:schemas-microsoft-com:vml" Requires="v">
                <p:oleObj name="Image" r:id="rId9" imgW="4104483" imgH="5044829" progId="Photoshop.Image.4">
                  <p:embed/>
                </p:oleObj>
              </mc:Choice>
              <mc:Fallback>
                <p:oleObj name="Image" r:id="rId9" imgW="4104483" imgH="5044829" progId="Photoshop.Image.4">
                  <p:embed/>
                  <p:pic>
                    <p:nvPicPr>
                      <p:cNvPr id="14" name="Object 4">
                        <a:extLst>
                          <a:ext uri="{FF2B5EF4-FFF2-40B4-BE49-F238E27FC236}">
                            <a16:creationId xmlns:a16="http://schemas.microsoft.com/office/drawing/2014/main" id="{490F8BEB-2B70-43EE-8E83-4B3C3BA57B6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50045" y="2494598"/>
                        <a:ext cx="2847555" cy="3580766"/>
                      </a:xfrm>
                      <a:prstGeom prst="rect">
                        <a:avLst/>
                      </a:prstGeom>
                      <a:noFill/>
                      <a:ln>
                        <a:solidFill>
                          <a:schemeClr val="tx1">
                            <a:lumMod val="65000"/>
                            <a:lumOff val="35000"/>
                          </a:schemeClr>
                        </a:solidFill>
                      </a:ln>
                      <a:effectLst/>
                    </p:spPr>
                  </p:pic>
                </p:oleObj>
              </mc:Fallback>
            </mc:AlternateContent>
          </a:graphicData>
        </a:graphic>
      </p:graphicFrame>
      <p:sp>
        <p:nvSpPr>
          <p:cNvPr id="15" name="Text Box 5">
            <a:extLst>
              <a:ext uri="{FF2B5EF4-FFF2-40B4-BE49-F238E27FC236}">
                <a16:creationId xmlns:a16="http://schemas.microsoft.com/office/drawing/2014/main" id="{0F585B7C-28DC-4C25-BDFD-6D4B15855628}"/>
              </a:ext>
            </a:extLst>
          </p:cNvPr>
          <p:cNvSpPr txBox="1">
            <a:spLocks noChangeArrowheads="1"/>
          </p:cNvSpPr>
          <p:nvPr/>
        </p:nvSpPr>
        <p:spPr bwMode="auto">
          <a:xfrm>
            <a:off x="7073900" y="1968500"/>
            <a:ext cx="205376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ja-JP" altLang="en-US" dirty="0"/>
              <a:t>同一太さの２</a:t>
            </a:r>
            <a:r>
              <a:rPr lang="en-US" altLang="ja-JP" dirty="0"/>
              <a:t>D</a:t>
            </a:r>
            <a:r>
              <a:rPr lang="ja-JP" altLang="en-US" dirty="0"/>
              <a:t>画像</a:t>
            </a:r>
          </a:p>
        </p:txBody>
      </p:sp>
      <p:sp>
        <p:nvSpPr>
          <p:cNvPr id="16" name="Text Box 6">
            <a:extLst>
              <a:ext uri="{FF2B5EF4-FFF2-40B4-BE49-F238E27FC236}">
                <a16:creationId xmlns:a16="http://schemas.microsoft.com/office/drawing/2014/main" id="{A0B51E10-88DC-4DA7-AF27-DD10352FEA4F}"/>
              </a:ext>
            </a:extLst>
          </p:cNvPr>
          <p:cNvSpPr txBox="1">
            <a:spLocks noChangeArrowheads="1"/>
          </p:cNvSpPr>
          <p:nvPr/>
        </p:nvSpPr>
        <p:spPr bwMode="auto">
          <a:xfrm>
            <a:off x="9436100" y="1930400"/>
            <a:ext cx="214994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ja-JP" altLang="en-US" dirty="0"/>
              <a:t>太さ変化のある画像</a:t>
            </a:r>
          </a:p>
        </p:txBody>
      </p:sp>
      <p:sp>
        <p:nvSpPr>
          <p:cNvPr id="2" name="スライド番号プレースホルダー 1">
            <a:extLst>
              <a:ext uri="{FF2B5EF4-FFF2-40B4-BE49-F238E27FC236}">
                <a16:creationId xmlns:a16="http://schemas.microsoft.com/office/drawing/2014/main" id="{3913E280-B4CF-4357-975A-B38CFFBB037B}"/>
              </a:ext>
            </a:extLst>
          </p:cNvPr>
          <p:cNvSpPr>
            <a:spLocks noGrp="1"/>
          </p:cNvSpPr>
          <p:nvPr>
            <p:ph type="sldNum" sz="quarter" idx="12"/>
          </p:nvPr>
        </p:nvSpPr>
        <p:spPr/>
        <p:txBody>
          <a:bodyPr/>
          <a:lstStyle/>
          <a:p>
            <a:fld id="{011825E6-0B3D-4B55-894C-2300E3F058C0}" type="slidenum">
              <a:rPr kumimoji="1" lang="ja-JP" altLang="en-US" smtClean="0"/>
              <a:t>34</a:t>
            </a:fld>
            <a:endParaRPr kumimoji="1" lang="ja-JP" altLang="en-US"/>
          </a:p>
        </p:txBody>
      </p:sp>
      <p:sp>
        <p:nvSpPr>
          <p:cNvPr id="3" name="テキスト ボックス 2">
            <a:extLst>
              <a:ext uri="{FF2B5EF4-FFF2-40B4-BE49-F238E27FC236}">
                <a16:creationId xmlns:a16="http://schemas.microsoft.com/office/drawing/2014/main" id="{10318FBE-5509-46B1-9F92-C8AFCF95F9AA}"/>
              </a:ext>
            </a:extLst>
          </p:cNvPr>
          <p:cNvSpPr txBox="1"/>
          <p:nvPr/>
        </p:nvSpPr>
        <p:spPr>
          <a:xfrm>
            <a:off x="9135688" y="6176356"/>
            <a:ext cx="2752677" cy="369332"/>
          </a:xfrm>
          <a:prstGeom prst="rect">
            <a:avLst/>
          </a:prstGeom>
          <a:noFill/>
        </p:spPr>
        <p:txBody>
          <a:bodyPr wrap="none" rtlCol="0">
            <a:spAutoFit/>
          </a:bodyPr>
          <a:lstStyle/>
          <a:p>
            <a:r>
              <a:rPr kumimoji="1" lang="ja-JP" altLang="en-US" dirty="0"/>
              <a:t>デザイナーからはダメだし</a:t>
            </a:r>
          </a:p>
        </p:txBody>
      </p:sp>
    </p:spTree>
    <p:extLst>
      <p:ext uri="{BB962C8B-B14F-4D97-AF65-F5344CB8AC3E}">
        <p14:creationId xmlns:p14="http://schemas.microsoft.com/office/powerpoint/2010/main" val="3413320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026"/>
          <p:cNvSpPr>
            <a:spLocks noGrp="1" noChangeArrowheads="1"/>
          </p:cNvSpPr>
          <p:nvPr>
            <p:ph type="title"/>
          </p:nvPr>
        </p:nvSpPr>
        <p:spPr>
          <a:xfrm>
            <a:off x="2514600" y="330200"/>
            <a:ext cx="7924800" cy="1041400"/>
          </a:xfrm>
        </p:spPr>
        <p:txBody>
          <a:bodyPr>
            <a:normAutofit fontScale="90000"/>
          </a:bodyPr>
          <a:lstStyle/>
          <a:p>
            <a:pPr>
              <a:lnSpc>
                <a:spcPct val="80000"/>
              </a:lnSpc>
            </a:pPr>
            <a:r>
              <a:rPr lang="en-US" altLang="ja-JP" sz="2800" dirty="0"/>
              <a:t>  </a:t>
            </a:r>
            <a:r>
              <a:rPr lang="en-US" altLang="ja-JP" sz="3200" dirty="0">
                <a:latin typeface="Arial" charset="0"/>
              </a:rPr>
              <a:t>Dot and Line Shading Algorithm</a:t>
            </a:r>
            <a:br>
              <a:rPr lang="en-US" altLang="ja-JP" sz="2800" dirty="0">
                <a:latin typeface="Arial" charset="0"/>
              </a:rPr>
            </a:br>
            <a:r>
              <a:rPr lang="en-US" altLang="ja-JP" sz="2800" dirty="0">
                <a:latin typeface="Arial" charset="0"/>
              </a:rPr>
              <a:t>         </a:t>
            </a:r>
            <a:r>
              <a:rPr lang="en-US" altLang="ja-JP" sz="1800" dirty="0">
                <a:latin typeface="Arial" charset="0"/>
              </a:rPr>
              <a:t>KANBARA Akira, KONDO Kunio </a:t>
            </a:r>
            <a:br>
              <a:rPr lang="en-US" altLang="ja-JP" sz="1800" dirty="0">
                <a:latin typeface="Arial" charset="0"/>
              </a:rPr>
            </a:br>
            <a:r>
              <a:rPr lang="en-US" altLang="ja-JP" sz="1800" dirty="0">
                <a:latin typeface="Arial" charset="0"/>
              </a:rPr>
              <a:t>               Journal of Information processing Vol.34,No.8, pp.1762-1769,</a:t>
            </a:r>
            <a:r>
              <a:rPr lang="en-US" altLang="ja-JP" sz="1800" dirty="0">
                <a:solidFill>
                  <a:srgbClr val="FF0000"/>
                </a:solidFill>
                <a:latin typeface="Arial" charset="0"/>
              </a:rPr>
              <a:t>1993</a:t>
            </a:r>
            <a:endParaRPr lang="en-US" altLang="ja-JP" dirty="0">
              <a:solidFill>
                <a:srgbClr val="FF0000"/>
              </a:solidFill>
            </a:endParaRPr>
          </a:p>
        </p:txBody>
      </p:sp>
      <p:pic>
        <p:nvPicPr>
          <p:cNvPr id="93187" name="Picture 1027" descr="D:\images\mono\mono06.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3257" y="2133599"/>
            <a:ext cx="3357556" cy="3495675"/>
          </a:xfrm>
          <a:prstGeom prst="rect">
            <a:avLst/>
          </a:prstGeom>
          <a:noFill/>
          <a:extLst>
            <a:ext uri="{909E8E84-426E-40DD-AFC4-6F175D3DCCD1}">
              <a14:hiddenFill xmlns:a14="http://schemas.microsoft.com/office/drawing/2010/main">
                <a:solidFill>
                  <a:srgbClr val="FFFFFF"/>
                </a:solidFill>
              </a14:hiddenFill>
            </a:ext>
          </a:extLst>
        </p:spPr>
      </p:pic>
      <p:pic>
        <p:nvPicPr>
          <p:cNvPr id="93188" name="Picture 1028" descr="D:\images\mono\mono07.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6613" y="2124076"/>
            <a:ext cx="4038600" cy="2117725"/>
          </a:xfrm>
          <a:prstGeom prst="rect">
            <a:avLst/>
          </a:prstGeom>
          <a:noFill/>
          <a:extLst>
            <a:ext uri="{909E8E84-426E-40DD-AFC4-6F175D3DCCD1}">
              <a14:hiddenFill xmlns:a14="http://schemas.microsoft.com/office/drawing/2010/main">
                <a:solidFill>
                  <a:srgbClr val="FFFFFF"/>
                </a:solidFill>
              </a14:hiddenFill>
            </a:ext>
          </a:extLst>
        </p:spPr>
      </p:pic>
      <p:pic>
        <p:nvPicPr>
          <p:cNvPr id="93189" name="Picture 1029" descr="D:\images\mono\mono1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6613" y="4257675"/>
            <a:ext cx="4038600" cy="2451100"/>
          </a:xfrm>
          <a:prstGeom prst="rect">
            <a:avLst/>
          </a:prstGeom>
          <a:noFill/>
          <a:extLst>
            <a:ext uri="{909E8E84-426E-40DD-AFC4-6F175D3DCCD1}">
              <a14:hiddenFill xmlns:a14="http://schemas.microsoft.com/office/drawing/2010/main">
                <a:solidFill>
                  <a:srgbClr val="FFFFFF"/>
                </a:solidFill>
              </a14:hiddenFill>
            </a:ext>
          </a:extLst>
        </p:spPr>
      </p:pic>
      <p:sp>
        <p:nvSpPr>
          <p:cNvPr id="93190" name="Text Box 1030"/>
          <p:cNvSpPr txBox="1">
            <a:spLocks noChangeArrowheads="1"/>
          </p:cNvSpPr>
          <p:nvPr/>
        </p:nvSpPr>
        <p:spPr bwMode="auto">
          <a:xfrm>
            <a:off x="552450" y="5676901"/>
            <a:ext cx="32385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2000" dirty="0"/>
              <a:t>Example of dot shading</a:t>
            </a:r>
          </a:p>
          <a:p>
            <a:r>
              <a:rPr lang="en-US" altLang="ja-JP" sz="2000" dirty="0"/>
              <a:t>by </a:t>
            </a:r>
            <a:r>
              <a:rPr lang="en-US" altLang="ja-JP" sz="2000" b="1" dirty="0">
                <a:solidFill>
                  <a:srgbClr val="C00000"/>
                </a:solidFill>
              </a:rPr>
              <a:t>Handwriting</a:t>
            </a:r>
          </a:p>
        </p:txBody>
      </p:sp>
      <p:sp>
        <p:nvSpPr>
          <p:cNvPr id="93191" name="Text Box 1031"/>
          <p:cNvSpPr txBox="1">
            <a:spLocks noChangeArrowheads="1"/>
          </p:cNvSpPr>
          <p:nvPr/>
        </p:nvSpPr>
        <p:spPr bwMode="auto">
          <a:xfrm>
            <a:off x="8685213" y="2065338"/>
            <a:ext cx="269977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t>1. Dot width</a:t>
            </a:r>
          </a:p>
          <a:p>
            <a:r>
              <a:rPr lang="en-US" altLang="ja-JP" sz="2400"/>
              <a:t>2. Control point of </a:t>
            </a:r>
          </a:p>
          <a:p>
            <a:r>
              <a:rPr lang="en-US" altLang="ja-JP" sz="2400"/>
              <a:t>    Dot width</a:t>
            </a:r>
          </a:p>
          <a:p>
            <a:r>
              <a:rPr lang="en-US" altLang="ja-JP" sz="2400"/>
              <a:t>3. Gradation</a:t>
            </a:r>
          </a:p>
        </p:txBody>
      </p:sp>
      <p:sp>
        <p:nvSpPr>
          <p:cNvPr id="93192" name="Text Box 1032"/>
          <p:cNvSpPr txBox="1">
            <a:spLocks noChangeArrowheads="1"/>
          </p:cNvSpPr>
          <p:nvPr/>
        </p:nvSpPr>
        <p:spPr bwMode="auto">
          <a:xfrm>
            <a:off x="8696325" y="4352926"/>
            <a:ext cx="258275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a:t>Example of dot</a:t>
            </a:r>
          </a:p>
          <a:p>
            <a:r>
              <a:rPr lang="en-US" altLang="ja-JP" sz="2400"/>
              <a:t>shading using</a:t>
            </a:r>
          </a:p>
          <a:p>
            <a:r>
              <a:rPr lang="en-US" altLang="ja-JP" sz="2400"/>
              <a:t>proposed method</a:t>
            </a:r>
          </a:p>
        </p:txBody>
      </p:sp>
      <p:sp>
        <p:nvSpPr>
          <p:cNvPr id="93193" name="Text Box 1033"/>
          <p:cNvSpPr txBox="1">
            <a:spLocks noChangeArrowheads="1"/>
          </p:cNvSpPr>
          <p:nvPr/>
        </p:nvSpPr>
        <p:spPr bwMode="auto">
          <a:xfrm>
            <a:off x="695325" y="1628775"/>
            <a:ext cx="2914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dirty="0"/>
              <a:t>Dot shading method</a:t>
            </a:r>
          </a:p>
        </p:txBody>
      </p:sp>
      <p:sp>
        <p:nvSpPr>
          <p:cNvPr id="11" name="テキスト ボックス 1">
            <a:extLst>
              <a:ext uri="{FF2B5EF4-FFF2-40B4-BE49-F238E27FC236}">
                <a16:creationId xmlns:a16="http://schemas.microsoft.com/office/drawing/2014/main" id="{54AA471F-B086-4E55-BD70-7BED555CF715}"/>
              </a:ext>
            </a:extLst>
          </p:cNvPr>
          <p:cNvSpPr txBox="1">
            <a:spLocks noChangeArrowheads="1"/>
          </p:cNvSpPr>
          <p:nvPr/>
        </p:nvSpPr>
        <p:spPr bwMode="auto">
          <a:xfrm>
            <a:off x="151554" y="64558"/>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b="1" dirty="0">
                <a:solidFill>
                  <a:srgbClr val="C00000"/>
                </a:solidFill>
              </a:rPr>
              <a:t>1993</a:t>
            </a:r>
            <a:endParaRPr lang="ja-JP" altLang="en-US" sz="2400" dirty="0"/>
          </a:p>
        </p:txBody>
      </p:sp>
      <p:sp>
        <p:nvSpPr>
          <p:cNvPr id="2" name="スライド番号プレースホルダー 1">
            <a:extLst>
              <a:ext uri="{FF2B5EF4-FFF2-40B4-BE49-F238E27FC236}">
                <a16:creationId xmlns:a16="http://schemas.microsoft.com/office/drawing/2014/main" id="{799D0852-9C66-4163-A239-ECF1709FA419}"/>
              </a:ext>
            </a:extLst>
          </p:cNvPr>
          <p:cNvSpPr>
            <a:spLocks noGrp="1"/>
          </p:cNvSpPr>
          <p:nvPr>
            <p:ph type="sldNum" sz="quarter" idx="12"/>
          </p:nvPr>
        </p:nvSpPr>
        <p:spPr/>
        <p:txBody>
          <a:bodyPr/>
          <a:lstStyle/>
          <a:p>
            <a:fld id="{011825E6-0B3D-4B55-894C-2300E3F058C0}" type="slidenum">
              <a:rPr kumimoji="1" lang="ja-JP" altLang="en-US" smtClean="0"/>
              <a:t>35</a:t>
            </a:fld>
            <a:endParaRPr kumimoji="1" lang="ja-JP" altLang="en-US"/>
          </a:p>
        </p:txBody>
      </p:sp>
    </p:spTree>
    <p:extLst>
      <p:ext uri="{BB962C8B-B14F-4D97-AF65-F5344CB8AC3E}">
        <p14:creationId xmlns:p14="http://schemas.microsoft.com/office/powerpoint/2010/main" val="15379795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1026"/>
          <p:cNvSpPr>
            <a:spLocks noGrp="1" noChangeArrowheads="1"/>
          </p:cNvSpPr>
          <p:nvPr>
            <p:ph type="title"/>
          </p:nvPr>
        </p:nvSpPr>
        <p:spPr>
          <a:xfrm>
            <a:off x="2043487" y="243950"/>
            <a:ext cx="8001000" cy="1143000"/>
          </a:xfrm>
        </p:spPr>
        <p:txBody>
          <a:bodyPr>
            <a:normAutofit/>
          </a:bodyPr>
          <a:lstStyle/>
          <a:p>
            <a:r>
              <a:rPr lang="en-US" altLang="ja-JP" sz="2400" dirty="0">
                <a:latin typeface="Arial" charset="0"/>
              </a:rPr>
              <a:t>Interactive Rendering System for Line Drawing </a:t>
            </a:r>
            <a:br>
              <a:rPr lang="en-US" altLang="ja-JP" sz="2400" dirty="0">
                <a:latin typeface="Arial" charset="0"/>
              </a:rPr>
            </a:br>
            <a:r>
              <a:rPr lang="en-US" altLang="ja-JP" sz="2400" dirty="0">
                <a:latin typeface="Arial" charset="0"/>
              </a:rPr>
              <a:t>by Dot and Line Shading</a:t>
            </a:r>
            <a:r>
              <a:rPr lang="en-US" altLang="ja-JP" sz="2000" dirty="0">
                <a:latin typeface="Arial" charset="0"/>
              </a:rPr>
              <a:t> </a:t>
            </a:r>
            <a:br>
              <a:rPr lang="en-US" altLang="ja-JP" sz="2000" dirty="0">
                <a:latin typeface="Arial" charset="0"/>
              </a:rPr>
            </a:br>
            <a:r>
              <a:rPr lang="en-US" altLang="ja-JP" sz="2000" dirty="0">
                <a:latin typeface="Arial" charset="0"/>
              </a:rPr>
              <a:t>               </a:t>
            </a:r>
            <a:r>
              <a:rPr lang="en-US" altLang="ja-JP" sz="2000" dirty="0" err="1">
                <a:latin typeface="Arial" charset="0"/>
              </a:rPr>
              <a:t>K.Kanbara,K.Kondo</a:t>
            </a:r>
            <a:r>
              <a:rPr lang="en-US" altLang="ja-JP" sz="2400" dirty="0">
                <a:latin typeface="Arial" charset="0"/>
              </a:rPr>
              <a:t> </a:t>
            </a:r>
            <a:r>
              <a:rPr lang="en-US" altLang="ja-JP" sz="1800" dirty="0">
                <a:latin typeface="Arial" charset="0"/>
              </a:rPr>
              <a:t>CG International’94 pp.172-179, </a:t>
            </a:r>
            <a:r>
              <a:rPr lang="en-US" altLang="ja-JP" sz="1800" b="1" dirty="0">
                <a:solidFill>
                  <a:srgbClr val="FF0000"/>
                </a:solidFill>
                <a:latin typeface="Arial" charset="0"/>
              </a:rPr>
              <a:t>1994</a:t>
            </a:r>
            <a:endParaRPr lang="en-US" altLang="ja-JP" b="1" dirty="0">
              <a:solidFill>
                <a:srgbClr val="FF0000"/>
              </a:solidFill>
            </a:endParaRPr>
          </a:p>
        </p:txBody>
      </p:sp>
      <p:pic>
        <p:nvPicPr>
          <p:cNvPr id="97283" name="Picture 1027" descr="D:\images\mono\mono15.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6988" y="1616749"/>
            <a:ext cx="4267200" cy="2374900"/>
          </a:xfrm>
          <a:prstGeom prst="rect">
            <a:avLst/>
          </a:prstGeom>
          <a:noFill/>
          <a:extLst>
            <a:ext uri="{909E8E84-426E-40DD-AFC4-6F175D3DCCD1}">
              <a14:hiddenFill xmlns:a14="http://schemas.microsoft.com/office/drawing/2010/main">
                <a:solidFill>
                  <a:srgbClr val="FFFFFF"/>
                </a:solidFill>
              </a14:hiddenFill>
            </a:ext>
          </a:extLst>
        </p:spPr>
      </p:pic>
      <p:pic>
        <p:nvPicPr>
          <p:cNvPr id="97284" name="Picture 1028" descr="D:\images\mono\mono16.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6989" y="4143375"/>
            <a:ext cx="4217987" cy="2349500"/>
          </a:xfrm>
          <a:prstGeom prst="rect">
            <a:avLst/>
          </a:prstGeom>
          <a:noFill/>
          <a:extLst>
            <a:ext uri="{909E8E84-426E-40DD-AFC4-6F175D3DCCD1}">
              <a14:hiddenFill xmlns:a14="http://schemas.microsoft.com/office/drawing/2010/main">
                <a:solidFill>
                  <a:srgbClr val="FFFFFF"/>
                </a:solidFill>
              </a14:hiddenFill>
            </a:ext>
          </a:extLst>
        </p:spPr>
      </p:pic>
      <p:pic>
        <p:nvPicPr>
          <p:cNvPr id="97285" name="Picture 1029" descr="D:\images\mono\mono17.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947" y="4114801"/>
            <a:ext cx="4227513" cy="2346325"/>
          </a:xfrm>
          <a:prstGeom prst="rect">
            <a:avLst/>
          </a:prstGeom>
          <a:noFill/>
          <a:extLst>
            <a:ext uri="{909E8E84-426E-40DD-AFC4-6F175D3DCCD1}">
              <a14:hiddenFill xmlns:a14="http://schemas.microsoft.com/office/drawing/2010/main">
                <a:solidFill>
                  <a:srgbClr val="FFFFFF"/>
                </a:solidFill>
              </a14:hiddenFill>
            </a:ext>
          </a:extLst>
        </p:spPr>
      </p:pic>
      <p:sp>
        <p:nvSpPr>
          <p:cNvPr id="97287" name="Text Box 1031"/>
          <p:cNvSpPr txBox="1">
            <a:spLocks noChangeArrowheads="1"/>
          </p:cNvSpPr>
          <p:nvPr/>
        </p:nvSpPr>
        <p:spPr bwMode="auto">
          <a:xfrm>
            <a:off x="1593850" y="1722438"/>
            <a:ext cx="17443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Clr>
                <a:schemeClr val="accent2"/>
              </a:buClr>
              <a:buFont typeface="Monotype Sorts" pitchFamily="2" charset="2"/>
              <a:buChar char="z"/>
            </a:pPr>
            <a:r>
              <a:rPr lang="en-US" altLang="ja-JP" dirty="0"/>
              <a:t> Line Drawing</a:t>
            </a:r>
          </a:p>
        </p:txBody>
      </p:sp>
      <p:sp>
        <p:nvSpPr>
          <p:cNvPr id="97288" name="Text Box 1032"/>
          <p:cNvSpPr txBox="1">
            <a:spLocks noChangeArrowheads="1"/>
          </p:cNvSpPr>
          <p:nvPr/>
        </p:nvSpPr>
        <p:spPr bwMode="auto">
          <a:xfrm>
            <a:off x="6556722" y="4227513"/>
            <a:ext cx="29626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Clr>
                <a:schemeClr val="accent2"/>
              </a:buClr>
              <a:buFont typeface="Monotype Sorts" pitchFamily="2" charset="2"/>
              <a:buChar char="z"/>
            </a:pPr>
            <a:r>
              <a:rPr lang="en-US" altLang="ja-JP"/>
              <a:t> Example of Line Shading</a:t>
            </a:r>
          </a:p>
        </p:txBody>
      </p:sp>
      <p:sp>
        <p:nvSpPr>
          <p:cNvPr id="97289" name="Text Box 1033"/>
          <p:cNvSpPr txBox="1">
            <a:spLocks noChangeArrowheads="1"/>
          </p:cNvSpPr>
          <p:nvPr/>
        </p:nvSpPr>
        <p:spPr bwMode="auto">
          <a:xfrm>
            <a:off x="1565275" y="4306888"/>
            <a:ext cx="288572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Clr>
                <a:schemeClr val="accent2"/>
              </a:buClr>
              <a:buFont typeface="Monotype Sorts" pitchFamily="2" charset="2"/>
              <a:buChar char="z"/>
            </a:pPr>
            <a:r>
              <a:rPr lang="en-US" altLang="ja-JP"/>
              <a:t> Example of Dot Shading</a:t>
            </a:r>
          </a:p>
        </p:txBody>
      </p:sp>
      <p:sp>
        <p:nvSpPr>
          <p:cNvPr id="97291" name="Rectangle 1035"/>
          <p:cNvSpPr>
            <a:spLocks noChangeArrowheads="1"/>
          </p:cNvSpPr>
          <p:nvPr/>
        </p:nvSpPr>
        <p:spPr bwMode="auto">
          <a:xfrm>
            <a:off x="1701800" y="44450"/>
            <a:ext cx="736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dirty="0"/>
              <a:t>CGI’94</a:t>
            </a:r>
          </a:p>
        </p:txBody>
      </p:sp>
      <p:sp>
        <p:nvSpPr>
          <p:cNvPr id="2" name="テキスト ボックス 1"/>
          <p:cNvSpPr txBox="1"/>
          <p:nvPr/>
        </p:nvSpPr>
        <p:spPr>
          <a:xfrm>
            <a:off x="6328141" y="3368752"/>
            <a:ext cx="4330680" cy="646331"/>
          </a:xfrm>
          <a:prstGeom prst="rect">
            <a:avLst/>
          </a:prstGeom>
          <a:noFill/>
        </p:spPr>
        <p:txBody>
          <a:bodyPr wrap="square" rtlCol="0">
            <a:spAutoFit/>
          </a:bodyPr>
          <a:lstStyle/>
          <a:p>
            <a:r>
              <a:rPr lang="en-US" altLang="ja-JP" dirty="0"/>
              <a:t>CG-ARTS</a:t>
            </a:r>
            <a:r>
              <a:rPr lang="ja-JP" altLang="en-US" dirty="0"/>
              <a:t>協会編：教科書</a:t>
            </a:r>
            <a:endParaRPr lang="en-US" altLang="ja-JP" dirty="0"/>
          </a:p>
          <a:p>
            <a:r>
              <a:rPr lang="ja-JP" altLang="en-US" dirty="0"/>
              <a:t>コンピュータグラフィックスに画像掲載</a:t>
            </a:r>
          </a:p>
        </p:txBody>
      </p:sp>
      <p:sp>
        <p:nvSpPr>
          <p:cNvPr id="11" name="テキスト ボックス 1">
            <a:extLst>
              <a:ext uri="{FF2B5EF4-FFF2-40B4-BE49-F238E27FC236}">
                <a16:creationId xmlns:a16="http://schemas.microsoft.com/office/drawing/2014/main" id="{ED153EA9-9E54-4C3C-B408-D0EC9BB367F2}"/>
              </a:ext>
            </a:extLst>
          </p:cNvPr>
          <p:cNvSpPr txBox="1">
            <a:spLocks noChangeArrowheads="1"/>
          </p:cNvSpPr>
          <p:nvPr/>
        </p:nvSpPr>
        <p:spPr bwMode="auto">
          <a:xfrm>
            <a:off x="151554" y="64558"/>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b="1" dirty="0">
                <a:solidFill>
                  <a:srgbClr val="C00000"/>
                </a:solidFill>
              </a:rPr>
              <a:t>1994</a:t>
            </a:r>
            <a:endParaRPr lang="ja-JP" altLang="en-US" sz="2400" dirty="0"/>
          </a:p>
        </p:txBody>
      </p:sp>
      <p:sp>
        <p:nvSpPr>
          <p:cNvPr id="3" name="スライド番号プレースホルダー 2">
            <a:extLst>
              <a:ext uri="{FF2B5EF4-FFF2-40B4-BE49-F238E27FC236}">
                <a16:creationId xmlns:a16="http://schemas.microsoft.com/office/drawing/2014/main" id="{4B074F93-4793-422B-A570-20B78B42D455}"/>
              </a:ext>
            </a:extLst>
          </p:cNvPr>
          <p:cNvSpPr>
            <a:spLocks noGrp="1"/>
          </p:cNvSpPr>
          <p:nvPr>
            <p:ph type="sldNum" sz="quarter" idx="12"/>
          </p:nvPr>
        </p:nvSpPr>
        <p:spPr/>
        <p:txBody>
          <a:bodyPr/>
          <a:lstStyle/>
          <a:p>
            <a:fld id="{011825E6-0B3D-4B55-894C-2300E3F058C0}" type="slidenum">
              <a:rPr kumimoji="1" lang="ja-JP" altLang="en-US" smtClean="0"/>
              <a:t>36</a:t>
            </a:fld>
            <a:endParaRPr kumimoji="1" lang="ja-JP" altLang="en-US"/>
          </a:p>
        </p:txBody>
      </p:sp>
    </p:spTree>
    <p:extLst>
      <p:ext uri="{BB962C8B-B14F-4D97-AF65-F5344CB8AC3E}">
        <p14:creationId xmlns:p14="http://schemas.microsoft.com/office/powerpoint/2010/main" val="32900162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1026"/>
          <p:cNvSpPr>
            <a:spLocks noChangeArrowheads="1"/>
          </p:cNvSpPr>
          <p:nvPr/>
        </p:nvSpPr>
        <p:spPr bwMode="auto">
          <a:xfrm>
            <a:off x="2362200" y="685800"/>
            <a:ext cx="777240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p>
            <a:pPr algn="r">
              <a:lnSpc>
                <a:spcPct val="80000"/>
              </a:lnSpc>
            </a:pPr>
            <a:br>
              <a:rPr lang="en-US" altLang="ja-JP" b="1"/>
            </a:br>
            <a:br>
              <a:rPr lang="en-US" altLang="ja-JP"/>
            </a:br>
            <a:endParaRPr lang="en-US" altLang="ja-JP" sz="2400">
              <a:latin typeface="Times New Roman" pitchFamily="18" charset="-94"/>
            </a:endParaRPr>
          </a:p>
        </p:txBody>
      </p:sp>
      <p:sp>
        <p:nvSpPr>
          <p:cNvPr id="79875" name="Text Box 1027"/>
          <p:cNvSpPr txBox="1">
            <a:spLocks noChangeArrowheads="1"/>
          </p:cNvSpPr>
          <p:nvPr/>
        </p:nvSpPr>
        <p:spPr bwMode="auto">
          <a:xfrm>
            <a:off x="10420905" y="195309"/>
            <a:ext cx="13795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b="1" dirty="0"/>
              <a:t>SIGGRAPH’96</a:t>
            </a:r>
            <a:endParaRPr lang="en-US" altLang="ja-JP" sz="1000" b="1" dirty="0"/>
          </a:p>
        </p:txBody>
      </p:sp>
      <p:sp>
        <p:nvSpPr>
          <p:cNvPr id="79876" name="Text Box 1028"/>
          <p:cNvSpPr txBox="1">
            <a:spLocks noChangeArrowheads="1"/>
          </p:cNvSpPr>
          <p:nvPr/>
        </p:nvSpPr>
        <p:spPr bwMode="auto">
          <a:xfrm>
            <a:off x="2430308" y="262991"/>
            <a:ext cx="8001000" cy="1071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pPr>
            <a:r>
              <a:rPr lang="en-US" altLang="ja-JP" sz="2400" b="1" dirty="0">
                <a:latin typeface="+mj-ea"/>
                <a:ea typeface="+mj-ea"/>
              </a:rPr>
              <a:t>Rendering Parametric Surfaces in Pen and Ink</a:t>
            </a:r>
            <a:endParaRPr lang="en-US" altLang="ja-JP" sz="2000" b="1" dirty="0">
              <a:latin typeface="+mj-ea"/>
              <a:ea typeface="+mj-ea"/>
            </a:endParaRPr>
          </a:p>
          <a:p>
            <a:pPr>
              <a:lnSpc>
                <a:spcPct val="90000"/>
              </a:lnSpc>
            </a:pPr>
            <a:r>
              <a:rPr lang="en-US" altLang="ja-JP" dirty="0">
                <a:latin typeface="+mj-ea"/>
                <a:ea typeface="+mj-ea"/>
              </a:rPr>
              <a:t>Georges </a:t>
            </a:r>
            <a:r>
              <a:rPr lang="en-US" altLang="ja-JP" dirty="0" err="1">
                <a:latin typeface="+mj-ea"/>
                <a:ea typeface="+mj-ea"/>
              </a:rPr>
              <a:t>Winkenbach</a:t>
            </a:r>
            <a:r>
              <a:rPr lang="en-US" altLang="ja-JP" dirty="0">
                <a:latin typeface="+mj-ea"/>
                <a:ea typeface="+mj-ea"/>
              </a:rPr>
              <a:t>,  </a:t>
            </a:r>
            <a:r>
              <a:rPr lang="en-US" altLang="ja-JP" dirty="0" err="1">
                <a:latin typeface="+mj-ea"/>
                <a:ea typeface="+mj-ea"/>
              </a:rPr>
              <a:t>D.Salesin</a:t>
            </a:r>
            <a:r>
              <a:rPr lang="en-US" altLang="ja-JP" dirty="0">
                <a:latin typeface="+mj-ea"/>
                <a:ea typeface="+mj-ea"/>
              </a:rPr>
              <a:t> (Univ. of Washington)  pp.469-476, </a:t>
            </a:r>
            <a:r>
              <a:rPr lang="en-US" altLang="ja-JP" sz="2000" b="1" dirty="0">
                <a:solidFill>
                  <a:srgbClr val="FF0000"/>
                </a:solidFill>
                <a:latin typeface="+mj-ea"/>
                <a:ea typeface="+mj-ea"/>
              </a:rPr>
              <a:t>1996</a:t>
            </a:r>
          </a:p>
          <a:p>
            <a:endParaRPr lang="en-US" altLang="ja-JP" sz="2400" dirty="0">
              <a:latin typeface="+mj-ea"/>
              <a:ea typeface="+mj-ea"/>
            </a:endParaRPr>
          </a:p>
        </p:txBody>
      </p:sp>
      <p:sp>
        <p:nvSpPr>
          <p:cNvPr id="79877" name="Rectangle 1029"/>
          <p:cNvSpPr>
            <a:spLocks noChangeArrowheads="1"/>
          </p:cNvSpPr>
          <p:nvPr/>
        </p:nvSpPr>
        <p:spPr bwMode="auto">
          <a:xfrm>
            <a:off x="3657600" y="5791200"/>
            <a:ext cx="1676400" cy="15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79878" name="Text Box 1030"/>
          <p:cNvSpPr txBox="1">
            <a:spLocks noChangeArrowheads="1"/>
          </p:cNvSpPr>
          <p:nvPr/>
        </p:nvSpPr>
        <p:spPr bwMode="auto">
          <a:xfrm>
            <a:off x="2498725" y="5430838"/>
            <a:ext cx="18415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a:endParaRPr lang="ja-JP" altLang="ja-JP" sz="2400"/>
          </a:p>
        </p:txBody>
      </p:sp>
      <p:sp>
        <p:nvSpPr>
          <p:cNvPr id="79879" name="Text Box 1031"/>
          <p:cNvSpPr txBox="1">
            <a:spLocks noChangeArrowheads="1"/>
          </p:cNvSpPr>
          <p:nvPr/>
        </p:nvSpPr>
        <p:spPr bwMode="auto">
          <a:xfrm>
            <a:off x="7353637" y="1627848"/>
            <a:ext cx="3894292"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Clr>
                <a:schemeClr val="accent2"/>
              </a:buClr>
              <a:buFont typeface="Monotype Sorts" pitchFamily="2" charset="2"/>
              <a:buChar char="z"/>
            </a:pPr>
            <a:r>
              <a:rPr lang="ja-JP" altLang="ja-JP" dirty="0"/>
              <a:t> </a:t>
            </a:r>
            <a:r>
              <a:rPr lang="en-US" altLang="ja-JP" sz="2000" dirty="0"/>
              <a:t>Wooden bucket</a:t>
            </a:r>
            <a:r>
              <a:rPr lang="en-US" altLang="ja-JP" dirty="0"/>
              <a:t>: the bucket is modeled as a </a:t>
            </a:r>
            <a:r>
              <a:rPr lang="en-US" altLang="ja-JP" dirty="0" err="1"/>
              <a:t>a</a:t>
            </a:r>
            <a:r>
              <a:rPr lang="en-US" altLang="ja-JP" dirty="0"/>
              <a:t> single surface of revolution. The planks are created by a prioritized stroke texture.</a:t>
            </a:r>
          </a:p>
        </p:txBody>
      </p:sp>
      <p:pic>
        <p:nvPicPr>
          <p:cNvPr id="79880" name="Picture 1032" descr="D:\images\sig\sig9613.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8556" y="2866602"/>
            <a:ext cx="3741738" cy="3886200"/>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79881" name="Picture 1033" descr="D:\images\sig\sig9614.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2419" y="2858512"/>
            <a:ext cx="3830638" cy="3886200"/>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79882" name="Picture 1034" descr="D:\images\sig\sig9610.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8677" y="1150418"/>
            <a:ext cx="3352800" cy="1625600"/>
          </a:xfrm>
          <a:prstGeom prst="rect">
            <a:avLst/>
          </a:prstGeom>
          <a:noFill/>
          <a:extLst>
            <a:ext uri="{909E8E84-426E-40DD-AFC4-6F175D3DCCD1}">
              <a14:hiddenFill xmlns:a14="http://schemas.microsoft.com/office/drawing/2010/main">
                <a:solidFill>
                  <a:srgbClr val="FFFFFF"/>
                </a:solidFill>
              </a14:hiddenFill>
            </a:ext>
          </a:extLst>
        </p:spPr>
      </p:pic>
      <p:sp>
        <p:nvSpPr>
          <p:cNvPr id="79883" name="Text Box 1035"/>
          <p:cNvSpPr txBox="1">
            <a:spLocks noChangeArrowheads="1"/>
          </p:cNvSpPr>
          <p:nvPr/>
        </p:nvSpPr>
        <p:spPr bwMode="auto">
          <a:xfrm>
            <a:off x="880684" y="2794450"/>
            <a:ext cx="296862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Clr>
                <a:schemeClr val="accent2"/>
              </a:buClr>
              <a:buFont typeface="Monotype Sorts" pitchFamily="2" charset="2"/>
              <a:buChar char="z"/>
            </a:pPr>
            <a:r>
              <a:rPr lang="ja-JP" altLang="ja-JP" dirty="0"/>
              <a:t> </a:t>
            </a:r>
            <a:r>
              <a:rPr lang="en-US" altLang="ja-JP" dirty="0"/>
              <a:t>Controlled-density hatching</a:t>
            </a:r>
          </a:p>
        </p:txBody>
      </p:sp>
      <p:sp>
        <p:nvSpPr>
          <p:cNvPr id="79884" name="Text Box 1036"/>
          <p:cNvSpPr txBox="1">
            <a:spLocks noChangeArrowheads="1"/>
          </p:cNvSpPr>
          <p:nvPr/>
        </p:nvSpPr>
        <p:spPr bwMode="auto">
          <a:xfrm>
            <a:off x="598810" y="5325909"/>
            <a:ext cx="2865930"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Clr>
                <a:schemeClr val="accent2"/>
              </a:buClr>
              <a:buFont typeface="Monotype Sorts" pitchFamily="2" charset="2"/>
              <a:buChar char="z"/>
            </a:pPr>
            <a:r>
              <a:rPr lang="ja-JP" altLang="ja-JP" sz="2000" dirty="0"/>
              <a:t> </a:t>
            </a:r>
            <a:r>
              <a:rPr lang="en-US" altLang="ja-JP" sz="2000" dirty="0"/>
              <a:t>Glass bottle: </a:t>
            </a:r>
            <a:r>
              <a:rPr lang="en-US" altLang="ja-JP" dirty="0"/>
              <a:t>An environment map is used to give the illusion of a reflected surrounding</a:t>
            </a:r>
            <a:endParaRPr lang="en-US" altLang="ja-JP" sz="2400" dirty="0"/>
          </a:p>
        </p:txBody>
      </p:sp>
      <p:sp>
        <p:nvSpPr>
          <p:cNvPr id="13" name="テキスト ボックス 1">
            <a:extLst>
              <a:ext uri="{FF2B5EF4-FFF2-40B4-BE49-F238E27FC236}">
                <a16:creationId xmlns:a16="http://schemas.microsoft.com/office/drawing/2014/main" id="{76C4985D-34BC-48A8-812B-A98AC25856D7}"/>
              </a:ext>
            </a:extLst>
          </p:cNvPr>
          <p:cNvSpPr txBox="1">
            <a:spLocks noChangeArrowheads="1"/>
          </p:cNvSpPr>
          <p:nvPr/>
        </p:nvSpPr>
        <p:spPr bwMode="auto">
          <a:xfrm>
            <a:off x="151554" y="64558"/>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b="1" dirty="0">
                <a:solidFill>
                  <a:srgbClr val="C00000"/>
                </a:solidFill>
              </a:rPr>
              <a:t>1996</a:t>
            </a:r>
            <a:endParaRPr lang="ja-JP" altLang="en-US" sz="2400" dirty="0"/>
          </a:p>
        </p:txBody>
      </p:sp>
      <p:sp>
        <p:nvSpPr>
          <p:cNvPr id="2" name="スライド番号プレースホルダー 1">
            <a:extLst>
              <a:ext uri="{FF2B5EF4-FFF2-40B4-BE49-F238E27FC236}">
                <a16:creationId xmlns:a16="http://schemas.microsoft.com/office/drawing/2014/main" id="{BCF802C6-1F71-43ED-97DA-49529F40355B}"/>
              </a:ext>
            </a:extLst>
          </p:cNvPr>
          <p:cNvSpPr>
            <a:spLocks noGrp="1"/>
          </p:cNvSpPr>
          <p:nvPr>
            <p:ph type="sldNum" sz="quarter" idx="12"/>
          </p:nvPr>
        </p:nvSpPr>
        <p:spPr/>
        <p:txBody>
          <a:bodyPr/>
          <a:lstStyle/>
          <a:p>
            <a:fld id="{011825E6-0B3D-4B55-894C-2300E3F058C0}" type="slidenum">
              <a:rPr kumimoji="1" lang="ja-JP" altLang="en-US" smtClean="0"/>
              <a:t>37</a:t>
            </a:fld>
            <a:endParaRPr kumimoji="1" lang="ja-JP" altLang="en-US"/>
          </a:p>
        </p:txBody>
      </p:sp>
    </p:spTree>
    <p:extLst>
      <p:ext uri="{BB962C8B-B14F-4D97-AF65-F5344CB8AC3E}">
        <p14:creationId xmlns:p14="http://schemas.microsoft.com/office/powerpoint/2010/main" val="1343747767"/>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116632"/>
            <a:ext cx="8229600" cy="1143000"/>
          </a:xfrm>
        </p:spPr>
        <p:txBody>
          <a:bodyPr>
            <a:normAutofit/>
          </a:bodyPr>
          <a:lstStyle/>
          <a:p>
            <a:r>
              <a:rPr lang="ja-JP" altLang="en-US" sz="3200" dirty="0"/>
              <a:t>リアルタイム</a:t>
            </a:r>
            <a:r>
              <a:rPr lang="en-US" altLang="ja-JP" sz="3200" dirty="0"/>
              <a:t>CG</a:t>
            </a:r>
            <a:r>
              <a:rPr lang="ja-JP" altLang="en-US" sz="3200" dirty="0"/>
              <a:t>のための輪郭線描画の提案</a:t>
            </a:r>
          </a:p>
        </p:txBody>
      </p:sp>
      <p:sp>
        <p:nvSpPr>
          <p:cNvPr id="3" name="コンテンツ プレースホルダー 2"/>
          <p:cNvSpPr>
            <a:spLocks noGrp="1"/>
          </p:cNvSpPr>
          <p:nvPr>
            <p:ph idx="1"/>
          </p:nvPr>
        </p:nvSpPr>
        <p:spPr>
          <a:xfrm>
            <a:off x="1981200" y="1124745"/>
            <a:ext cx="8229600" cy="4785395"/>
          </a:xfrm>
        </p:spPr>
        <p:txBody>
          <a:bodyPr/>
          <a:lstStyle/>
          <a:p>
            <a:endParaRPr lang="ja-JP" altLang="en-US" sz="2400" dirty="0"/>
          </a:p>
        </p:txBody>
      </p:sp>
      <p:sp>
        <p:nvSpPr>
          <p:cNvPr id="4" name="スライド番号プレースホルダー 3"/>
          <p:cNvSpPr>
            <a:spLocks noGrp="1"/>
          </p:cNvSpPr>
          <p:nvPr>
            <p:ph type="sldNum" sz="quarter" idx="12"/>
          </p:nvPr>
        </p:nvSpPr>
        <p:spPr/>
        <p:txBody>
          <a:bodyPr/>
          <a:lstStyle/>
          <a:p>
            <a:fld id="{AABF5E23-AC04-4E18-89F9-6A12F3ACC4A6}" type="slidenum">
              <a:rPr kumimoji="1" lang="ja-JP" altLang="en-US" smtClean="0"/>
              <a:pPr/>
              <a:t>38</a:t>
            </a:fld>
            <a:endParaRPr kumimoji="1" lang="ja-JP" altLang="en-US"/>
          </a:p>
        </p:txBody>
      </p:sp>
      <p:pic>
        <p:nvPicPr>
          <p:cNvPr id="5122" name="Picture 2" descr="C:\Users\pastel\Desktop\contents01.png"/>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PencilGrayscale/>
                    </a14:imgEffect>
                  </a14:imgLayer>
                </a14:imgProps>
              </a:ext>
              <a:ext uri="{28A0092B-C50C-407E-A947-70E740481C1C}">
                <a14:useLocalDpi xmlns:a14="http://schemas.microsoft.com/office/drawing/2010/main"/>
              </a:ext>
            </a:extLst>
          </a:blip>
          <a:srcRect/>
          <a:stretch>
            <a:fillRect/>
          </a:stretch>
        </p:blipFill>
        <p:spPr bwMode="auto">
          <a:xfrm>
            <a:off x="1812470" y="1124744"/>
            <a:ext cx="4140000" cy="23287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123" name="Picture 3" descr="C:\Users\pastel\Desktop\contents02.png"/>
          <p:cNvPicPr>
            <a:picLocks noChangeAspect="1" noChangeArrowheads="1"/>
          </p:cNvPicPr>
          <p:nvPr/>
        </p:nvPicPr>
        <p:blipFill>
          <a:blip r:embed="rId5" cstate="print">
            <a:extLst>
              <a:ext uri="{BEBA8EAE-BF5A-486C-A8C5-ECC9F3942E4B}">
                <a14:imgProps xmlns:a14="http://schemas.microsoft.com/office/drawing/2010/main">
                  <a14:imgLayer r:embed="rId6">
                    <a14:imgEffect>
                      <a14:artisticPencilGrayscale/>
                    </a14:imgEffect>
                  </a14:imgLayer>
                </a14:imgProps>
              </a:ext>
              <a:ext uri="{28A0092B-C50C-407E-A947-70E740481C1C}">
                <a14:useLocalDpi xmlns:a14="http://schemas.microsoft.com/office/drawing/2010/main"/>
              </a:ext>
            </a:extLst>
          </a:blip>
          <a:srcRect/>
          <a:stretch>
            <a:fillRect/>
          </a:stretch>
        </p:blipFill>
        <p:spPr bwMode="auto">
          <a:xfrm>
            <a:off x="6181151" y="1124744"/>
            <a:ext cx="4140000" cy="23287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6348539" y="5472747"/>
            <a:ext cx="3877986" cy="646331"/>
          </a:xfrm>
          <a:prstGeom prst="rect">
            <a:avLst/>
          </a:prstGeom>
          <a:noFill/>
        </p:spPr>
        <p:txBody>
          <a:bodyPr wrap="none" rtlCol="0">
            <a:spAutoFit/>
          </a:bodyPr>
          <a:lstStyle/>
          <a:p>
            <a:pPr algn="ctr"/>
            <a:r>
              <a:rPr lang="en-US" altLang="ja-JP" sz="2000" b="1" dirty="0">
                <a:latin typeface="+mn-ea"/>
                <a:cs typeface="ヒラギノ角ゴ ProN W6"/>
              </a:rPr>
              <a:t>Outline with Variable width</a:t>
            </a:r>
          </a:p>
          <a:p>
            <a:pPr algn="ctr"/>
            <a:endParaRPr lang="en-US" altLang="ja-JP" sz="400" dirty="0">
              <a:latin typeface="+mn-ea"/>
              <a:cs typeface="ヒラギノ角ゴ ProN W6"/>
            </a:endParaRPr>
          </a:p>
          <a:p>
            <a:pPr algn="ctr"/>
            <a:r>
              <a:rPr lang="en-US" altLang="ja-JP" sz="1200" dirty="0">
                <a:solidFill>
                  <a:schemeClr val="tx1">
                    <a:lumMod val="85000"/>
                    <a:lumOff val="15000"/>
                  </a:schemeClr>
                </a:solidFill>
                <a:latin typeface="+mn-ea"/>
                <a:cs typeface="ヒラギノ角ゴ ProN W6"/>
              </a:rPr>
              <a:t>[(c)</a:t>
            </a:r>
            <a:r>
              <a:rPr lang="ja-JP" altLang="en-US" sz="1200" dirty="0">
                <a:solidFill>
                  <a:schemeClr val="tx1">
                    <a:lumMod val="85000"/>
                    <a:lumOff val="15000"/>
                  </a:schemeClr>
                </a:solidFill>
                <a:latin typeface="+mn-ea"/>
                <a:cs typeface="ヒラギノ角ゴ ProN W6"/>
              </a:rPr>
              <a:t>藤子プロ・小学館・テレビ朝日・シンエイ・</a:t>
            </a:r>
            <a:r>
              <a:rPr lang="en-US" altLang="ja-JP" sz="1200" dirty="0">
                <a:solidFill>
                  <a:schemeClr val="tx1">
                    <a:lumMod val="85000"/>
                    <a:lumOff val="15000"/>
                  </a:schemeClr>
                </a:solidFill>
                <a:latin typeface="+mn-ea"/>
                <a:cs typeface="ヒラギノ角ゴ ProN W6"/>
              </a:rPr>
              <a:t>ADK]</a:t>
            </a:r>
            <a:endParaRPr lang="ja-JP" altLang="en-US" sz="1200" dirty="0">
              <a:solidFill>
                <a:schemeClr val="tx1">
                  <a:lumMod val="85000"/>
                  <a:lumOff val="15000"/>
                </a:schemeClr>
              </a:solidFill>
              <a:latin typeface="+mn-ea"/>
              <a:cs typeface="ヒラギノ角ゴ ProN W6"/>
            </a:endParaRPr>
          </a:p>
        </p:txBody>
      </p:sp>
      <p:sp>
        <p:nvSpPr>
          <p:cNvPr id="8" name="テキスト ボックス 7"/>
          <p:cNvSpPr txBox="1"/>
          <p:nvPr/>
        </p:nvSpPr>
        <p:spPr>
          <a:xfrm>
            <a:off x="1968169" y="5395802"/>
            <a:ext cx="3647153" cy="769441"/>
          </a:xfrm>
          <a:prstGeom prst="rect">
            <a:avLst/>
          </a:prstGeom>
          <a:noFill/>
        </p:spPr>
        <p:txBody>
          <a:bodyPr wrap="none" rtlCol="0">
            <a:spAutoFit/>
          </a:bodyPr>
          <a:lstStyle/>
          <a:p>
            <a:pPr algn="ctr"/>
            <a:r>
              <a:rPr lang="en-US" altLang="ja-JP" sz="2800" dirty="0">
                <a:latin typeface="+mn-ea"/>
                <a:cs typeface="ヒラギノ角ゴ ProN W6"/>
              </a:rPr>
              <a:t>outline</a:t>
            </a:r>
          </a:p>
          <a:p>
            <a:pPr algn="ctr"/>
            <a:endParaRPr lang="en-US" altLang="ja-JP" sz="400" dirty="0">
              <a:latin typeface="+mn-ea"/>
              <a:cs typeface="ヒラギノ角ゴ ProN W6"/>
            </a:endParaRPr>
          </a:p>
          <a:p>
            <a:pPr algn="ctr"/>
            <a:r>
              <a:rPr lang="en-US" altLang="ja-JP" sz="1200" dirty="0">
                <a:solidFill>
                  <a:schemeClr val="tx1">
                    <a:lumMod val="85000"/>
                    <a:lumOff val="15000"/>
                  </a:schemeClr>
                </a:solidFill>
                <a:latin typeface="+mn-ea"/>
                <a:cs typeface="ヒラギノ角ゴ ProN W6"/>
              </a:rPr>
              <a:t>[(c)LEVEL-5/FC</a:t>
            </a:r>
            <a:r>
              <a:rPr lang="ja-JP" altLang="en-US" sz="1200" dirty="0">
                <a:solidFill>
                  <a:schemeClr val="tx1">
                    <a:lumMod val="85000"/>
                    <a:lumOff val="15000"/>
                  </a:schemeClr>
                </a:solidFill>
                <a:latin typeface="+mn-ea"/>
                <a:cs typeface="ヒラギノ角ゴ ProN W6"/>
              </a:rPr>
              <a:t>イナズマイレブン </a:t>
            </a:r>
            <a:r>
              <a:rPr lang="en-US" altLang="ja-JP" sz="1200" dirty="0">
                <a:solidFill>
                  <a:schemeClr val="tx1">
                    <a:lumMod val="85000"/>
                    <a:lumOff val="15000"/>
                  </a:schemeClr>
                </a:solidFill>
                <a:latin typeface="+mn-ea"/>
                <a:cs typeface="ヒラギノ角ゴ ProN W6"/>
              </a:rPr>
              <a:t>GO MOVIE 2011]</a:t>
            </a:r>
            <a:endParaRPr lang="ja-JP" altLang="en-US" sz="1200" dirty="0">
              <a:solidFill>
                <a:schemeClr val="tx1">
                  <a:lumMod val="85000"/>
                  <a:lumOff val="15000"/>
                </a:schemeClr>
              </a:solidFill>
              <a:latin typeface="+mn-ea"/>
              <a:cs typeface="ヒラギノ角ゴ ProN W6"/>
            </a:endParaRPr>
          </a:p>
        </p:txBody>
      </p:sp>
      <p:pic>
        <p:nvPicPr>
          <p:cNvPr id="9" name="Picture 2" descr="C:\Users\pastel\Desktop\contents01.p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a:off x="2855640" y="3547413"/>
            <a:ext cx="1872208" cy="18850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Picture 3" descr="C:\Users\pastel\Desktop\contents02.pn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sharpenSoften amount="50000"/>
                    </a14:imgEffect>
                    <a14:imgEffect>
                      <a14:brightnessContrast contrast="-40000"/>
                    </a14:imgEffect>
                  </a14:imgLayer>
                </a14:imgProps>
              </a:ext>
              <a:ext uri="{28A0092B-C50C-407E-A947-70E740481C1C}">
                <a14:useLocalDpi xmlns:a14="http://schemas.microsoft.com/office/drawing/2010/main"/>
              </a:ext>
            </a:extLst>
          </a:blip>
          <a:srcRect/>
          <a:stretch/>
        </p:blipFill>
        <p:spPr bwMode="auto">
          <a:xfrm>
            <a:off x="7392144" y="3529231"/>
            <a:ext cx="1872208" cy="184346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2190935" y="6181426"/>
            <a:ext cx="7920880" cy="523220"/>
          </a:xfrm>
          <a:prstGeom prst="rect">
            <a:avLst/>
          </a:prstGeom>
        </p:spPr>
        <p:txBody>
          <a:bodyPr wrap="square">
            <a:spAutoFit/>
          </a:bodyPr>
          <a:lstStyle/>
          <a:p>
            <a:r>
              <a:rPr lang="en-US" altLang="ja-JP" sz="1400" dirty="0"/>
              <a:t>“</a:t>
            </a:r>
            <a:r>
              <a:rPr lang="pl-PL" altLang="ja-JP" sz="1400" b="1" dirty="0"/>
              <a:t>Takashi Matsuo </a:t>
            </a:r>
            <a:r>
              <a:rPr lang="pl-PL" altLang="ja-JP" sz="1400" dirty="0"/>
              <a:t>Koji Mikami Taichi Watanabe Kunio Kondo </a:t>
            </a:r>
            <a:r>
              <a:rPr lang="en-US" altLang="ja-JP" sz="1400" dirty="0"/>
              <a:t>, Shape Oriented Line Drawing in Real-Time 3DCG”,SIGGRAPH ASIA 2011, 2011.</a:t>
            </a:r>
            <a:endParaRPr lang="ja-JP" altLang="en-US" sz="1400" dirty="0"/>
          </a:p>
        </p:txBody>
      </p:sp>
      <p:sp>
        <p:nvSpPr>
          <p:cNvPr id="13" name="テキスト ボックス 1">
            <a:extLst>
              <a:ext uri="{FF2B5EF4-FFF2-40B4-BE49-F238E27FC236}">
                <a16:creationId xmlns:a16="http://schemas.microsoft.com/office/drawing/2014/main" id="{934CBA81-1799-476A-BD78-C2C635A2D0F1}"/>
              </a:ext>
            </a:extLst>
          </p:cNvPr>
          <p:cNvSpPr txBox="1">
            <a:spLocks noChangeArrowheads="1"/>
          </p:cNvSpPr>
          <p:nvPr/>
        </p:nvSpPr>
        <p:spPr bwMode="auto">
          <a:xfrm>
            <a:off x="151554" y="64558"/>
            <a:ext cx="8537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b="1" dirty="0">
                <a:solidFill>
                  <a:srgbClr val="C00000"/>
                </a:solidFill>
              </a:rPr>
              <a:t>2011</a:t>
            </a:r>
            <a:endParaRPr lang="ja-JP" altLang="en-US" sz="2400" dirty="0"/>
          </a:p>
        </p:txBody>
      </p:sp>
      <p:pic>
        <p:nvPicPr>
          <p:cNvPr id="14" name="Picture 2" descr="C:\Users\pastel\Desktop\contents01.png">
            <a:extLst>
              <a:ext uri="{FF2B5EF4-FFF2-40B4-BE49-F238E27FC236}">
                <a16:creationId xmlns:a16="http://schemas.microsoft.com/office/drawing/2014/main" id="{4BEAC74A-9628-4D3F-B4EB-1FBEBF65C289}"/>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a:off x="3076575" y="1215330"/>
            <a:ext cx="508272" cy="53093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5" name="Picture 3" descr="C:\Users\pastel\Desktop\contents02.png">
            <a:extLst>
              <a:ext uri="{FF2B5EF4-FFF2-40B4-BE49-F238E27FC236}">
                <a16:creationId xmlns:a16="http://schemas.microsoft.com/office/drawing/2014/main" id="{B6A625BE-AAC9-4B63-80F3-70B913B0685F}"/>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sharpenSoften amount="50000"/>
                    </a14:imgEffect>
                    <a14:imgEffect>
                      <a14:brightnessContrast contrast="-40000"/>
                    </a14:imgEffect>
                  </a14:imgLayer>
                </a14:imgProps>
              </a:ext>
              <a:ext uri="{28A0092B-C50C-407E-A947-70E740481C1C}">
                <a14:useLocalDpi xmlns:a14="http://schemas.microsoft.com/office/drawing/2010/main"/>
              </a:ext>
            </a:extLst>
          </a:blip>
          <a:srcRect/>
          <a:stretch/>
        </p:blipFill>
        <p:spPr bwMode="auto">
          <a:xfrm>
            <a:off x="9448799" y="1901956"/>
            <a:ext cx="651217" cy="64121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54380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25966"/>
            <a:ext cx="9296400" cy="1143000"/>
          </a:xfrm>
        </p:spPr>
        <p:txBody>
          <a:bodyPr>
            <a:noAutofit/>
          </a:bodyPr>
          <a:lstStyle/>
          <a:p>
            <a:pPr lvl="1"/>
            <a:r>
              <a:rPr lang="en-US" altLang="ja-JP" sz="2400" b="1" dirty="0">
                <a:latin typeface="+mn-lt"/>
              </a:rPr>
              <a:t>“Shape Oriented Line Drawing in Real-Time 3DCG”</a:t>
            </a:r>
            <a:br>
              <a:rPr lang="en-US" altLang="ja-JP" sz="2400" b="1" dirty="0">
                <a:latin typeface="+mn-lt"/>
              </a:rPr>
            </a:br>
            <a:r>
              <a:rPr lang="ja-JP" altLang="en-US" sz="2400" dirty="0">
                <a:latin typeface="+mn-lt"/>
              </a:rPr>
              <a:t>　</a:t>
            </a:r>
            <a:r>
              <a:rPr lang="en-US" altLang="ja-JP" sz="2400" dirty="0">
                <a:latin typeface="+mn-lt"/>
              </a:rPr>
              <a:t>SIGGRAPH ASIA 2011, 2011.</a:t>
            </a:r>
            <a:r>
              <a:rPr lang="ja-JP" altLang="en-US" sz="2400" dirty="0">
                <a:latin typeface="+mn-lt"/>
              </a:rPr>
              <a:t>　</a:t>
            </a:r>
            <a:r>
              <a:rPr lang="en-US" altLang="ja-JP" sz="2400" dirty="0">
                <a:latin typeface="+mn-lt"/>
              </a:rPr>
              <a:t>poster</a:t>
            </a:r>
            <a:br>
              <a:rPr lang="en-US" altLang="ja-JP" sz="2400" dirty="0">
                <a:latin typeface="+mn-lt"/>
              </a:rPr>
            </a:br>
            <a:r>
              <a:rPr lang="ja-JP" altLang="en-US" sz="2400" dirty="0">
                <a:latin typeface="+mn-lt"/>
              </a:rPr>
              <a:t>　</a:t>
            </a:r>
            <a:r>
              <a:rPr lang="pl-PL" altLang="ja-JP" sz="2400" b="1" dirty="0">
                <a:latin typeface="+mn-lt"/>
              </a:rPr>
              <a:t>Takashi Matsuo</a:t>
            </a:r>
            <a:r>
              <a:rPr lang="en-US" altLang="ja-JP" sz="2400" dirty="0">
                <a:latin typeface="+mn-lt"/>
              </a:rPr>
              <a:t>,</a:t>
            </a:r>
            <a:r>
              <a:rPr lang="pl-PL" altLang="ja-JP" sz="2400" dirty="0">
                <a:latin typeface="+mn-lt"/>
              </a:rPr>
              <a:t> Koji Mikami</a:t>
            </a:r>
            <a:r>
              <a:rPr lang="en-US" altLang="ja-JP" sz="2400" dirty="0">
                <a:latin typeface="+mn-lt"/>
              </a:rPr>
              <a:t>,</a:t>
            </a:r>
            <a:r>
              <a:rPr lang="pl-PL" altLang="ja-JP" sz="2400" dirty="0">
                <a:latin typeface="+mn-lt"/>
              </a:rPr>
              <a:t> Taichi Watanabe</a:t>
            </a:r>
            <a:r>
              <a:rPr lang="en-US" altLang="ja-JP" sz="2400" dirty="0">
                <a:latin typeface="+mn-lt"/>
              </a:rPr>
              <a:t>,</a:t>
            </a:r>
            <a:r>
              <a:rPr lang="pl-PL" altLang="ja-JP" sz="2400" dirty="0">
                <a:latin typeface="+mn-lt"/>
              </a:rPr>
              <a:t> Kunio Kondo </a:t>
            </a:r>
            <a:endParaRPr lang="en-US" altLang="ja-JP" sz="2400" dirty="0">
              <a:latin typeface="+mn-lt"/>
            </a:endParaRPr>
          </a:p>
        </p:txBody>
      </p:sp>
      <p:sp>
        <p:nvSpPr>
          <p:cNvPr id="3" name="スライド番号プレースホルダー 2"/>
          <p:cNvSpPr>
            <a:spLocks noGrp="1"/>
          </p:cNvSpPr>
          <p:nvPr>
            <p:ph type="sldNum" sz="quarter" idx="12"/>
          </p:nvPr>
        </p:nvSpPr>
        <p:spPr>
          <a:xfrm>
            <a:off x="9338883" y="6404902"/>
            <a:ext cx="2743200" cy="365125"/>
          </a:xfrm>
        </p:spPr>
        <p:txBody>
          <a:bodyPr/>
          <a:lstStyle/>
          <a:p>
            <a:fld id="{AABF5E23-AC04-4E18-89F9-6A12F3ACC4A6}" type="slidenum">
              <a:rPr kumimoji="1" lang="ja-JP" altLang="en-US" smtClean="0"/>
              <a:pPr/>
              <a:t>39</a:t>
            </a:fld>
            <a:endParaRPr kumimoji="1" lang="ja-JP" altLang="en-US"/>
          </a:p>
        </p:txBody>
      </p:sp>
      <p:pic>
        <p:nvPicPr>
          <p:cNvPr id="4100" name="Picture 4" descr="C:\Users\pastel\Desktop\147227264.pn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l="22757" r="30769"/>
          <a:stretch/>
        </p:blipFill>
        <p:spPr bwMode="auto">
          <a:xfrm>
            <a:off x="3254582" y="1300068"/>
            <a:ext cx="2448272" cy="290293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pastel\Desktop\146887289.pn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18508" t="9680" r="20453" b="10764"/>
          <a:stretch/>
        </p:blipFill>
        <p:spPr bwMode="auto">
          <a:xfrm>
            <a:off x="2063552" y="3580482"/>
            <a:ext cx="4385380" cy="3149642"/>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C:\Users\pastel\Desktop\146710007.pn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6816080" y="3506976"/>
            <a:ext cx="2916230" cy="322314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Users\pastel\Desktop\146542261.pn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l="11247" t="8949" r="10431" b="5048"/>
          <a:stretch/>
        </p:blipFill>
        <p:spPr bwMode="auto">
          <a:xfrm>
            <a:off x="6178496" y="1340769"/>
            <a:ext cx="3972012" cy="2403379"/>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1">
            <a:extLst>
              <a:ext uri="{FF2B5EF4-FFF2-40B4-BE49-F238E27FC236}">
                <a16:creationId xmlns:a16="http://schemas.microsoft.com/office/drawing/2014/main" id="{B071BB22-201D-4347-A810-59C3B36AC1B8}"/>
              </a:ext>
            </a:extLst>
          </p:cNvPr>
          <p:cNvSpPr txBox="1">
            <a:spLocks noChangeArrowheads="1"/>
          </p:cNvSpPr>
          <p:nvPr/>
        </p:nvSpPr>
        <p:spPr bwMode="auto">
          <a:xfrm>
            <a:off x="151554" y="64558"/>
            <a:ext cx="8537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b="1" dirty="0">
                <a:solidFill>
                  <a:srgbClr val="C00000"/>
                </a:solidFill>
              </a:rPr>
              <a:t>2011</a:t>
            </a:r>
            <a:endParaRPr lang="ja-JP" altLang="en-US" sz="2400" dirty="0"/>
          </a:p>
        </p:txBody>
      </p:sp>
      <p:sp>
        <p:nvSpPr>
          <p:cNvPr id="4" name="テキスト ボックス 3">
            <a:extLst>
              <a:ext uri="{FF2B5EF4-FFF2-40B4-BE49-F238E27FC236}">
                <a16:creationId xmlns:a16="http://schemas.microsoft.com/office/drawing/2014/main" id="{82B3D849-6AE0-4BF7-863D-EB2C54EE5395}"/>
              </a:ext>
            </a:extLst>
          </p:cNvPr>
          <p:cNvSpPr txBox="1"/>
          <p:nvPr/>
        </p:nvSpPr>
        <p:spPr>
          <a:xfrm>
            <a:off x="634482" y="6027575"/>
            <a:ext cx="2255746" cy="369332"/>
          </a:xfrm>
          <a:prstGeom prst="rect">
            <a:avLst/>
          </a:prstGeom>
          <a:noFill/>
        </p:spPr>
        <p:txBody>
          <a:bodyPr wrap="none" rtlCol="0">
            <a:spAutoFit/>
          </a:bodyPr>
          <a:lstStyle/>
          <a:p>
            <a:r>
              <a:rPr kumimoji="1" lang="ja-JP" altLang="en-US" dirty="0"/>
              <a:t>魅力的な例題が重要</a:t>
            </a:r>
          </a:p>
        </p:txBody>
      </p:sp>
    </p:spTree>
    <p:extLst>
      <p:ext uri="{BB962C8B-B14F-4D97-AF65-F5344CB8AC3E}">
        <p14:creationId xmlns:p14="http://schemas.microsoft.com/office/powerpoint/2010/main" val="3401560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4557C9-90C9-4944-88F0-92B17BD8854A}"/>
              </a:ext>
            </a:extLst>
          </p:cNvPr>
          <p:cNvSpPr>
            <a:spLocks noGrp="1"/>
          </p:cNvSpPr>
          <p:nvPr>
            <p:ph type="title"/>
          </p:nvPr>
        </p:nvSpPr>
        <p:spPr/>
        <p:txBody>
          <a:bodyPr/>
          <a:lstStyle/>
          <a:p>
            <a:r>
              <a:rPr kumimoji="1" lang="ja-JP" altLang="en-US" dirty="0">
                <a:solidFill>
                  <a:schemeClr val="tx1">
                    <a:lumMod val="75000"/>
                    <a:lumOff val="25000"/>
                  </a:schemeClr>
                </a:solidFill>
              </a:rPr>
              <a:t>学び　その</a:t>
            </a:r>
            <a:r>
              <a:rPr kumimoji="1" lang="en-US" altLang="ja-JP" dirty="0">
                <a:solidFill>
                  <a:schemeClr val="tx1">
                    <a:lumMod val="75000"/>
                    <a:lumOff val="25000"/>
                  </a:schemeClr>
                </a:solidFill>
              </a:rPr>
              <a:t>1</a:t>
            </a:r>
            <a:endParaRPr kumimoji="1" lang="ja-JP" altLang="en-US" dirty="0">
              <a:solidFill>
                <a:schemeClr val="tx1">
                  <a:lumMod val="75000"/>
                  <a:lumOff val="25000"/>
                </a:schemeClr>
              </a:solidFill>
            </a:endParaRPr>
          </a:p>
        </p:txBody>
      </p:sp>
      <p:sp>
        <p:nvSpPr>
          <p:cNvPr id="3" name="コンテンツ プレースホルダー 2">
            <a:extLst>
              <a:ext uri="{FF2B5EF4-FFF2-40B4-BE49-F238E27FC236}">
                <a16:creationId xmlns:a16="http://schemas.microsoft.com/office/drawing/2014/main" id="{985A13AE-D9C2-4DDD-8B5A-492828B0FC61}"/>
              </a:ext>
            </a:extLst>
          </p:cNvPr>
          <p:cNvSpPr>
            <a:spLocks noGrp="1"/>
          </p:cNvSpPr>
          <p:nvPr>
            <p:ph idx="1"/>
          </p:nvPr>
        </p:nvSpPr>
        <p:spPr>
          <a:xfrm>
            <a:off x="838200" y="1281520"/>
            <a:ext cx="10719816" cy="5330221"/>
          </a:xfrm>
        </p:spPr>
        <p:txBody>
          <a:bodyPr>
            <a:normAutofit fontScale="92500" lnSpcReduction="10000"/>
          </a:bodyPr>
          <a:lstStyle/>
          <a:p>
            <a:pPr marL="0" indent="0">
              <a:buNone/>
            </a:pPr>
            <a:r>
              <a:rPr lang="en-US" altLang="ja-JP" dirty="0">
                <a:solidFill>
                  <a:schemeClr val="tx1">
                    <a:lumMod val="75000"/>
                    <a:lumOff val="25000"/>
                  </a:schemeClr>
                </a:solidFill>
              </a:rPr>
              <a:t>1973</a:t>
            </a:r>
          </a:p>
          <a:p>
            <a:pPr marL="0" indent="0">
              <a:buNone/>
            </a:pPr>
            <a:r>
              <a:rPr lang="ja-JP" altLang="en-US" dirty="0">
                <a:solidFill>
                  <a:schemeClr val="tx1">
                    <a:lumMod val="75000"/>
                    <a:lumOff val="25000"/>
                  </a:schemeClr>
                </a:solidFill>
              </a:rPr>
              <a:t>名古屋大学の研究所の非常勤職員採用面接</a:t>
            </a:r>
            <a:endParaRPr lang="en-US" altLang="ja-JP" dirty="0">
              <a:solidFill>
                <a:schemeClr val="tx1">
                  <a:lumMod val="75000"/>
                  <a:lumOff val="25000"/>
                </a:schemeClr>
              </a:solidFill>
            </a:endParaRPr>
          </a:p>
          <a:p>
            <a:pPr marL="0" indent="0">
              <a:buNone/>
            </a:pPr>
            <a:endParaRPr kumimoji="1" lang="en-US" altLang="ja-JP" dirty="0">
              <a:solidFill>
                <a:schemeClr val="tx1">
                  <a:lumMod val="75000"/>
                  <a:lumOff val="25000"/>
                </a:schemeClr>
              </a:solidFill>
            </a:endParaRPr>
          </a:p>
          <a:p>
            <a:pPr marL="0" indent="0">
              <a:buNone/>
            </a:pPr>
            <a:r>
              <a:rPr lang="ja-JP" altLang="en-US" dirty="0">
                <a:solidFill>
                  <a:schemeClr val="tx1">
                    <a:lumMod val="75000"/>
                    <a:lumOff val="25000"/>
                  </a:schemeClr>
                </a:solidFill>
              </a:rPr>
              <a:t>　どうしてここを選んだか？</a:t>
            </a:r>
            <a:br>
              <a:rPr lang="en-US" altLang="ja-JP" dirty="0">
                <a:solidFill>
                  <a:schemeClr val="tx1">
                    <a:lumMod val="75000"/>
                    <a:lumOff val="25000"/>
                  </a:schemeClr>
                </a:solidFill>
              </a:rPr>
            </a:br>
            <a:endParaRPr lang="en-US" altLang="ja-JP" dirty="0">
              <a:solidFill>
                <a:schemeClr val="tx1">
                  <a:lumMod val="75000"/>
                  <a:lumOff val="25000"/>
                </a:schemeClr>
              </a:solidFill>
            </a:endParaRPr>
          </a:p>
          <a:p>
            <a:pPr marL="0" indent="0">
              <a:buNone/>
            </a:pPr>
            <a:r>
              <a:rPr kumimoji="1" lang="ja-JP" altLang="en-US" dirty="0">
                <a:solidFill>
                  <a:schemeClr val="tx1">
                    <a:lumMod val="75000"/>
                    <a:lumOff val="25000"/>
                  </a:schemeClr>
                </a:solidFill>
              </a:rPr>
              <a:t>　</a:t>
            </a:r>
            <a:r>
              <a:rPr kumimoji="1" lang="ja-JP" altLang="en-US" b="1" dirty="0">
                <a:solidFill>
                  <a:schemeClr val="tx1">
                    <a:lumMod val="75000"/>
                    <a:lumOff val="25000"/>
                  </a:schemeClr>
                </a:solidFill>
              </a:rPr>
              <a:t>「先輩がここの仕事は楽だからと・・」</a:t>
            </a:r>
            <a:endParaRPr kumimoji="1" lang="en-US" altLang="ja-JP" b="1" dirty="0">
              <a:solidFill>
                <a:schemeClr val="tx1">
                  <a:lumMod val="75000"/>
                  <a:lumOff val="25000"/>
                </a:schemeClr>
              </a:solidFill>
            </a:endParaRPr>
          </a:p>
          <a:p>
            <a:pPr marL="0" indent="0">
              <a:buNone/>
            </a:pPr>
            <a:endParaRPr lang="en-US" altLang="ja-JP" b="1" dirty="0">
              <a:solidFill>
                <a:schemeClr val="tx1">
                  <a:lumMod val="75000"/>
                  <a:lumOff val="25000"/>
                </a:schemeClr>
              </a:solidFill>
            </a:endParaRPr>
          </a:p>
          <a:p>
            <a:pPr marL="0" indent="0">
              <a:buNone/>
            </a:pPr>
            <a:r>
              <a:rPr lang="ja-JP" altLang="en-US" b="1" dirty="0">
                <a:solidFill>
                  <a:schemeClr val="tx1">
                    <a:lumMod val="75000"/>
                    <a:lumOff val="25000"/>
                  </a:schemeClr>
                </a:solidFill>
              </a:rPr>
              <a:t>　◎</a:t>
            </a:r>
            <a:r>
              <a:rPr lang="ja-JP" altLang="en-US" dirty="0">
                <a:solidFill>
                  <a:schemeClr val="tx1">
                    <a:lumMod val="75000"/>
                    <a:lumOff val="25000"/>
                  </a:schemeClr>
                </a:solidFill>
              </a:rPr>
              <a:t>その結果、</a:t>
            </a:r>
            <a:r>
              <a:rPr lang="ja-JP" altLang="en-US" b="1" dirty="0">
                <a:solidFill>
                  <a:srgbClr val="C00000"/>
                </a:solidFill>
              </a:rPr>
              <a:t>不採用</a:t>
            </a:r>
            <a:r>
              <a:rPr lang="ja-JP" altLang="en-US" dirty="0">
                <a:solidFill>
                  <a:schemeClr val="tx1">
                    <a:lumMod val="75000"/>
                    <a:lumOff val="25000"/>
                  </a:schemeClr>
                </a:solidFill>
              </a:rPr>
              <a:t>、　　そしてその後、</a:t>
            </a:r>
            <a:endParaRPr lang="en-US" altLang="ja-JP" dirty="0">
              <a:solidFill>
                <a:schemeClr val="tx1">
                  <a:lumMod val="75000"/>
                  <a:lumOff val="25000"/>
                </a:schemeClr>
              </a:solidFill>
            </a:endParaRPr>
          </a:p>
          <a:p>
            <a:pPr marL="0" indent="0">
              <a:buNone/>
            </a:pPr>
            <a:r>
              <a:rPr lang="ja-JP" altLang="en-US" dirty="0">
                <a:solidFill>
                  <a:schemeClr val="tx1">
                    <a:lumMod val="75000"/>
                    <a:lumOff val="25000"/>
                  </a:schemeClr>
                </a:solidFill>
              </a:rPr>
              <a:t>　コンピュータ図学の研究をしている教養部図学教室に採用</a:t>
            </a:r>
            <a:endParaRPr lang="en-US" altLang="ja-JP" dirty="0">
              <a:solidFill>
                <a:schemeClr val="tx1">
                  <a:lumMod val="75000"/>
                  <a:lumOff val="25000"/>
                </a:schemeClr>
              </a:solidFill>
            </a:endParaRPr>
          </a:p>
          <a:p>
            <a:pPr marL="0" indent="0">
              <a:buNone/>
            </a:pPr>
            <a:r>
              <a:rPr kumimoji="1" lang="ja-JP" altLang="en-US" dirty="0">
                <a:solidFill>
                  <a:schemeClr val="tx1">
                    <a:lumMod val="75000"/>
                    <a:lumOff val="25000"/>
                  </a:schemeClr>
                </a:solidFill>
              </a:rPr>
              <a:t>　</a:t>
            </a:r>
            <a:r>
              <a:rPr kumimoji="1" lang="ja-JP" altLang="en-US" b="1" dirty="0">
                <a:solidFill>
                  <a:schemeClr val="tx1">
                    <a:lumMod val="75000"/>
                    <a:lumOff val="25000"/>
                  </a:schemeClr>
                </a:solidFill>
              </a:rPr>
              <a:t>田嶋太郎</a:t>
            </a:r>
            <a:r>
              <a:rPr kumimoji="1" lang="ja-JP" altLang="en-US" dirty="0">
                <a:solidFill>
                  <a:schemeClr val="tx1">
                    <a:lumMod val="75000"/>
                    <a:lumOff val="25000"/>
                  </a:schemeClr>
                </a:solidFill>
              </a:rPr>
              <a:t>先生との出会い：人生を決めた</a:t>
            </a:r>
            <a:endParaRPr kumimoji="1" lang="en-US" altLang="ja-JP" dirty="0">
              <a:solidFill>
                <a:schemeClr val="tx1">
                  <a:lumMod val="75000"/>
                  <a:lumOff val="25000"/>
                </a:schemeClr>
              </a:solidFill>
            </a:endParaRPr>
          </a:p>
          <a:p>
            <a:pPr marL="0" indent="0">
              <a:buNone/>
            </a:pPr>
            <a:r>
              <a:rPr lang="ja-JP" altLang="en-US" dirty="0">
                <a:solidFill>
                  <a:schemeClr val="tx1">
                    <a:lumMod val="75000"/>
                    <a:lumOff val="25000"/>
                  </a:schemeClr>
                </a:solidFill>
              </a:rPr>
              <a:t>・</a:t>
            </a:r>
            <a:r>
              <a:rPr lang="ja-JP" altLang="en-US" b="1" dirty="0">
                <a:solidFill>
                  <a:schemeClr val="tx1">
                    <a:lumMod val="75000"/>
                    <a:lumOff val="25000"/>
                  </a:schemeClr>
                </a:solidFill>
              </a:rPr>
              <a:t>行動をすることが何より大切</a:t>
            </a:r>
            <a:endParaRPr lang="en-US" altLang="ja-JP" b="1" dirty="0">
              <a:solidFill>
                <a:schemeClr val="tx1">
                  <a:lumMod val="75000"/>
                  <a:lumOff val="25000"/>
                </a:schemeClr>
              </a:solidFill>
            </a:endParaRPr>
          </a:p>
          <a:p>
            <a:pPr marL="0" indent="0">
              <a:buNone/>
            </a:pPr>
            <a:r>
              <a:rPr lang="ja-JP" altLang="en-US" dirty="0">
                <a:solidFill>
                  <a:schemeClr val="tx1">
                    <a:lumMod val="75000"/>
                    <a:lumOff val="25000"/>
                  </a:schemeClr>
                </a:solidFill>
              </a:rPr>
              <a:t> 　失敗は成功のもと</a:t>
            </a:r>
            <a:endParaRPr lang="en-US" altLang="ja-JP" dirty="0">
              <a:solidFill>
                <a:schemeClr val="tx1">
                  <a:lumMod val="75000"/>
                  <a:lumOff val="25000"/>
                </a:schemeClr>
              </a:solidFill>
            </a:endParaRPr>
          </a:p>
          <a:p>
            <a:pPr marL="0" indent="0">
              <a:buNone/>
            </a:pPr>
            <a:endParaRPr lang="en-US" altLang="ja-JP" b="1" dirty="0">
              <a:solidFill>
                <a:schemeClr val="tx1">
                  <a:lumMod val="75000"/>
                  <a:lumOff val="25000"/>
                </a:schemeClr>
              </a:solidFill>
            </a:endParaRPr>
          </a:p>
          <a:p>
            <a:pPr marL="0" indent="0">
              <a:buNone/>
            </a:pPr>
            <a:endParaRPr kumimoji="1" lang="ja-JP" altLang="en-US" dirty="0">
              <a:solidFill>
                <a:schemeClr val="tx1">
                  <a:lumMod val="75000"/>
                  <a:lumOff val="25000"/>
                </a:schemeClr>
              </a:solidFill>
            </a:endParaRPr>
          </a:p>
        </p:txBody>
      </p:sp>
      <p:sp>
        <p:nvSpPr>
          <p:cNvPr id="4" name="スライド番号プレースホルダー 3">
            <a:extLst>
              <a:ext uri="{FF2B5EF4-FFF2-40B4-BE49-F238E27FC236}">
                <a16:creationId xmlns:a16="http://schemas.microsoft.com/office/drawing/2014/main" id="{3206C53A-CD62-4DA1-9B81-737ACFD5CCA2}"/>
              </a:ext>
            </a:extLst>
          </p:cNvPr>
          <p:cNvSpPr>
            <a:spLocks noGrp="1"/>
          </p:cNvSpPr>
          <p:nvPr>
            <p:ph type="sldNum" sz="quarter" idx="12"/>
          </p:nvPr>
        </p:nvSpPr>
        <p:spPr>
          <a:xfrm>
            <a:off x="9367020" y="6429179"/>
            <a:ext cx="2743200" cy="365125"/>
          </a:xfrm>
        </p:spPr>
        <p:txBody>
          <a:bodyPr/>
          <a:lstStyle/>
          <a:p>
            <a:fld id="{011825E6-0B3D-4B55-894C-2300E3F058C0}" type="slidenum">
              <a:rPr kumimoji="1" lang="ja-JP" altLang="en-US" smtClean="0"/>
              <a:t>4</a:t>
            </a:fld>
            <a:endParaRPr kumimoji="1" lang="ja-JP" altLang="en-US"/>
          </a:p>
        </p:txBody>
      </p:sp>
      <p:grpSp>
        <p:nvGrpSpPr>
          <p:cNvPr id="8" name="グループ化 7">
            <a:extLst>
              <a:ext uri="{FF2B5EF4-FFF2-40B4-BE49-F238E27FC236}">
                <a16:creationId xmlns:a16="http://schemas.microsoft.com/office/drawing/2014/main" id="{15E16326-E8E3-4571-B9D9-48CDD16B4489}"/>
              </a:ext>
            </a:extLst>
          </p:cNvPr>
          <p:cNvGrpSpPr/>
          <p:nvPr/>
        </p:nvGrpSpPr>
        <p:grpSpPr>
          <a:xfrm>
            <a:off x="7996844" y="385535"/>
            <a:ext cx="3735166" cy="5963327"/>
            <a:chOff x="7996844" y="385535"/>
            <a:chExt cx="3735166" cy="5963327"/>
          </a:xfrm>
        </p:grpSpPr>
        <p:pic>
          <p:nvPicPr>
            <p:cNvPr id="7" name="図 6">
              <a:extLst>
                <a:ext uri="{FF2B5EF4-FFF2-40B4-BE49-F238E27FC236}">
                  <a16:creationId xmlns:a16="http://schemas.microsoft.com/office/drawing/2014/main" id="{3CF7D13E-0F38-49D0-9783-60060716B5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5127" y="385535"/>
              <a:ext cx="1645519" cy="2157096"/>
            </a:xfrm>
            <a:prstGeom prst="rect">
              <a:avLst/>
            </a:prstGeom>
            <a:ln>
              <a:solidFill>
                <a:schemeClr val="bg1">
                  <a:lumMod val="75000"/>
                </a:schemeClr>
              </a:solidFill>
            </a:ln>
          </p:spPr>
        </p:pic>
        <p:pic>
          <p:nvPicPr>
            <p:cNvPr id="9" name="図 8">
              <a:extLst>
                <a:ext uri="{FF2B5EF4-FFF2-40B4-BE49-F238E27FC236}">
                  <a16:creationId xmlns:a16="http://schemas.microsoft.com/office/drawing/2014/main" id="{B4BEEDD6-C159-40C0-8D88-DCB4E7D0A5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7887" y="2333177"/>
              <a:ext cx="1548433" cy="2059416"/>
            </a:xfrm>
            <a:prstGeom prst="rect">
              <a:avLst/>
            </a:prstGeom>
            <a:ln>
              <a:solidFill>
                <a:schemeClr val="bg1">
                  <a:lumMod val="75000"/>
                </a:schemeClr>
              </a:solidFill>
            </a:ln>
          </p:spPr>
        </p:pic>
        <p:pic>
          <p:nvPicPr>
            <p:cNvPr id="5" name="図 4">
              <a:extLst>
                <a:ext uri="{FF2B5EF4-FFF2-40B4-BE49-F238E27FC236}">
                  <a16:creationId xmlns:a16="http://schemas.microsoft.com/office/drawing/2014/main" id="{9733D2C9-1CAD-4E73-9E58-BE1959302A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89999" y="4284374"/>
              <a:ext cx="1542011" cy="2057042"/>
            </a:xfrm>
            <a:prstGeom prst="rect">
              <a:avLst/>
            </a:prstGeom>
            <a:ln>
              <a:solidFill>
                <a:schemeClr val="bg1">
                  <a:lumMod val="75000"/>
                </a:schemeClr>
              </a:solidFill>
            </a:ln>
          </p:spPr>
        </p:pic>
        <p:sp>
          <p:nvSpPr>
            <p:cNvPr id="6" name="テキスト ボックス 5">
              <a:extLst>
                <a:ext uri="{FF2B5EF4-FFF2-40B4-BE49-F238E27FC236}">
                  <a16:creationId xmlns:a16="http://schemas.microsoft.com/office/drawing/2014/main" id="{90EE22E9-29A5-47F9-98C1-9FFD7A38CCBE}"/>
                </a:ext>
              </a:extLst>
            </p:cNvPr>
            <p:cNvSpPr txBox="1"/>
            <p:nvPr/>
          </p:nvSpPr>
          <p:spPr>
            <a:xfrm>
              <a:off x="7996844" y="5702531"/>
              <a:ext cx="2165978" cy="646331"/>
            </a:xfrm>
            <a:prstGeom prst="rect">
              <a:avLst/>
            </a:prstGeom>
            <a:noFill/>
          </p:spPr>
          <p:txBody>
            <a:bodyPr wrap="none" rtlCol="0">
              <a:spAutoFit/>
            </a:bodyPr>
            <a:lstStyle/>
            <a:p>
              <a:r>
                <a:rPr lang="ja-JP" altLang="en-US" dirty="0"/>
                <a:t>私が描いたカニの絵</a:t>
              </a:r>
              <a:endParaRPr lang="en-US" altLang="ja-JP" dirty="0"/>
            </a:p>
            <a:p>
              <a:r>
                <a:rPr kumimoji="1" lang="en-US" altLang="ja-JP" dirty="0"/>
                <a:t>Bezier</a:t>
              </a:r>
              <a:r>
                <a:rPr kumimoji="1" lang="ja-JP" altLang="en-US" dirty="0"/>
                <a:t>曲線を利用</a:t>
              </a:r>
            </a:p>
          </p:txBody>
        </p:sp>
      </p:grpSp>
    </p:spTree>
    <p:extLst>
      <p:ext uri="{BB962C8B-B14F-4D97-AF65-F5344CB8AC3E}">
        <p14:creationId xmlns:p14="http://schemas.microsoft.com/office/powerpoint/2010/main" val="1202087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1"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1"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1"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1"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1"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Effect transition="in" filter="fade">
                                      <p:cBhvr>
                                        <p:cTn id="45" dur="500"/>
                                        <p:tgtEl>
                                          <p:spTgt spid="3">
                                            <p:txEl>
                                              <p:pRg st="9" end="9"/>
                                            </p:txEl>
                                          </p:spTgt>
                                        </p:tgtEl>
                                      </p:cBhvr>
                                    </p:animEffect>
                                  </p:childTnLst>
                                </p:cTn>
                              </p:par>
                              <p:par>
                                <p:cTn id="46" presetID="10" presetClass="entr" presetSubtype="0" fill="hold" grpId="1" nodeType="withEffect">
                                  <p:stCondLst>
                                    <p:cond delay="0"/>
                                  </p:stCondLst>
                                  <p:childTnLst>
                                    <p:set>
                                      <p:cBhvr>
                                        <p:cTn id="47" dur="1" fill="hold">
                                          <p:stCondLst>
                                            <p:cond delay="0"/>
                                          </p:stCondLst>
                                        </p:cTn>
                                        <p:tgtEl>
                                          <p:spTgt spid="3">
                                            <p:txEl>
                                              <p:pRg st="10" end="10"/>
                                            </p:txEl>
                                          </p:spTgt>
                                        </p:tgtEl>
                                        <p:attrNameLst>
                                          <p:attrName>style.visibility</p:attrName>
                                        </p:attrNameLst>
                                      </p:cBhvr>
                                      <p:to>
                                        <p:strVal val="visible"/>
                                      </p:to>
                                    </p:set>
                                    <p:animEffect transition="in" filter="fade">
                                      <p:cBhvr>
                                        <p:cTn id="48"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4557C9-90C9-4944-88F0-92B17BD8854A}"/>
              </a:ext>
            </a:extLst>
          </p:cNvPr>
          <p:cNvSpPr>
            <a:spLocks noGrp="1"/>
          </p:cNvSpPr>
          <p:nvPr>
            <p:ph type="title"/>
          </p:nvPr>
        </p:nvSpPr>
        <p:spPr/>
        <p:txBody>
          <a:bodyPr/>
          <a:lstStyle/>
          <a:p>
            <a:r>
              <a:rPr kumimoji="1" lang="ja-JP" altLang="en-US" dirty="0">
                <a:solidFill>
                  <a:schemeClr val="tx1">
                    <a:lumMod val="75000"/>
                    <a:lumOff val="25000"/>
                  </a:schemeClr>
                </a:solidFill>
              </a:rPr>
              <a:t>学び　その</a:t>
            </a:r>
            <a:r>
              <a:rPr kumimoji="1" lang="en-US" altLang="ja-JP" dirty="0">
                <a:solidFill>
                  <a:schemeClr val="tx1">
                    <a:lumMod val="75000"/>
                    <a:lumOff val="25000"/>
                  </a:schemeClr>
                </a:solidFill>
              </a:rPr>
              <a:t>5</a:t>
            </a:r>
            <a:endParaRPr kumimoji="1" lang="ja-JP" altLang="en-US" dirty="0">
              <a:solidFill>
                <a:schemeClr val="tx1">
                  <a:lumMod val="75000"/>
                  <a:lumOff val="25000"/>
                </a:schemeClr>
              </a:solidFill>
            </a:endParaRPr>
          </a:p>
        </p:txBody>
      </p:sp>
      <p:sp>
        <p:nvSpPr>
          <p:cNvPr id="3" name="コンテンツ プレースホルダー 2">
            <a:extLst>
              <a:ext uri="{FF2B5EF4-FFF2-40B4-BE49-F238E27FC236}">
                <a16:creationId xmlns:a16="http://schemas.microsoft.com/office/drawing/2014/main" id="{985A13AE-D9C2-4DDD-8B5A-492828B0FC61}"/>
              </a:ext>
            </a:extLst>
          </p:cNvPr>
          <p:cNvSpPr>
            <a:spLocks noGrp="1"/>
          </p:cNvSpPr>
          <p:nvPr>
            <p:ph idx="1"/>
          </p:nvPr>
        </p:nvSpPr>
        <p:spPr/>
        <p:txBody>
          <a:bodyPr>
            <a:normAutofit fontScale="85000" lnSpcReduction="20000"/>
          </a:bodyPr>
          <a:lstStyle/>
          <a:p>
            <a:r>
              <a:rPr lang="ja-JP" altLang="en-US" b="1" dirty="0">
                <a:solidFill>
                  <a:schemeClr val="tx1">
                    <a:lumMod val="75000"/>
                    <a:lumOff val="25000"/>
                  </a:schemeClr>
                </a:solidFill>
              </a:rPr>
              <a:t>行動をすることが何より大切</a:t>
            </a:r>
            <a:r>
              <a:rPr kumimoji="1" lang="ja-JP" altLang="en-US" b="1" dirty="0">
                <a:solidFill>
                  <a:schemeClr val="tx1">
                    <a:lumMod val="75000"/>
                    <a:lumOff val="25000"/>
                  </a:schemeClr>
                </a:solidFill>
              </a:rPr>
              <a:t>　</a:t>
            </a:r>
            <a:br>
              <a:rPr kumimoji="1" lang="en-US" altLang="ja-JP" b="1" dirty="0">
                <a:solidFill>
                  <a:schemeClr val="tx1">
                    <a:lumMod val="75000"/>
                    <a:lumOff val="25000"/>
                  </a:schemeClr>
                </a:solidFill>
              </a:rPr>
            </a:br>
            <a:r>
              <a:rPr kumimoji="1" lang="ja-JP" altLang="en-US" dirty="0">
                <a:solidFill>
                  <a:schemeClr val="tx1">
                    <a:lumMod val="75000"/>
                    <a:lumOff val="25000"/>
                  </a:schemeClr>
                </a:solidFill>
              </a:rPr>
              <a:t>　</a:t>
            </a:r>
            <a:endParaRPr lang="en-US" altLang="ja-JP" dirty="0">
              <a:solidFill>
                <a:schemeClr val="tx1">
                  <a:lumMod val="75000"/>
                  <a:lumOff val="25000"/>
                </a:schemeClr>
              </a:solidFill>
            </a:endParaRPr>
          </a:p>
          <a:p>
            <a:pPr marL="0" indent="0">
              <a:buNone/>
            </a:pPr>
            <a:r>
              <a:rPr lang="ja-JP" altLang="en-US" b="1" dirty="0">
                <a:solidFill>
                  <a:schemeClr val="tx1">
                    <a:lumMod val="75000"/>
                    <a:lumOff val="25000"/>
                  </a:schemeClr>
                </a:solidFill>
              </a:rPr>
              <a:t>ある大学教員と若手の優秀な助手の話</a:t>
            </a:r>
            <a:endParaRPr lang="en-US" altLang="ja-JP" b="1" dirty="0">
              <a:solidFill>
                <a:schemeClr val="tx1">
                  <a:lumMod val="75000"/>
                  <a:lumOff val="25000"/>
                </a:schemeClr>
              </a:solidFill>
            </a:endParaRPr>
          </a:p>
          <a:p>
            <a:pPr marL="0" indent="0">
              <a:buNone/>
            </a:pPr>
            <a:r>
              <a:rPr lang="ja-JP" altLang="en-US" b="1" dirty="0">
                <a:solidFill>
                  <a:schemeClr val="tx1">
                    <a:lumMod val="75000"/>
                    <a:lumOff val="25000"/>
                  </a:schemeClr>
                </a:solidFill>
              </a:rPr>
              <a:t>　教授</a:t>
            </a:r>
            <a:r>
              <a:rPr lang="ja-JP" altLang="en-US" dirty="0">
                <a:solidFill>
                  <a:schemeClr val="tx1">
                    <a:lumMod val="75000"/>
                    <a:lumOff val="25000"/>
                  </a:schemeClr>
                </a:solidFill>
              </a:rPr>
              <a:t>　「こういう研究テーマがある」</a:t>
            </a:r>
            <a:endParaRPr lang="en-US" altLang="ja-JP" dirty="0">
              <a:solidFill>
                <a:schemeClr val="tx1">
                  <a:lumMod val="75000"/>
                  <a:lumOff val="25000"/>
                </a:schemeClr>
              </a:solidFill>
            </a:endParaRPr>
          </a:p>
          <a:p>
            <a:pPr marL="0" indent="0">
              <a:buNone/>
            </a:pPr>
            <a:r>
              <a:rPr lang="ja-JP" altLang="en-US" dirty="0">
                <a:solidFill>
                  <a:schemeClr val="tx1">
                    <a:lumMod val="75000"/>
                    <a:lumOff val="25000"/>
                  </a:schemeClr>
                </a:solidFill>
              </a:rPr>
              <a:t>　</a:t>
            </a:r>
            <a:r>
              <a:rPr lang="ja-JP" altLang="en-US" b="1" dirty="0">
                <a:solidFill>
                  <a:schemeClr val="tx1">
                    <a:lumMod val="75000"/>
                    <a:lumOff val="25000"/>
                  </a:schemeClr>
                </a:solidFill>
              </a:rPr>
              <a:t>助手</a:t>
            </a:r>
            <a:r>
              <a:rPr lang="en-US" altLang="ja-JP" b="1" dirty="0">
                <a:solidFill>
                  <a:schemeClr val="tx1">
                    <a:lumMod val="75000"/>
                    <a:lumOff val="25000"/>
                  </a:schemeClr>
                </a:solidFill>
              </a:rPr>
              <a:t>A</a:t>
            </a:r>
            <a:r>
              <a:rPr lang="ja-JP" altLang="en-US" b="1" dirty="0">
                <a:solidFill>
                  <a:schemeClr val="tx1">
                    <a:lumMod val="75000"/>
                    <a:lumOff val="25000"/>
                  </a:schemeClr>
                </a:solidFill>
              </a:rPr>
              <a:t> </a:t>
            </a:r>
            <a:r>
              <a:rPr lang="ja-JP" altLang="en-US" dirty="0">
                <a:solidFill>
                  <a:schemeClr val="tx1">
                    <a:lumMod val="75000"/>
                    <a:lumOff val="25000"/>
                  </a:schemeClr>
                </a:solidFill>
              </a:rPr>
              <a:t>「こんな</a:t>
            </a:r>
            <a:r>
              <a:rPr lang="ja-JP" altLang="en-US" b="1" dirty="0">
                <a:solidFill>
                  <a:srgbClr val="FF0000"/>
                </a:solidFill>
              </a:rPr>
              <a:t>むつかしい</a:t>
            </a:r>
            <a:r>
              <a:rPr lang="ja-JP" altLang="en-US" dirty="0">
                <a:solidFill>
                  <a:schemeClr val="tx1">
                    <a:lumMod val="75000"/>
                    <a:lumOff val="25000"/>
                  </a:schemeClr>
                </a:solidFill>
              </a:rPr>
              <a:t>こと誰もできない」</a:t>
            </a:r>
            <a:endParaRPr lang="en-US" altLang="ja-JP" dirty="0">
              <a:solidFill>
                <a:schemeClr val="tx1">
                  <a:lumMod val="75000"/>
                  <a:lumOff val="25000"/>
                </a:schemeClr>
              </a:solidFill>
            </a:endParaRPr>
          </a:p>
          <a:p>
            <a:pPr marL="0" indent="0">
              <a:buNone/>
            </a:pPr>
            <a:r>
              <a:rPr lang="ja-JP" altLang="en-US" dirty="0">
                <a:solidFill>
                  <a:schemeClr val="tx1">
                    <a:lumMod val="75000"/>
                    <a:lumOff val="25000"/>
                  </a:schemeClr>
                </a:solidFill>
              </a:rPr>
              <a:t>　</a:t>
            </a:r>
            <a:r>
              <a:rPr lang="ja-JP" altLang="en-US" b="1" dirty="0">
                <a:solidFill>
                  <a:schemeClr val="tx1">
                    <a:lumMod val="75000"/>
                    <a:lumOff val="25000"/>
                  </a:schemeClr>
                </a:solidFill>
              </a:rPr>
              <a:t>教授</a:t>
            </a:r>
            <a:r>
              <a:rPr lang="ja-JP" altLang="en-US" dirty="0">
                <a:solidFill>
                  <a:schemeClr val="tx1">
                    <a:lumMod val="75000"/>
                    <a:lumOff val="25000"/>
                  </a:schemeClr>
                </a:solidFill>
              </a:rPr>
              <a:t>　「それならこの研究テーマは？」</a:t>
            </a:r>
            <a:endParaRPr lang="en-US" altLang="ja-JP" dirty="0">
              <a:solidFill>
                <a:schemeClr val="tx1">
                  <a:lumMod val="75000"/>
                  <a:lumOff val="25000"/>
                </a:schemeClr>
              </a:solidFill>
            </a:endParaRPr>
          </a:p>
          <a:p>
            <a:pPr marL="0" indent="0">
              <a:buNone/>
            </a:pPr>
            <a:r>
              <a:rPr lang="ja-JP" altLang="en-US" dirty="0">
                <a:solidFill>
                  <a:schemeClr val="tx1">
                    <a:lumMod val="75000"/>
                    <a:lumOff val="25000"/>
                  </a:schemeClr>
                </a:solidFill>
              </a:rPr>
              <a:t>　</a:t>
            </a:r>
            <a:r>
              <a:rPr lang="ja-JP" altLang="en-US" b="1" dirty="0">
                <a:solidFill>
                  <a:schemeClr val="tx1">
                    <a:lumMod val="75000"/>
                    <a:lumOff val="25000"/>
                  </a:schemeClr>
                </a:solidFill>
              </a:rPr>
              <a:t>助手</a:t>
            </a:r>
            <a:r>
              <a:rPr lang="en-US" altLang="ja-JP" b="1" dirty="0">
                <a:solidFill>
                  <a:schemeClr val="tx1">
                    <a:lumMod val="75000"/>
                    <a:lumOff val="25000"/>
                  </a:schemeClr>
                </a:solidFill>
              </a:rPr>
              <a:t>A</a:t>
            </a:r>
            <a:r>
              <a:rPr lang="ja-JP" altLang="en-US" b="1" dirty="0">
                <a:solidFill>
                  <a:schemeClr val="tx1">
                    <a:lumMod val="75000"/>
                    <a:lumOff val="25000"/>
                  </a:schemeClr>
                </a:solidFill>
              </a:rPr>
              <a:t> </a:t>
            </a:r>
            <a:r>
              <a:rPr lang="ja-JP" altLang="en-US" dirty="0">
                <a:solidFill>
                  <a:schemeClr val="tx1">
                    <a:lumMod val="75000"/>
                    <a:lumOff val="25000"/>
                  </a:schemeClr>
                </a:solidFill>
              </a:rPr>
              <a:t>「こんな簡単なこと誰でもできるからやらない」</a:t>
            </a:r>
            <a:endParaRPr lang="en-US" altLang="ja-JP" dirty="0">
              <a:solidFill>
                <a:schemeClr val="tx1">
                  <a:lumMod val="75000"/>
                  <a:lumOff val="25000"/>
                </a:schemeClr>
              </a:solidFill>
            </a:endParaRPr>
          </a:p>
          <a:p>
            <a:pPr marL="0" indent="0">
              <a:buNone/>
            </a:pPr>
            <a:r>
              <a:rPr lang="en-US" altLang="ja-JP" dirty="0">
                <a:solidFill>
                  <a:schemeClr val="tx1">
                    <a:lumMod val="75000"/>
                    <a:lumOff val="25000"/>
                  </a:schemeClr>
                </a:solidFill>
              </a:rPr>
              <a:t> </a:t>
            </a:r>
            <a:r>
              <a:rPr lang="ja-JP" altLang="en-US" dirty="0" err="1">
                <a:solidFill>
                  <a:schemeClr val="tx1">
                    <a:lumMod val="75000"/>
                    <a:lumOff val="25000"/>
                  </a:schemeClr>
                </a:solidFill>
              </a:rPr>
              <a:t>それならと</a:t>
            </a:r>
            <a:r>
              <a:rPr lang="ja-JP" altLang="en-US" dirty="0">
                <a:solidFill>
                  <a:schemeClr val="tx1">
                    <a:lumMod val="75000"/>
                    <a:lumOff val="25000"/>
                  </a:schemeClr>
                </a:solidFill>
              </a:rPr>
              <a:t>、簡単というテーマを助手</a:t>
            </a:r>
            <a:r>
              <a:rPr lang="en-US" altLang="ja-JP" dirty="0">
                <a:solidFill>
                  <a:schemeClr val="tx1">
                    <a:lumMod val="75000"/>
                    <a:lumOff val="25000"/>
                  </a:schemeClr>
                </a:solidFill>
              </a:rPr>
              <a:t>B</a:t>
            </a:r>
            <a:r>
              <a:rPr lang="ja-JP" altLang="en-US" dirty="0">
                <a:solidFill>
                  <a:schemeClr val="tx1">
                    <a:lumMod val="75000"/>
                    <a:lumOff val="25000"/>
                  </a:schemeClr>
                </a:solidFill>
              </a:rPr>
              <a:t>に</a:t>
            </a:r>
            <a:endParaRPr lang="en-US" altLang="ja-JP" dirty="0">
              <a:solidFill>
                <a:schemeClr val="tx1">
                  <a:lumMod val="75000"/>
                  <a:lumOff val="25000"/>
                </a:schemeClr>
              </a:solidFill>
            </a:endParaRPr>
          </a:p>
          <a:p>
            <a:pPr marL="0" indent="0">
              <a:buNone/>
            </a:pPr>
            <a:r>
              <a:rPr lang="ja-JP" altLang="en-US" b="1" dirty="0">
                <a:solidFill>
                  <a:schemeClr val="tx1">
                    <a:lumMod val="75000"/>
                    <a:lumOff val="25000"/>
                  </a:schemeClr>
                </a:solidFill>
              </a:rPr>
              <a:t>　教授</a:t>
            </a:r>
            <a:r>
              <a:rPr lang="ja-JP" altLang="en-US" dirty="0">
                <a:solidFill>
                  <a:schemeClr val="tx1">
                    <a:lumMod val="75000"/>
                    <a:lumOff val="25000"/>
                  </a:schemeClr>
                </a:solidFill>
              </a:rPr>
              <a:t>　「こういう研究テーマがある」</a:t>
            </a:r>
            <a:endParaRPr lang="en-US" altLang="ja-JP" dirty="0">
              <a:solidFill>
                <a:schemeClr val="tx1">
                  <a:lumMod val="75000"/>
                  <a:lumOff val="25000"/>
                </a:schemeClr>
              </a:solidFill>
            </a:endParaRPr>
          </a:p>
          <a:p>
            <a:pPr marL="0" indent="0">
              <a:buNone/>
            </a:pPr>
            <a:r>
              <a:rPr lang="ja-JP" altLang="en-US" dirty="0">
                <a:solidFill>
                  <a:schemeClr val="tx1">
                    <a:lumMod val="75000"/>
                    <a:lumOff val="25000"/>
                  </a:schemeClr>
                </a:solidFill>
              </a:rPr>
              <a:t>　</a:t>
            </a:r>
            <a:r>
              <a:rPr lang="ja-JP" altLang="en-US" b="1" dirty="0">
                <a:solidFill>
                  <a:schemeClr val="tx1">
                    <a:lumMod val="75000"/>
                    <a:lumOff val="25000"/>
                  </a:schemeClr>
                </a:solidFill>
              </a:rPr>
              <a:t>助手</a:t>
            </a:r>
            <a:r>
              <a:rPr lang="en-US" altLang="ja-JP" b="1" dirty="0">
                <a:solidFill>
                  <a:schemeClr val="tx1">
                    <a:lumMod val="75000"/>
                    <a:lumOff val="25000"/>
                  </a:schemeClr>
                </a:solidFill>
              </a:rPr>
              <a:t>B </a:t>
            </a:r>
            <a:r>
              <a:rPr lang="ja-JP" altLang="en-US" dirty="0">
                <a:solidFill>
                  <a:schemeClr val="tx1">
                    <a:lumMod val="75000"/>
                    <a:lumOff val="25000"/>
                  </a:schemeClr>
                </a:solidFill>
              </a:rPr>
              <a:t>「やってみます」　その後次々と成果がでて、</a:t>
            </a:r>
            <a:endParaRPr lang="en-US" altLang="ja-JP" dirty="0">
              <a:solidFill>
                <a:schemeClr val="tx1">
                  <a:lumMod val="75000"/>
                  <a:lumOff val="25000"/>
                </a:schemeClr>
              </a:solidFill>
            </a:endParaRPr>
          </a:p>
          <a:p>
            <a:pPr marL="0" indent="0">
              <a:buNone/>
            </a:pPr>
            <a:r>
              <a:rPr lang="ja-JP" altLang="en-US" dirty="0">
                <a:solidFill>
                  <a:schemeClr val="tx1">
                    <a:lumMod val="75000"/>
                    <a:lumOff val="25000"/>
                  </a:schemeClr>
                </a:solidFill>
              </a:rPr>
              <a:t>　「</a:t>
            </a:r>
            <a:r>
              <a:rPr lang="ja-JP" altLang="en-US" b="1" dirty="0">
                <a:solidFill>
                  <a:srgbClr val="FF0000"/>
                </a:solidFill>
              </a:rPr>
              <a:t>むつかしい</a:t>
            </a:r>
            <a:r>
              <a:rPr lang="ja-JP" altLang="en-US" dirty="0">
                <a:solidFill>
                  <a:schemeClr val="tx1">
                    <a:lumMod val="75000"/>
                    <a:lumOff val="25000"/>
                  </a:schemeClr>
                </a:solidFill>
              </a:rPr>
              <a:t>」テーマも解決できた。</a:t>
            </a:r>
            <a:br>
              <a:rPr lang="en-US" altLang="ja-JP" dirty="0">
                <a:solidFill>
                  <a:schemeClr val="tx1">
                    <a:lumMod val="75000"/>
                    <a:lumOff val="25000"/>
                  </a:schemeClr>
                </a:solidFill>
              </a:rPr>
            </a:br>
            <a:endParaRPr lang="en-US" altLang="ja-JP" dirty="0">
              <a:solidFill>
                <a:schemeClr val="tx1">
                  <a:lumMod val="75000"/>
                  <a:lumOff val="25000"/>
                </a:schemeClr>
              </a:solidFill>
            </a:endParaRPr>
          </a:p>
          <a:p>
            <a:pPr marL="0" indent="0">
              <a:buNone/>
            </a:pPr>
            <a:r>
              <a:rPr lang="ja-JP" altLang="en-US" b="1" dirty="0">
                <a:solidFill>
                  <a:schemeClr val="tx1">
                    <a:lumMod val="75000"/>
                    <a:lumOff val="25000"/>
                  </a:schemeClr>
                </a:solidFill>
              </a:rPr>
              <a:t>　</a:t>
            </a:r>
            <a:r>
              <a:rPr lang="ja-JP" altLang="en-US" dirty="0">
                <a:solidFill>
                  <a:schemeClr val="tx1">
                    <a:lumMod val="75000"/>
                    <a:lumOff val="25000"/>
                  </a:schemeClr>
                </a:solidFill>
              </a:rPr>
              <a:t>・</a:t>
            </a:r>
            <a:r>
              <a:rPr lang="ja-JP" altLang="en-US" b="1" dirty="0">
                <a:solidFill>
                  <a:schemeClr val="tx1">
                    <a:lumMod val="75000"/>
                    <a:lumOff val="25000"/>
                  </a:schemeClr>
                </a:solidFill>
              </a:rPr>
              <a:t>問題を整理して、できるような課題にして、成果を積み重ねていく。</a:t>
            </a:r>
            <a:endParaRPr lang="en-US" altLang="ja-JP" b="1" dirty="0">
              <a:solidFill>
                <a:schemeClr val="tx1">
                  <a:lumMod val="75000"/>
                  <a:lumOff val="25000"/>
                </a:schemeClr>
              </a:solidFill>
            </a:endParaRPr>
          </a:p>
          <a:p>
            <a:pPr marL="0" indent="0">
              <a:buNone/>
            </a:pPr>
            <a:endParaRPr kumimoji="1" lang="ja-JP" altLang="en-US" dirty="0">
              <a:solidFill>
                <a:schemeClr val="tx1">
                  <a:lumMod val="75000"/>
                  <a:lumOff val="25000"/>
                </a:schemeClr>
              </a:solidFill>
            </a:endParaRPr>
          </a:p>
        </p:txBody>
      </p:sp>
      <p:sp>
        <p:nvSpPr>
          <p:cNvPr id="4" name="スライド番号プレースホルダー 3">
            <a:extLst>
              <a:ext uri="{FF2B5EF4-FFF2-40B4-BE49-F238E27FC236}">
                <a16:creationId xmlns:a16="http://schemas.microsoft.com/office/drawing/2014/main" id="{9A843498-FE5D-4CA2-BCA3-BBB8C49EB539}"/>
              </a:ext>
            </a:extLst>
          </p:cNvPr>
          <p:cNvSpPr>
            <a:spLocks noGrp="1"/>
          </p:cNvSpPr>
          <p:nvPr>
            <p:ph type="sldNum" sz="quarter" idx="12"/>
          </p:nvPr>
        </p:nvSpPr>
        <p:spPr/>
        <p:txBody>
          <a:bodyPr/>
          <a:lstStyle/>
          <a:p>
            <a:fld id="{011825E6-0B3D-4B55-894C-2300E3F058C0}" type="slidenum">
              <a:rPr kumimoji="1" lang="ja-JP" altLang="en-US" smtClean="0"/>
              <a:t>40</a:t>
            </a:fld>
            <a:endParaRPr kumimoji="1" lang="ja-JP" altLang="en-US"/>
          </a:p>
        </p:txBody>
      </p:sp>
    </p:spTree>
    <p:extLst>
      <p:ext uri="{BB962C8B-B14F-4D97-AF65-F5344CB8AC3E}">
        <p14:creationId xmlns:p14="http://schemas.microsoft.com/office/powerpoint/2010/main" val="785812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1" name="直線コネクタ 140">
            <a:extLst>
              <a:ext uri="{FF2B5EF4-FFF2-40B4-BE49-F238E27FC236}">
                <a16:creationId xmlns:a16="http://schemas.microsoft.com/office/drawing/2014/main" id="{6E6E5C55-0065-43C3-AD64-565BE9C3FD8C}"/>
              </a:ext>
            </a:extLst>
          </p:cNvPr>
          <p:cNvCxnSpPr>
            <a:cxnSpLocks/>
          </p:cNvCxnSpPr>
          <p:nvPr/>
        </p:nvCxnSpPr>
        <p:spPr>
          <a:xfrm>
            <a:off x="813822" y="5363576"/>
            <a:ext cx="10568779"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3" name="コンテンツ プレースホルダー 2"/>
          <p:cNvSpPr>
            <a:spLocks noGrp="1"/>
          </p:cNvSpPr>
          <p:nvPr>
            <p:ph idx="1"/>
          </p:nvPr>
        </p:nvSpPr>
        <p:spPr>
          <a:xfrm>
            <a:off x="437975" y="1640987"/>
            <a:ext cx="11402435" cy="4855894"/>
          </a:xfrm>
        </p:spPr>
        <p:txBody>
          <a:bodyPr>
            <a:noAutofit/>
          </a:bodyPr>
          <a:lstStyle/>
          <a:p>
            <a:pPr marL="0" indent="0">
              <a:lnSpc>
                <a:spcPts val="600"/>
              </a:lnSpc>
              <a:buNone/>
            </a:pPr>
            <a:r>
              <a:rPr lang="ja-JP" altLang="en-US" sz="1050" dirty="0"/>
              <a:t>　　　　　　 </a:t>
            </a:r>
            <a:r>
              <a:rPr lang="ja-JP" altLang="en-US" sz="1050" dirty="0">
                <a:solidFill>
                  <a:srgbClr val="C00000"/>
                </a:solidFill>
              </a:rPr>
              <a:t> ●</a:t>
            </a:r>
            <a:r>
              <a:rPr lang="ja-JP" altLang="en-US" sz="1050" dirty="0"/>
              <a:t> 理解を助ける表現・ペイントシステム　</a:t>
            </a:r>
            <a:r>
              <a:rPr lang="en-US" altLang="ja-JP" sz="1050" dirty="0" err="1"/>
              <a:t>photoshop</a:t>
            </a:r>
            <a:r>
              <a:rPr lang="ja-JP" altLang="en-US" sz="1050" dirty="0"/>
              <a:t>より前に　　（印刷会社がシステム販売）</a:t>
            </a:r>
          </a:p>
          <a:p>
            <a:pPr marL="0" indent="0">
              <a:lnSpc>
                <a:spcPts val="600"/>
              </a:lnSpc>
              <a:buNone/>
            </a:pPr>
            <a:r>
              <a:rPr lang="ja-JP" altLang="en-US" sz="1050" dirty="0"/>
              <a:t>　　　 　　　</a:t>
            </a:r>
            <a:r>
              <a:rPr lang="ja-JP" altLang="en-US" sz="1050" dirty="0">
                <a:solidFill>
                  <a:srgbClr val="C00000"/>
                </a:solidFill>
              </a:rPr>
              <a:t> ●</a:t>
            </a:r>
            <a:r>
              <a:rPr lang="ja-JP" altLang="en-US" sz="1050" dirty="0"/>
              <a:t> </a:t>
            </a:r>
            <a:r>
              <a:rPr lang="en-US" altLang="ja-JP" sz="1050" dirty="0"/>
              <a:t>3</a:t>
            </a:r>
            <a:r>
              <a:rPr lang="ja-JP" altLang="en-US" sz="1050" dirty="0"/>
              <a:t>次元形状の表現　　　　　　　　　　</a:t>
            </a:r>
            <a:r>
              <a:rPr lang="ja-JP" altLang="en-US" sz="1050" dirty="0">
                <a:solidFill>
                  <a:srgbClr val="C00000"/>
                </a:solidFill>
              </a:rPr>
              <a:t> ● </a:t>
            </a:r>
            <a:r>
              <a:rPr lang="en-US" altLang="ja-JP" sz="1050" dirty="0"/>
              <a:t>3</a:t>
            </a:r>
            <a:r>
              <a:rPr lang="ja-JP" altLang="en-US" sz="1050" dirty="0"/>
              <a:t>次元モデルの輪郭線　　</a:t>
            </a:r>
            <a:r>
              <a:rPr lang="en-US" altLang="ja-JP" sz="1050" dirty="0"/>
              <a:t>Lightwave</a:t>
            </a:r>
            <a:r>
              <a:rPr lang="ja-JP" altLang="en-US" sz="1050" dirty="0"/>
              <a:t>実装、アニメへの展開　　　</a:t>
            </a:r>
            <a:r>
              <a:rPr lang="ja-JP" altLang="en-US" sz="1050" dirty="0">
                <a:solidFill>
                  <a:srgbClr val="C00000"/>
                </a:solidFill>
              </a:rPr>
              <a:t> ●</a:t>
            </a:r>
            <a:r>
              <a:rPr lang="ja-JP" altLang="en-US" sz="1050" dirty="0"/>
              <a:t>トーンシェーディング</a:t>
            </a:r>
            <a:endParaRPr lang="en-US" altLang="ja-JP" sz="1050" dirty="0"/>
          </a:p>
          <a:p>
            <a:pPr marL="0" indent="0">
              <a:lnSpc>
                <a:spcPts val="600"/>
              </a:lnSpc>
              <a:buNone/>
            </a:pPr>
            <a:r>
              <a:rPr lang="ja-JP" altLang="en-US" sz="1050" dirty="0">
                <a:solidFill>
                  <a:srgbClr val="C00000"/>
                </a:solidFill>
              </a:rPr>
              <a:t>　　　　　　　　　　●</a:t>
            </a:r>
            <a:r>
              <a:rPr lang="ja-JP" altLang="en-US" sz="1050" dirty="0"/>
              <a:t> ３</a:t>
            </a:r>
            <a:r>
              <a:rPr lang="en-US" altLang="ja-JP" sz="1050" dirty="0"/>
              <a:t>D</a:t>
            </a:r>
            <a:r>
              <a:rPr lang="ja-JP" altLang="en-US" sz="1050" dirty="0"/>
              <a:t>イラスト作図（システム販売）　</a:t>
            </a:r>
            <a:r>
              <a:rPr lang="ja-JP" altLang="en-US" sz="1050" dirty="0">
                <a:solidFill>
                  <a:srgbClr val="C00000"/>
                </a:solidFill>
              </a:rPr>
              <a:t> ● </a:t>
            </a:r>
            <a:r>
              <a:rPr lang="en-US" altLang="ja-JP" sz="1050" dirty="0"/>
              <a:t>3D</a:t>
            </a:r>
            <a:r>
              <a:rPr lang="ja-JP" altLang="en-US" sz="1050" dirty="0"/>
              <a:t>アニメ制作インタフェース（初）　　  　</a:t>
            </a:r>
            <a:r>
              <a:rPr lang="ja-JP" altLang="en-US" sz="1050" dirty="0">
                <a:solidFill>
                  <a:srgbClr val="C00000"/>
                </a:solidFill>
              </a:rPr>
              <a:t> ●</a:t>
            </a:r>
            <a:r>
              <a:rPr lang="ja-JP" altLang="en-US" sz="1050" dirty="0"/>
              <a:t>ジオラマエンジン</a:t>
            </a:r>
            <a:endParaRPr lang="en-US" altLang="ja-JP" sz="1050" dirty="0"/>
          </a:p>
          <a:p>
            <a:pPr marL="0" indent="0">
              <a:lnSpc>
                <a:spcPts val="600"/>
              </a:lnSpc>
              <a:buNone/>
            </a:pPr>
            <a:r>
              <a:rPr lang="ja-JP" altLang="en-US" sz="1050" dirty="0">
                <a:solidFill>
                  <a:srgbClr val="C00000"/>
                </a:solidFill>
              </a:rPr>
              <a:t>　　　　　●</a:t>
            </a:r>
            <a:r>
              <a:rPr lang="ja-JP" altLang="en-US" sz="1050" dirty="0"/>
              <a:t>モンタージュパース　</a:t>
            </a:r>
            <a:r>
              <a:rPr lang="ja-JP" altLang="en-US" sz="1050" dirty="0">
                <a:solidFill>
                  <a:srgbClr val="C00000"/>
                </a:solidFill>
              </a:rPr>
              <a:t> ●</a:t>
            </a:r>
            <a:r>
              <a:rPr lang="ja-JP" altLang="en-US" sz="1050" dirty="0"/>
              <a:t>形状復元　　　 </a:t>
            </a:r>
            <a:r>
              <a:rPr lang="ja-JP" altLang="en-US" sz="1050" dirty="0">
                <a:solidFill>
                  <a:srgbClr val="C00000"/>
                </a:solidFill>
              </a:rPr>
              <a:t>●</a:t>
            </a:r>
            <a:r>
              <a:rPr lang="en-US" altLang="ja-JP" sz="1050" dirty="0"/>
              <a:t>2D3D</a:t>
            </a:r>
            <a:r>
              <a:rPr lang="ja-JP" altLang="en-US" sz="1050" dirty="0"/>
              <a:t>画像合成　　      </a:t>
            </a:r>
            <a:r>
              <a:rPr lang="ja-JP" altLang="en-US" sz="1050" dirty="0">
                <a:solidFill>
                  <a:srgbClr val="C00000"/>
                </a:solidFill>
              </a:rPr>
              <a:t>●</a:t>
            </a:r>
            <a:r>
              <a:rPr lang="ja-JP" altLang="en-US" sz="1050" dirty="0"/>
              <a:t>電子カタログへの展開　実用システム，特許　　　　　　　　　　　　　　　　　　　</a:t>
            </a:r>
            <a:endParaRPr lang="en-US" altLang="ja-JP" sz="1050" dirty="0"/>
          </a:p>
          <a:p>
            <a:pPr marL="0" indent="0">
              <a:lnSpc>
                <a:spcPts val="600"/>
              </a:lnSpc>
              <a:buNone/>
            </a:pPr>
            <a:r>
              <a:rPr lang="ja-JP" altLang="en-US" sz="1050" dirty="0"/>
              <a:t>                               </a:t>
            </a:r>
            <a:r>
              <a:rPr lang="ja-JP" altLang="en-US" sz="1050" dirty="0">
                <a:solidFill>
                  <a:srgbClr val="C00000"/>
                </a:solidFill>
              </a:rPr>
              <a:t>●</a:t>
            </a:r>
            <a:r>
              <a:rPr lang="ja-JP" altLang="en-US" sz="1050" dirty="0"/>
              <a:t>線画レンダリング　　　　　　　　</a:t>
            </a:r>
            <a:r>
              <a:rPr lang="ja-JP" altLang="en-US" sz="1050" dirty="0">
                <a:solidFill>
                  <a:srgbClr val="C00000"/>
                </a:solidFill>
              </a:rPr>
              <a:t>  ● </a:t>
            </a:r>
            <a:r>
              <a:rPr lang="ja-JP" altLang="en-US" sz="1050" dirty="0"/>
              <a:t>ラインドローイング</a:t>
            </a:r>
            <a:r>
              <a:rPr lang="en-US" altLang="ja-JP" sz="1050" dirty="0"/>
              <a:t>&gt;</a:t>
            </a:r>
            <a:r>
              <a:rPr lang="ja-JP" altLang="en-US" sz="1050" dirty="0"/>
              <a:t>　</a:t>
            </a:r>
            <a:r>
              <a:rPr lang="en-US" altLang="ja-JP" sz="1050" dirty="0"/>
              <a:t>2</a:t>
            </a:r>
            <a:r>
              <a:rPr lang="ja-JP" altLang="en-US" sz="1050" dirty="0"/>
              <a:t>次元イラスト　　　　　</a:t>
            </a:r>
            <a:r>
              <a:rPr lang="ja-JP" altLang="en-US" sz="1050" dirty="0">
                <a:solidFill>
                  <a:srgbClr val="C00000"/>
                </a:solidFill>
              </a:rPr>
              <a:t> ● </a:t>
            </a:r>
            <a:r>
              <a:rPr lang="ja-JP" altLang="en-US" sz="1050" dirty="0"/>
              <a:t>リアルタイムラインドローイング</a:t>
            </a:r>
          </a:p>
          <a:p>
            <a:pPr marL="0" indent="0">
              <a:lnSpc>
                <a:spcPts val="600"/>
              </a:lnSpc>
              <a:buNone/>
            </a:pPr>
            <a:r>
              <a:rPr lang="ja-JP" altLang="en-US" sz="1050" dirty="0"/>
              <a:t>　　　　　　　　　　　　　　　　　　　　　　　　　　</a:t>
            </a:r>
            <a:r>
              <a:rPr lang="ja-JP" altLang="en-US" sz="1050" dirty="0">
                <a:solidFill>
                  <a:srgbClr val="C00000"/>
                </a:solidFill>
              </a:rPr>
              <a:t> ●</a:t>
            </a:r>
            <a:r>
              <a:rPr lang="ja-JP" altLang="en-US" sz="1050" dirty="0"/>
              <a:t>パース誇張　　　　　　　　　　　　</a:t>
            </a:r>
            <a:r>
              <a:rPr lang="ja-JP" altLang="en-US" sz="1050" dirty="0">
                <a:solidFill>
                  <a:srgbClr val="C00000"/>
                </a:solidFill>
              </a:rPr>
              <a:t> ●</a:t>
            </a:r>
            <a:r>
              <a:rPr lang="ja-JP" altLang="en-US" sz="1050" dirty="0"/>
              <a:t>アニメパース　　</a:t>
            </a:r>
            <a:r>
              <a:rPr lang="ja-JP" altLang="en-US" sz="1050" dirty="0">
                <a:solidFill>
                  <a:srgbClr val="C00000"/>
                </a:solidFill>
              </a:rPr>
              <a:t>●</a:t>
            </a:r>
            <a:r>
              <a:rPr lang="ja-JP" altLang="en-US" sz="1050" dirty="0"/>
              <a:t>多視点描画　</a:t>
            </a:r>
            <a:endParaRPr lang="en-US" altLang="ja-JP" sz="1050" dirty="0"/>
          </a:p>
          <a:p>
            <a:pPr marL="0" indent="0">
              <a:lnSpc>
                <a:spcPts val="600"/>
              </a:lnSpc>
              <a:buNone/>
            </a:pPr>
            <a:r>
              <a:rPr lang="ja-JP" altLang="en-US" sz="1050" dirty="0"/>
              <a:t>　　　　　　　　　　　　　　　　　　　　　　　　　　　　　　　　　　　</a:t>
            </a:r>
            <a:r>
              <a:rPr lang="ja-JP" altLang="en-US" sz="1050" dirty="0">
                <a:solidFill>
                  <a:srgbClr val="C00000"/>
                </a:solidFill>
              </a:rPr>
              <a:t> ●</a:t>
            </a:r>
            <a:r>
              <a:rPr lang="ja-JP" altLang="en-US" sz="1050" dirty="0"/>
              <a:t>画像から絵画やイラスト表現　　　</a:t>
            </a:r>
            <a:r>
              <a:rPr lang="ja-JP" altLang="en-US" sz="1050" dirty="0">
                <a:solidFill>
                  <a:srgbClr val="C00000"/>
                </a:solidFill>
              </a:rPr>
              <a:t> ●</a:t>
            </a:r>
            <a:r>
              <a:rPr lang="ja-JP" altLang="en-US" sz="1050" dirty="0"/>
              <a:t>誘目性　</a:t>
            </a:r>
            <a:r>
              <a:rPr lang="ja-JP" altLang="en-US" sz="1050" dirty="0">
                <a:solidFill>
                  <a:srgbClr val="C00000"/>
                </a:solidFill>
              </a:rPr>
              <a:t> 　　　　　　　　　　　　</a:t>
            </a:r>
            <a:r>
              <a:rPr lang="ja-JP" altLang="en-US" sz="1050" dirty="0"/>
              <a:t>　　　　　　　　　　　　　　　　　　　　　　　　　　　　　　　　　          　　　    </a:t>
            </a:r>
            <a:r>
              <a:rPr lang="ja-JP" altLang="en-US" sz="1050" dirty="0">
                <a:solidFill>
                  <a:srgbClr val="C00000"/>
                </a:solidFill>
              </a:rPr>
              <a:t> 　　　　　</a:t>
            </a:r>
            <a:endParaRPr lang="en-US" altLang="ja-JP" sz="1050" dirty="0">
              <a:solidFill>
                <a:srgbClr val="C00000"/>
              </a:solidFill>
            </a:endParaRPr>
          </a:p>
          <a:p>
            <a:pPr marL="0" indent="0">
              <a:lnSpc>
                <a:spcPts val="600"/>
              </a:lnSpc>
              <a:buNone/>
            </a:pPr>
            <a:r>
              <a:rPr lang="ja-JP" altLang="en-US" sz="1050" dirty="0">
                <a:solidFill>
                  <a:srgbClr val="C00000"/>
                </a:solidFill>
              </a:rPr>
              <a:t>　　　　　　　　　　　　　　　　　　　　　　　　　　　　　　　　　　　　　　● </a:t>
            </a:r>
            <a:r>
              <a:rPr lang="en-US" altLang="ja-JP" sz="1050" dirty="0"/>
              <a:t>3</a:t>
            </a:r>
            <a:r>
              <a:rPr lang="ja-JP" altLang="en-US" sz="1050" dirty="0"/>
              <a:t>次元モデルによる絵画表現　　　</a:t>
            </a:r>
            <a:r>
              <a:rPr lang="ja-JP" altLang="en-US" sz="1050" dirty="0">
                <a:solidFill>
                  <a:srgbClr val="C00000"/>
                </a:solidFill>
              </a:rPr>
              <a:t> ● </a:t>
            </a:r>
            <a:r>
              <a:rPr lang="en-US" altLang="ja-JP" sz="1050" dirty="0"/>
              <a:t>LOD</a:t>
            </a:r>
            <a:r>
              <a:rPr lang="ja-JP" altLang="en-US" sz="1050" dirty="0"/>
              <a:t>　誘目性</a:t>
            </a:r>
            <a:r>
              <a:rPr lang="en-US" altLang="ja-JP" sz="1050" dirty="0"/>
              <a:t>&gt; </a:t>
            </a:r>
            <a:r>
              <a:rPr lang="ja-JP" altLang="en-US" sz="1050" dirty="0"/>
              <a:t>リアルタイム</a:t>
            </a:r>
            <a:r>
              <a:rPr lang="en-US" altLang="ja-JP" sz="1050" dirty="0"/>
              <a:t>CG</a:t>
            </a:r>
            <a:r>
              <a:rPr lang="ja-JP" altLang="en-US" sz="1050" dirty="0"/>
              <a:t>　　　　　</a:t>
            </a:r>
          </a:p>
          <a:p>
            <a:pPr marL="0" indent="0">
              <a:lnSpc>
                <a:spcPts val="600"/>
              </a:lnSpc>
              <a:buNone/>
            </a:pPr>
            <a:r>
              <a:rPr lang="ja-JP" altLang="en-US" sz="1050" dirty="0"/>
              <a:t>　　　　　　　　　</a:t>
            </a:r>
            <a:r>
              <a:rPr lang="ja-JP" altLang="en-US" sz="1050" dirty="0">
                <a:solidFill>
                  <a:srgbClr val="C00000"/>
                </a:solidFill>
              </a:rPr>
              <a:t>●</a:t>
            </a:r>
            <a:r>
              <a:rPr lang="en-US" altLang="ja-JP" sz="1050" dirty="0"/>
              <a:t>Bezier</a:t>
            </a:r>
            <a:r>
              <a:rPr lang="ja-JP" altLang="en-US" sz="1050" dirty="0"/>
              <a:t>曲線曲面</a:t>
            </a:r>
            <a:r>
              <a:rPr lang="en-US" altLang="ja-JP" sz="1050" dirty="0"/>
              <a:t>    , </a:t>
            </a:r>
            <a:r>
              <a:rPr lang="ja-JP" altLang="en-US" sz="1050" dirty="0">
                <a:solidFill>
                  <a:srgbClr val="C00000"/>
                </a:solidFill>
              </a:rPr>
              <a:t>●</a:t>
            </a:r>
            <a:r>
              <a:rPr lang="ja-JP" altLang="en-US" sz="1050" dirty="0"/>
              <a:t>形状モデリング　　　　　　　　　　  </a:t>
            </a:r>
            <a:r>
              <a:rPr lang="ja-JP" altLang="en-US" sz="1050" dirty="0">
                <a:solidFill>
                  <a:srgbClr val="C00000"/>
                </a:solidFill>
              </a:rPr>
              <a:t> ● </a:t>
            </a:r>
            <a:r>
              <a:rPr lang="en-US" altLang="ja-JP" sz="1050" dirty="0"/>
              <a:t>subdivision       </a:t>
            </a:r>
            <a:r>
              <a:rPr lang="ja-JP" altLang="en-US" sz="1050" dirty="0">
                <a:solidFill>
                  <a:srgbClr val="C00000"/>
                </a:solidFill>
              </a:rPr>
              <a:t>●</a:t>
            </a:r>
            <a:r>
              <a:rPr lang="ja-JP" altLang="en-US" sz="1050" dirty="0"/>
              <a:t>曲面モデルの</a:t>
            </a:r>
            <a:r>
              <a:rPr lang="en-US" altLang="ja-JP" sz="1050" dirty="0"/>
              <a:t>LOD &gt; </a:t>
            </a:r>
            <a:r>
              <a:rPr lang="ja-JP" altLang="en-US" sz="1050" dirty="0"/>
              <a:t>ローポリゴン　　</a:t>
            </a:r>
            <a:endParaRPr lang="en-US" altLang="ja-JP" sz="1050" dirty="0"/>
          </a:p>
          <a:p>
            <a:pPr marL="0" indent="0">
              <a:lnSpc>
                <a:spcPts val="600"/>
              </a:lnSpc>
              <a:buNone/>
            </a:pPr>
            <a:r>
              <a:rPr lang="ja-JP" altLang="en-US" sz="1050" dirty="0"/>
              <a:t>　　　　　　　　</a:t>
            </a:r>
            <a:r>
              <a:rPr lang="ja-JP" altLang="en-US" sz="1050" dirty="0">
                <a:solidFill>
                  <a:srgbClr val="C00000"/>
                </a:solidFill>
              </a:rPr>
              <a:t>                     </a:t>
            </a:r>
            <a:r>
              <a:rPr lang="ja-JP" altLang="en-US" sz="1050" dirty="0"/>
              <a:t>　　　　　　　　　</a:t>
            </a:r>
            <a:r>
              <a:rPr lang="ja-JP" altLang="en-US" sz="1050" dirty="0">
                <a:solidFill>
                  <a:srgbClr val="C00000"/>
                </a:solidFill>
              </a:rPr>
              <a:t>●</a:t>
            </a:r>
            <a:r>
              <a:rPr lang="ja-JP" altLang="en-US" sz="1050" dirty="0"/>
              <a:t>スケッチモデリング・インタフェース </a:t>
            </a:r>
            <a:r>
              <a:rPr lang="ja-JP" altLang="en-US" sz="1050" dirty="0">
                <a:solidFill>
                  <a:srgbClr val="C00000"/>
                </a:solidFill>
              </a:rPr>
              <a:t>● </a:t>
            </a:r>
            <a:r>
              <a:rPr lang="ja-JP" altLang="en-US" sz="1050" dirty="0"/>
              <a:t>陰関数モデリング　　</a:t>
            </a:r>
            <a:r>
              <a:rPr lang="ja-JP" altLang="en-US" sz="1050" dirty="0">
                <a:solidFill>
                  <a:srgbClr val="C00000"/>
                </a:solidFill>
              </a:rPr>
              <a:t> </a:t>
            </a:r>
            <a:r>
              <a:rPr lang="ja-JP" altLang="en-US" sz="1050" dirty="0"/>
              <a:t>　</a:t>
            </a:r>
            <a:r>
              <a:rPr lang="en-US" altLang="ja-JP" sz="1050" dirty="0"/>
              <a:t> </a:t>
            </a:r>
            <a:r>
              <a:rPr lang="ja-JP" altLang="en-US" sz="1050" dirty="0"/>
              <a:t>　　 </a:t>
            </a:r>
            <a:r>
              <a:rPr lang="ja-JP" altLang="en-US" sz="1050" dirty="0">
                <a:solidFill>
                  <a:srgbClr val="C00000"/>
                </a:solidFill>
              </a:rPr>
              <a:t>● </a:t>
            </a:r>
            <a:r>
              <a:rPr lang="ja-JP" altLang="en-US" sz="1050" dirty="0"/>
              <a:t>履歴データ編集　　　　　　　　　　　　　　　　　　　　　　　　　　　　　　　　　　　　　　　　　　　　　　　　　　　　　　　　　　　　　　　　　　　　　　　　　　　　　　　　　　　　　　　　　　　　　　　　　　　　　　　　　　　　　　　　　　　　　　　　　　　　　</a:t>
            </a:r>
            <a:endParaRPr lang="en-US" altLang="ja-JP" sz="1050" dirty="0"/>
          </a:p>
          <a:p>
            <a:pPr marL="0" indent="0">
              <a:lnSpc>
                <a:spcPts val="600"/>
              </a:lnSpc>
              <a:buNone/>
            </a:pPr>
            <a:r>
              <a:rPr lang="ja-JP" altLang="en-US" sz="1050" dirty="0">
                <a:solidFill>
                  <a:srgbClr val="C00000"/>
                </a:solidFill>
              </a:rPr>
              <a:t>　　　　　　　　　　　　　　　　 　　　　　●</a:t>
            </a:r>
            <a:r>
              <a:rPr lang="ja-JP" altLang="en-US" sz="1050" dirty="0"/>
              <a:t>デザイン画像検索（感性情報処理）</a:t>
            </a:r>
          </a:p>
          <a:p>
            <a:pPr marL="0" indent="0">
              <a:lnSpc>
                <a:spcPts val="600"/>
              </a:lnSpc>
              <a:buNone/>
            </a:pPr>
            <a:r>
              <a:rPr lang="ja-JP" altLang="en-US" sz="1050" dirty="0"/>
              <a:t>　　　　　　　　　　　　　　　　　　       　    　 　　　　　　</a:t>
            </a:r>
            <a:r>
              <a:rPr lang="ja-JP" altLang="en-US" sz="1050" dirty="0">
                <a:solidFill>
                  <a:srgbClr val="C00000"/>
                </a:solidFill>
              </a:rPr>
              <a:t>●</a:t>
            </a:r>
            <a:r>
              <a:rPr lang="ja-JP" altLang="en-US" sz="1050" dirty="0"/>
              <a:t>感性データベース　（特許）　    　　　　　　　  　　　　</a:t>
            </a:r>
            <a:r>
              <a:rPr lang="ja-JP" altLang="en-US" sz="1050" dirty="0">
                <a:solidFill>
                  <a:srgbClr val="C00000"/>
                </a:solidFill>
              </a:rPr>
              <a:t> ●</a:t>
            </a:r>
            <a:r>
              <a:rPr lang="ja-JP" altLang="en-US" sz="1050" dirty="0"/>
              <a:t>デジタルスクラップブック</a:t>
            </a:r>
          </a:p>
          <a:p>
            <a:pPr marL="0" indent="0">
              <a:lnSpc>
                <a:spcPts val="600"/>
              </a:lnSpc>
              <a:buNone/>
            </a:pPr>
            <a:r>
              <a:rPr lang="ja-JP" altLang="en-US" sz="1050" dirty="0"/>
              <a:t>　　　　　　　　　　　　　　　　　　　　　　　       　　　　　       　 </a:t>
            </a:r>
            <a:r>
              <a:rPr lang="ja-JP" altLang="en-US" sz="1050" dirty="0">
                <a:solidFill>
                  <a:srgbClr val="C00000"/>
                </a:solidFill>
              </a:rPr>
              <a:t>●</a:t>
            </a:r>
            <a:r>
              <a:rPr lang="en-US" altLang="ja-JP" sz="1050" dirty="0"/>
              <a:t> Color harmony </a:t>
            </a:r>
            <a:r>
              <a:rPr lang="ja-JP" altLang="en-US" sz="1050" dirty="0"/>
              <a:t>　　　     </a:t>
            </a:r>
            <a:r>
              <a:rPr lang="ja-JP" altLang="en-US" sz="1050" dirty="0">
                <a:solidFill>
                  <a:srgbClr val="C00000"/>
                </a:solidFill>
              </a:rPr>
              <a:t>●</a:t>
            </a:r>
            <a:r>
              <a:rPr lang="ja-JP" altLang="en-US" sz="1050" dirty="0"/>
              <a:t>配色デザイン　　　　　　　</a:t>
            </a:r>
            <a:r>
              <a:rPr lang="ja-JP" altLang="en-US" sz="1050" dirty="0">
                <a:solidFill>
                  <a:srgbClr val="C00000"/>
                </a:solidFill>
              </a:rPr>
              <a:t>●</a:t>
            </a:r>
            <a:r>
              <a:rPr lang="ja-JP" altLang="en-US" sz="1050" dirty="0"/>
              <a:t>キャラクター配色</a:t>
            </a:r>
          </a:p>
          <a:p>
            <a:pPr marL="0" indent="0">
              <a:lnSpc>
                <a:spcPts val="600"/>
              </a:lnSpc>
              <a:buNone/>
            </a:pPr>
            <a:r>
              <a:rPr lang="ja-JP" altLang="en-US" sz="1050" dirty="0"/>
              <a:t>　　　　　　　　　　　　　　　　　　　　　　　      </a:t>
            </a:r>
            <a:endParaRPr lang="en-US" altLang="ja-JP" sz="1050" dirty="0"/>
          </a:p>
          <a:p>
            <a:pPr marL="0" indent="0">
              <a:lnSpc>
                <a:spcPts val="600"/>
              </a:lnSpc>
              <a:buNone/>
            </a:pPr>
            <a:r>
              <a:rPr lang="ja-JP" altLang="en-US" sz="1050" dirty="0">
                <a:solidFill>
                  <a:srgbClr val="C00000"/>
                </a:solidFill>
              </a:rPr>
              <a:t>　　　　　　　　　　　　　　　　　　　　　　　　　●</a:t>
            </a:r>
            <a:r>
              <a:rPr lang="ja-JP" altLang="en-US" sz="1050" dirty="0"/>
              <a:t> </a:t>
            </a:r>
            <a:r>
              <a:rPr lang="en-US" altLang="ja-JP" sz="1050" dirty="0"/>
              <a:t>Motion Filter</a:t>
            </a:r>
            <a:r>
              <a:rPr lang="ja-JP" altLang="en-US" sz="1050" dirty="0"/>
              <a:t>　　　　</a:t>
            </a:r>
            <a:r>
              <a:rPr lang="ja-JP" altLang="en-US" sz="1050" dirty="0">
                <a:solidFill>
                  <a:srgbClr val="C00000"/>
                </a:solidFill>
              </a:rPr>
              <a:t> ● </a:t>
            </a:r>
            <a:r>
              <a:rPr lang="en-US" altLang="ja-JP" sz="1050" dirty="0"/>
              <a:t>Motion Capture </a:t>
            </a:r>
            <a:r>
              <a:rPr lang="ja-JP" altLang="en-US" sz="1050" dirty="0"/>
              <a:t>　　</a:t>
            </a:r>
            <a:r>
              <a:rPr lang="ja-JP" altLang="en-US" sz="1050" dirty="0">
                <a:solidFill>
                  <a:srgbClr val="C00000"/>
                </a:solidFill>
              </a:rPr>
              <a:t>●</a:t>
            </a:r>
            <a:r>
              <a:rPr lang="ja-JP" altLang="en-US" sz="1050" dirty="0"/>
              <a:t>知的アニメ制作情報活用 </a:t>
            </a:r>
            <a:endParaRPr lang="en-US" altLang="ja-JP" sz="1050" dirty="0"/>
          </a:p>
          <a:p>
            <a:pPr marL="0" indent="0">
              <a:lnSpc>
                <a:spcPts val="600"/>
              </a:lnSpc>
              <a:buNone/>
            </a:pPr>
            <a:r>
              <a:rPr lang="ja-JP" altLang="en-US" sz="1050" dirty="0"/>
              <a:t>　　　　　　　　　　　　　　　　　　　　　　　　　　　　　　　</a:t>
            </a:r>
            <a:r>
              <a:rPr lang="ja-JP" altLang="en-US" sz="1050" dirty="0">
                <a:solidFill>
                  <a:srgbClr val="C00000"/>
                </a:solidFill>
              </a:rPr>
              <a:t>             ● </a:t>
            </a:r>
            <a:r>
              <a:rPr lang="en-US" altLang="ja-JP" sz="1050" dirty="0"/>
              <a:t>Cartoon Blur </a:t>
            </a:r>
            <a:r>
              <a:rPr lang="ja-JP" altLang="en-US" sz="1050" dirty="0">
                <a:solidFill>
                  <a:srgbClr val="C00000"/>
                </a:solidFill>
              </a:rPr>
              <a:t>　</a:t>
            </a:r>
            <a:endParaRPr lang="en-US" altLang="ja-JP" sz="1050" dirty="0"/>
          </a:p>
          <a:p>
            <a:pPr marL="0" indent="0">
              <a:lnSpc>
                <a:spcPts val="900"/>
              </a:lnSpc>
              <a:buNone/>
            </a:pPr>
            <a:r>
              <a:rPr lang="ja-JP" altLang="en-US" sz="1050" dirty="0">
                <a:solidFill>
                  <a:srgbClr val="C00000"/>
                </a:solidFill>
              </a:rPr>
              <a:t>　　　　　　　　　　　　　　　　　　　　　　　　　　　　　　　　　　　　　　　　　●</a:t>
            </a:r>
            <a:r>
              <a:rPr lang="ja-JP" altLang="en-US" sz="1050" dirty="0"/>
              <a:t>キャラクターモデリング    </a:t>
            </a:r>
            <a:r>
              <a:rPr lang="ja-JP" altLang="en-US" sz="1050" dirty="0">
                <a:solidFill>
                  <a:srgbClr val="C00000"/>
                </a:solidFill>
              </a:rPr>
              <a:t>●</a:t>
            </a:r>
            <a:r>
              <a:rPr lang="ja-JP" altLang="en-US" sz="1050" dirty="0"/>
              <a:t>デフォルメ     </a:t>
            </a:r>
            <a:r>
              <a:rPr lang="ja-JP" altLang="en-US" sz="1050" dirty="0">
                <a:solidFill>
                  <a:srgbClr val="C00000"/>
                </a:solidFill>
              </a:rPr>
              <a:t>●</a:t>
            </a:r>
            <a:r>
              <a:rPr lang="ja-JP" altLang="en-US" sz="1050" dirty="0"/>
              <a:t>　パーツスクラップブック　</a:t>
            </a:r>
            <a:endParaRPr lang="en-US" altLang="ja-JP" sz="1050" dirty="0"/>
          </a:p>
          <a:p>
            <a:pPr marL="0" indent="0">
              <a:lnSpc>
                <a:spcPts val="900"/>
              </a:lnSpc>
              <a:buNone/>
            </a:pPr>
            <a:r>
              <a:rPr lang="ja-JP" altLang="en-US" sz="1050" dirty="0"/>
              <a:t>　　　　　　　　　　　　　　　　　　　　　　　　　　　　　　　　　　　　　　　　　　　　</a:t>
            </a:r>
            <a:r>
              <a:rPr lang="ja-JP" altLang="en-US" sz="1050" dirty="0">
                <a:solidFill>
                  <a:srgbClr val="C00000"/>
                </a:solidFill>
              </a:rPr>
              <a:t>●</a:t>
            </a:r>
            <a:r>
              <a:rPr lang="en-US" altLang="ja-JP" sz="1050" b="1" dirty="0"/>
              <a:t> DREAM</a:t>
            </a:r>
            <a:r>
              <a:rPr lang="ja-JP" altLang="en-US" sz="1050" b="1" dirty="0"/>
              <a:t>　</a:t>
            </a:r>
            <a:r>
              <a:rPr lang="ja-JP" altLang="en-US" sz="1050" dirty="0"/>
              <a:t>  </a:t>
            </a:r>
            <a:r>
              <a:rPr lang="ja-JP" altLang="en-US" sz="1050" dirty="0">
                <a:solidFill>
                  <a:srgbClr val="C00000"/>
                </a:solidFill>
              </a:rPr>
              <a:t>●</a:t>
            </a:r>
            <a:r>
              <a:rPr lang="ja-JP" altLang="en-US" sz="1050" dirty="0"/>
              <a:t>デフォルメ     </a:t>
            </a:r>
            <a:r>
              <a:rPr lang="ja-JP" altLang="en-US" sz="1050" dirty="0">
                <a:solidFill>
                  <a:srgbClr val="C00000"/>
                </a:solidFill>
              </a:rPr>
              <a:t>●</a:t>
            </a:r>
            <a:r>
              <a:rPr lang="ja-JP" altLang="en-US" sz="1050" dirty="0"/>
              <a:t>　パーツスクラップブック　</a:t>
            </a:r>
            <a:endParaRPr lang="en-US" altLang="ja-JP" sz="1050" dirty="0"/>
          </a:p>
          <a:p>
            <a:pPr marL="0" indent="0">
              <a:lnSpc>
                <a:spcPts val="900"/>
              </a:lnSpc>
              <a:buNone/>
            </a:pPr>
            <a:r>
              <a:rPr lang="ja-JP" altLang="en-US" sz="1050" dirty="0">
                <a:solidFill>
                  <a:srgbClr val="C00000"/>
                </a:solidFill>
              </a:rPr>
              <a:t>　　　　　　　　　　　　　　　　　　　　　　　　　　　　　　　　　　　　　　　　●</a:t>
            </a:r>
            <a:r>
              <a:rPr lang="ja-JP" altLang="en-US" sz="1050" dirty="0"/>
              <a:t>ライティングスクラップブック　</a:t>
            </a:r>
            <a:endParaRPr lang="en-US" altLang="ja-JP" sz="1050" dirty="0"/>
          </a:p>
          <a:p>
            <a:pPr marL="0" indent="0">
              <a:lnSpc>
                <a:spcPts val="900"/>
              </a:lnSpc>
              <a:buNone/>
            </a:pPr>
            <a:r>
              <a:rPr lang="ja-JP" altLang="en-US" sz="1050" dirty="0">
                <a:solidFill>
                  <a:srgbClr val="C00000"/>
                </a:solidFill>
              </a:rPr>
              <a:t>　　　　　　　　　　　　　　　　　　　　　　　　　　　　　　　　　　　　　　　　　　　　　 ●</a:t>
            </a:r>
            <a:r>
              <a:rPr lang="ja-JP" altLang="en-US" sz="1050" dirty="0"/>
              <a:t>カメラワーク演出スクラップブック</a:t>
            </a:r>
            <a:br>
              <a:rPr lang="en-US" altLang="ja-JP" sz="1050" dirty="0"/>
            </a:br>
            <a:endParaRPr lang="en-US" altLang="ja-JP" sz="1050" dirty="0"/>
          </a:p>
          <a:p>
            <a:pPr marL="0" indent="0">
              <a:lnSpc>
                <a:spcPts val="900"/>
              </a:lnSpc>
              <a:buNone/>
            </a:pPr>
            <a:r>
              <a:rPr lang="ja-JP" altLang="en-US" sz="1050" dirty="0"/>
              <a:t>　　　　　　　　　　　　　　　　　　　　　　　　　　　　　　　　　　　　　　　　　　　　　　　</a:t>
            </a:r>
            <a:r>
              <a:rPr lang="ja-JP" altLang="en-US" sz="1050" dirty="0">
                <a:solidFill>
                  <a:srgbClr val="C00000"/>
                </a:solidFill>
              </a:rPr>
              <a:t> ●</a:t>
            </a:r>
            <a:r>
              <a:rPr lang="ja-JP" altLang="en-US" sz="1050" dirty="0"/>
              <a:t>シナリオ制作支援システム、手法</a:t>
            </a:r>
            <a:endParaRPr lang="en-US" altLang="ja-JP" sz="1050" dirty="0"/>
          </a:p>
          <a:p>
            <a:pPr marL="0" indent="0">
              <a:lnSpc>
                <a:spcPts val="900"/>
              </a:lnSpc>
              <a:buNone/>
            </a:pPr>
            <a:r>
              <a:rPr lang="ja-JP" altLang="en-US" sz="1050" dirty="0"/>
              <a:t>　　　　　　　　　　　　　　　　　　　　　　　　　　　　　　　　　　　　　　　　　　　　　　　　　　　　　　　</a:t>
            </a:r>
            <a:r>
              <a:rPr lang="ja-JP" altLang="en-US" sz="1050" dirty="0">
                <a:solidFill>
                  <a:srgbClr val="C00000"/>
                </a:solidFill>
              </a:rPr>
              <a:t>●</a:t>
            </a:r>
            <a:r>
              <a:rPr lang="ja-JP" altLang="en-US" sz="1050" dirty="0"/>
              <a:t>配色タイムライン</a:t>
            </a:r>
          </a:p>
          <a:p>
            <a:pPr marL="0" indent="0">
              <a:lnSpc>
                <a:spcPts val="900"/>
              </a:lnSpc>
              <a:buNone/>
            </a:pPr>
            <a:r>
              <a:rPr lang="ja-JP" altLang="en-US" sz="1050" dirty="0"/>
              <a:t>　</a:t>
            </a:r>
          </a:p>
        </p:txBody>
      </p:sp>
      <p:sp>
        <p:nvSpPr>
          <p:cNvPr id="2" name="タイトル 1"/>
          <p:cNvSpPr>
            <a:spLocks noGrp="1"/>
          </p:cNvSpPr>
          <p:nvPr>
            <p:ph type="title"/>
          </p:nvPr>
        </p:nvSpPr>
        <p:spPr>
          <a:xfrm>
            <a:off x="628304" y="510209"/>
            <a:ext cx="8229600" cy="706090"/>
          </a:xfrm>
        </p:spPr>
        <p:txBody>
          <a:bodyPr>
            <a:normAutofit/>
          </a:bodyPr>
          <a:lstStyle/>
          <a:p>
            <a:r>
              <a:rPr lang="en-US" altLang="ja-JP" sz="2800" b="1" dirty="0"/>
              <a:t>CG</a:t>
            </a:r>
            <a:r>
              <a:rPr lang="ja-JP" altLang="en-US" sz="2400" dirty="0"/>
              <a:t>研究の展開</a:t>
            </a:r>
          </a:p>
        </p:txBody>
      </p:sp>
      <p:sp>
        <p:nvSpPr>
          <p:cNvPr id="4" name="テキスト ボックス 3"/>
          <p:cNvSpPr txBox="1"/>
          <p:nvPr/>
        </p:nvSpPr>
        <p:spPr>
          <a:xfrm>
            <a:off x="835286" y="1332018"/>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19</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5" name="テキスト ボックス 4"/>
          <p:cNvSpPr txBox="1"/>
          <p:nvPr/>
        </p:nvSpPr>
        <p:spPr>
          <a:xfrm>
            <a:off x="2989558" y="1332018"/>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35</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cxnSp>
        <p:nvCxnSpPr>
          <p:cNvPr id="7" name="直線コネクタ 6"/>
          <p:cNvCxnSpPr>
            <a:cxnSpLocks/>
          </p:cNvCxnSpPr>
          <p:nvPr/>
        </p:nvCxnSpPr>
        <p:spPr>
          <a:xfrm>
            <a:off x="845805" y="2021473"/>
            <a:ext cx="10501626"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直線コネクタ 7"/>
          <p:cNvCxnSpPr>
            <a:cxnSpLocks/>
          </p:cNvCxnSpPr>
          <p:nvPr/>
        </p:nvCxnSpPr>
        <p:spPr>
          <a:xfrm>
            <a:off x="819824" y="2410202"/>
            <a:ext cx="10527607"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直線コネクタ 8"/>
          <p:cNvCxnSpPr>
            <a:cxnSpLocks/>
          </p:cNvCxnSpPr>
          <p:nvPr/>
        </p:nvCxnSpPr>
        <p:spPr>
          <a:xfrm>
            <a:off x="813821" y="2819668"/>
            <a:ext cx="10568779"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直線コネクタ 9"/>
          <p:cNvCxnSpPr>
            <a:cxnSpLocks/>
          </p:cNvCxnSpPr>
          <p:nvPr/>
        </p:nvCxnSpPr>
        <p:spPr>
          <a:xfrm>
            <a:off x="761542" y="4310386"/>
            <a:ext cx="1059224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a:cxnSpLocks/>
          </p:cNvCxnSpPr>
          <p:nvPr/>
        </p:nvCxnSpPr>
        <p:spPr>
          <a:xfrm>
            <a:off x="750738" y="6465349"/>
            <a:ext cx="106400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a:cxnSpLocks/>
          </p:cNvCxnSpPr>
          <p:nvPr/>
        </p:nvCxnSpPr>
        <p:spPr>
          <a:xfrm>
            <a:off x="845805" y="1607109"/>
            <a:ext cx="1048990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5724192" y="1308572"/>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50</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15" name="テキスト ボックス 14"/>
          <p:cNvSpPr txBox="1"/>
          <p:nvPr/>
        </p:nvSpPr>
        <p:spPr>
          <a:xfrm>
            <a:off x="1263078" y="1332018"/>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25</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16" name="テキスト ボックス 15"/>
          <p:cNvSpPr txBox="1"/>
          <p:nvPr/>
        </p:nvSpPr>
        <p:spPr>
          <a:xfrm>
            <a:off x="7983116" y="1323780"/>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60</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17" name="テキスト ボックス 16"/>
          <p:cNvSpPr txBox="1"/>
          <p:nvPr/>
        </p:nvSpPr>
        <p:spPr>
          <a:xfrm>
            <a:off x="718267" y="1075000"/>
            <a:ext cx="582211" cy="307777"/>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C00000"/>
                </a:solidFill>
                <a:effectLst/>
                <a:uLnTx/>
                <a:uFillTx/>
                <a:latin typeface="Arial"/>
                <a:ea typeface="HGｺﾞｼｯｸM"/>
                <a:cs typeface="+mn-cs"/>
              </a:rPr>
              <a:t>1973</a:t>
            </a:r>
            <a:endParaRPr kumimoji="1" lang="ja-JP" altLang="en-US" sz="1400" b="1" i="0" u="none" strike="noStrike" kern="1200" cap="none" spc="0" normalizeH="0" baseline="0" noProof="0" dirty="0">
              <a:ln>
                <a:noFill/>
              </a:ln>
              <a:solidFill>
                <a:srgbClr val="C00000"/>
              </a:solidFill>
              <a:effectLst/>
              <a:uLnTx/>
              <a:uFillTx/>
              <a:latin typeface="Arial"/>
              <a:ea typeface="HGｺﾞｼｯｸM"/>
              <a:cs typeface="+mn-cs"/>
            </a:endParaRPr>
          </a:p>
        </p:txBody>
      </p:sp>
      <p:sp>
        <p:nvSpPr>
          <p:cNvPr id="18" name="テキスト ボックス 17"/>
          <p:cNvSpPr txBox="1"/>
          <p:nvPr/>
        </p:nvSpPr>
        <p:spPr>
          <a:xfrm>
            <a:off x="2090293" y="1075000"/>
            <a:ext cx="582211" cy="307777"/>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a:ea typeface="HGｺﾞｼｯｸM"/>
                <a:cs typeface="+mn-cs"/>
              </a:rPr>
              <a:t>1985</a:t>
            </a:r>
            <a:endParaRPr kumimoji="1" lang="ja-JP" altLang="en-US" sz="14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19" name="テキスト ボックス 18"/>
          <p:cNvSpPr txBox="1"/>
          <p:nvPr/>
        </p:nvSpPr>
        <p:spPr>
          <a:xfrm>
            <a:off x="4820257" y="1044222"/>
            <a:ext cx="697627"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a:ea typeface="HGｺﾞｼｯｸM"/>
                <a:cs typeface="+mn-cs"/>
              </a:rPr>
              <a:t>2000</a:t>
            </a:r>
            <a:endParaRPr kumimoji="1" lang="ja-JP" altLang="en-US" sz="1800" b="1"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20" name="テキスト ボックス 19"/>
          <p:cNvSpPr txBox="1"/>
          <p:nvPr/>
        </p:nvSpPr>
        <p:spPr>
          <a:xfrm>
            <a:off x="3128904" y="1044222"/>
            <a:ext cx="697627"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a:ea typeface="HGｺﾞｼｯｸM"/>
                <a:cs typeface="+mn-cs"/>
              </a:rPr>
              <a:t>1990</a:t>
            </a:r>
            <a:endParaRPr kumimoji="1" lang="ja-JP" altLang="en-US" sz="1800" b="1"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21" name="テキスト ボックス 20"/>
          <p:cNvSpPr txBox="1"/>
          <p:nvPr/>
        </p:nvSpPr>
        <p:spPr>
          <a:xfrm>
            <a:off x="1303321" y="1044222"/>
            <a:ext cx="697627"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a:ea typeface="HGｺﾞｼｯｸM"/>
                <a:cs typeface="+mn-cs"/>
              </a:rPr>
              <a:t>1980</a:t>
            </a:r>
            <a:endParaRPr kumimoji="1" lang="ja-JP" altLang="en-US" sz="1800" b="1"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22" name="テキスト ボックス 21"/>
          <p:cNvSpPr txBox="1"/>
          <p:nvPr/>
        </p:nvSpPr>
        <p:spPr>
          <a:xfrm>
            <a:off x="6697136" y="1044222"/>
            <a:ext cx="697627"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a:ea typeface="HGｺﾞｼｯｸM"/>
                <a:cs typeface="+mn-cs"/>
              </a:rPr>
              <a:t>2010</a:t>
            </a:r>
            <a:endParaRPr kumimoji="1" lang="ja-JP" altLang="en-US" sz="1800" b="1"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23" name="テキスト ボックス 22"/>
          <p:cNvSpPr txBox="1"/>
          <p:nvPr/>
        </p:nvSpPr>
        <p:spPr>
          <a:xfrm>
            <a:off x="8160573" y="1044222"/>
            <a:ext cx="697627"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a:ea typeface="HGｺﾞｼｯｸM"/>
                <a:cs typeface="+mn-cs"/>
              </a:rPr>
              <a:t>2015</a:t>
            </a:r>
            <a:endParaRPr kumimoji="1" lang="ja-JP" altLang="en-US" sz="1800" b="1"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24" name="テキスト ボックス 23"/>
          <p:cNvSpPr txBox="1"/>
          <p:nvPr/>
        </p:nvSpPr>
        <p:spPr>
          <a:xfrm>
            <a:off x="9413357" y="1282590"/>
            <a:ext cx="40943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65</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26" name="テキスト ボックス 25"/>
          <p:cNvSpPr txBox="1"/>
          <p:nvPr/>
        </p:nvSpPr>
        <p:spPr>
          <a:xfrm>
            <a:off x="568844" y="4398097"/>
            <a:ext cx="1418978" cy="338554"/>
          </a:xfrm>
          <a:prstGeom prst="rect">
            <a:avLst/>
          </a:prstGeom>
          <a:solidFill>
            <a:schemeClr val="accent6">
              <a:lumMod val="20000"/>
              <a:lumOff val="80000"/>
            </a:schemeClr>
          </a:solidFill>
          <a:ln w="31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アニメーション</a:t>
            </a:r>
          </a:p>
        </p:txBody>
      </p:sp>
      <p:sp>
        <p:nvSpPr>
          <p:cNvPr id="28" name="テキスト ボックス 27"/>
          <p:cNvSpPr txBox="1"/>
          <p:nvPr/>
        </p:nvSpPr>
        <p:spPr>
          <a:xfrm>
            <a:off x="612894" y="1657176"/>
            <a:ext cx="671979" cy="369332"/>
          </a:xfrm>
          <a:prstGeom prst="rect">
            <a:avLst/>
          </a:prstGeom>
          <a:solidFill>
            <a:schemeClr val="accent6">
              <a:lumMod val="20000"/>
              <a:lumOff val="80000"/>
            </a:schemeClr>
          </a:solidFill>
          <a:ln w="31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a:ea typeface="HGｺﾞｼｯｸM"/>
                <a:cs typeface="+mn-cs"/>
              </a:rPr>
              <a:t>NPR</a:t>
            </a:r>
            <a:endParaRPr kumimoji="1" lang="ja-JP" altLang="en-US" sz="1800" b="1"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30" name="テキスト ボックス 29"/>
          <p:cNvSpPr txBox="1"/>
          <p:nvPr/>
        </p:nvSpPr>
        <p:spPr>
          <a:xfrm>
            <a:off x="539396" y="3771232"/>
            <a:ext cx="1425390" cy="338554"/>
          </a:xfrm>
          <a:prstGeom prst="rect">
            <a:avLst/>
          </a:prstGeom>
          <a:solidFill>
            <a:schemeClr val="accent6">
              <a:lumMod val="20000"/>
              <a:lumOff val="80000"/>
            </a:schemeClr>
          </a:solidFill>
          <a:ln w="31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感性情報処理</a:t>
            </a:r>
          </a:p>
        </p:txBody>
      </p:sp>
      <p:sp>
        <p:nvSpPr>
          <p:cNvPr id="31" name="テキスト ボックス 30"/>
          <p:cNvSpPr txBox="1"/>
          <p:nvPr/>
        </p:nvSpPr>
        <p:spPr>
          <a:xfrm>
            <a:off x="2090548" y="1332018"/>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30</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32" name="テキスト ボックス 31"/>
          <p:cNvSpPr txBox="1"/>
          <p:nvPr/>
        </p:nvSpPr>
        <p:spPr>
          <a:xfrm>
            <a:off x="3925662" y="1332018"/>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40</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33" name="テキスト ボックス 32"/>
          <p:cNvSpPr txBox="1"/>
          <p:nvPr/>
        </p:nvSpPr>
        <p:spPr>
          <a:xfrm>
            <a:off x="4747339" y="1332018"/>
            <a:ext cx="6096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45</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34" name="テキスト ボックス 33"/>
          <p:cNvSpPr txBox="1"/>
          <p:nvPr/>
        </p:nvSpPr>
        <p:spPr>
          <a:xfrm>
            <a:off x="6630450" y="1332018"/>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55</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cxnSp>
        <p:nvCxnSpPr>
          <p:cNvPr id="38" name="直線コネクタ 37"/>
          <p:cNvCxnSpPr>
            <a:cxnSpLocks/>
          </p:cNvCxnSpPr>
          <p:nvPr/>
        </p:nvCxnSpPr>
        <p:spPr>
          <a:xfrm>
            <a:off x="770396" y="3631619"/>
            <a:ext cx="1058875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a:cxnSpLocks/>
          </p:cNvCxnSpPr>
          <p:nvPr/>
        </p:nvCxnSpPr>
        <p:spPr>
          <a:xfrm>
            <a:off x="772176" y="3187654"/>
            <a:ext cx="105635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テキスト ボックス 34"/>
          <p:cNvSpPr txBox="1"/>
          <p:nvPr/>
        </p:nvSpPr>
        <p:spPr>
          <a:xfrm>
            <a:off x="589563" y="5191002"/>
            <a:ext cx="2680669" cy="376253"/>
          </a:xfrm>
          <a:prstGeom prst="rect">
            <a:avLst/>
          </a:prstGeom>
          <a:solidFill>
            <a:schemeClr val="accent6">
              <a:lumMod val="20000"/>
              <a:lumOff val="80000"/>
            </a:schemeClr>
          </a:solidFill>
          <a:ln w="3175">
            <a:solidFill>
              <a:schemeClr val="tx1"/>
            </a:solidFill>
          </a:ln>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コンテンツ制作支援技術</a:t>
            </a:r>
            <a:endParaRPr kumimoji="1" lang="en-US" altLang="ja-JP" sz="18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p:txBody>
      </p:sp>
      <p:sp>
        <p:nvSpPr>
          <p:cNvPr id="37" name="テキスト ボックス 36"/>
          <p:cNvSpPr txBox="1"/>
          <p:nvPr/>
        </p:nvSpPr>
        <p:spPr>
          <a:xfrm>
            <a:off x="530117" y="2960127"/>
            <a:ext cx="1093569" cy="584775"/>
          </a:xfrm>
          <a:prstGeom prst="rect">
            <a:avLst/>
          </a:prstGeom>
          <a:solidFill>
            <a:schemeClr val="accent6">
              <a:lumMod val="20000"/>
              <a:lumOff val="80000"/>
            </a:schemeClr>
          </a:solidFill>
          <a:ln w="31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スケッチ</a:t>
            </a:r>
            <a:br>
              <a:rPr kumimoji="1" lang="en-US" altLang="ja-JP" sz="16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br>
            <a:r>
              <a:rPr kumimoji="1" lang="ja-JP" altLang="en-US" sz="16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モデリング</a:t>
            </a:r>
          </a:p>
        </p:txBody>
      </p:sp>
      <p:cxnSp>
        <p:nvCxnSpPr>
          <p:cNvPr id="42" name="直線コネクタ 41">
            <a:extLst>
              <a:ext uri="{FF2B5EF4-FFF2-40B4-BE49-F238E27FC236}">
                <a16:creationId xmlns:a16="http://schemas.microsoft.com/office/drawing/2014/main" id="{D8E6BEB5-00DD-456A-9102-B11CD967A5EE}"/>
              </a:ext>
            </a:extLst>
          </p:cNvPr>
          <p:cNvCxnSpPr>
            <a:cxnSpLocks/>
          </p:cNvCxnSpPr>
          <p:nvPr/>
        </p:nvCxnSpPr>
        <p:spPr>
          <a:xfrm>
            <a:off x="787523" y="4862519"/>
            <a:ext cx="1058335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直線コネクタ 142">
            <a:extLst>
              <a:ext uri="{FF2B5EF4-FFF2-40B4-BE49-F238E27FC236}">
                <a16:creationId xmlns:a16="http://schemas.microsoft.com/office/drawing/2014/main" id="{894D5273-BD29-4AC5-AC44-BB3C1E17212E}"/>
              </a:ext>
            </a:extLst>
          </p:cNvPr>
          <p:cNvCxnSpPr>
            <a:cxnSpLocks/>
          </p:cNvCxnSpPr>
          <p:nvPr/>
        </p:nvCxnSpPr>
        <p:spPr>
          <a:xfrm>
            <a:off x="830694" y="5879391"/>
            <a:ext cx="10568779"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45" name="テキスト ボックス 144">
            <a:extLst>
              <a:ext uri="{FF2B5EF4-FFF2-40B4-BE49-F238E27FC236}">
                <a16:creationId xmlns:a16="http://schemas.microsoft.com/office/drawing/2014/main" id="{7FEABA67-67E1-4E76-AFFC-15BF1BE79AB1}"/>
              </a:ext>
            </a:extLst>
          </p:cNvPr>
          <p:cNvSpPr txBox="1"/>
          <p:nvPr/>
        </p:nvSpPr>
        <p:spPr>
          <a:xfrm>
            <a:off x="9520450" y="1044222"/>
            <a:ext cx="697627"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a:ea typeface="HGｺﾞｼｯｸM"/>
                <a:cs typeface="+mn-cs"/>
              </a:rPr>
              <a:t>2020</a:t>
            </a:r>
            <a:endParaRPr kumimoji="1" lang="ja-JP" altLang="en-US" sz="1800" b="1"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12" name="正方形/長方形 11">
            <a:extLst>
              <a:ext uri="{FF2B5EF4-FFF2-40B4-BE49-F238E27FC236}">
                <a16:creationId xmlns:a16="http://schemas.microsoft.com/office/drawing/2014/main" id="{BB3413AB-3D44-45F7-8BB2-58FB5B969F12}"/>
              </a:ext>
            </a:extLst>
          </p:cNvPr>
          <p:cNvSpPr/>
          <p:nvPr/>
        </p:nvSpPr>
        <p:spPr>
          <a:xfrm>
            <a:off x="2741145" y="1075000"/>
            <a:ext cx="58221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C00000"/>
                </a:solidFill>
                <a:effectLst/>
                <a:uLnTx/>
                <a:uFillTx/>
                <a:latin typeface="Arial"/>
                <a:ea typeface="HGｺﾞｼｯｸM"/>
                <a:cs typeface="+mn-cs"/>
              </a:rPr>
              <a:t>1989</a:t>
            </a:r>
            <a:endParaRPr kumimoji="1" lang="ja-JP" altLang="en-US" sz="1400" b="1" i="0" u="none" strike="noStrike" kern="1200" cap="none" spc="0" normalizeH="0" baseline="0" noProof="0" dirty="0">
              <a:ln>
                <a:noFill/>
              </a:ln>
              <a:solidFill>
                <a:srgbClr val="C00000"/>
              </a:solidFill>
              <a:effectLst/>
              <a:uLnTx/>
              <a:uFillTx/>
              <a:latin typeface="Arial"/>
              <a:ea typeface="HGｺﾞｼｯｸM"/>
              <a:cs typeface="+mn-cs"/>
            </a:endParaRPr>
          </a:p>
        </p:txBody>
      </p:sp>
      <p:sp>
        <p:nvSpPr>
          <p:cNvPr id="41" name="正方形/長方形 40">
            <a:extLst>
              <a:ext uri="{FF2B5EF4-FFF2-40B4-BE49-F238E27FC236}">
                <a16:creationId xmlns:a16="http://schemas.microsoft.com/office/drawing/2014/main" id="{D744EDC8-148A-4D19-AF7B-A30D859B12D9}"/>
              </a:ext>
            </a:extLst>
          </p:cNvPr>
          <p:cNvSpPr/>
          <p:nvPr/>
        </p:nvSpPr>
        <p:spPr>
          <a:xfrm>
            <a:off x="6101565" y="1075000"/>
            <a:ext cx="58221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C00000"/>
                </a:solidFill>
                <a:effectLst/>
                <a:uLnTx/>
                <a:uFillTx/>
                <a:latin typeface="Arial"/>
                <a:ea typeface="HGｺﾞｼｯｸM"/>
                <a:cs typeface="+mn-cs"/>
              </a:rPr>
              <a:t>2007</a:t>
            </a:r>
            <a:endParaRPr kumimoji="1" lang="ja-JP" altLang="en-US" sz="1400" b="1" i="0" u="none" strike="noStrike" kern="1200" cap="none" spc="0" normalizeH="0" baseline="0" noProof="0" dirty="0">
              <a:ln>
                <a:noFill/>
              </a:ln>
              <a:solidFill>
                <a:srgbClr val="C00000"/>
              </a:solidFill>
              <a:effectLst/>
              <a:uLnTx/>
              <a:uFillTx/>
              <a:latin typeface="Arial"/>
              <a:ea typeface="HGｺﾞｼｯｸM"/>
              <a:cs typeface="+mn-cs"/>
            </a:endParaRPr>
          </a:p>
        </p:txBody>
      </p:sp>
      <p:sp>
        <p:nvSpPr>
          <p:cNvPr id="43" name="テキスト ボックス 42">
            <a:extLst>
              <a:ext uri="{FF2B5EF4-FFF2-40B4-BE49-F238E27FC236}">
                <a16:creationId xmlns:a16="http://schemas.microsoft.com/office/drawing/2014/main" id="{85B79602-ACFB-4AB6-BC44-C674F4DB4DC8}"/>
              </a:ext>
            </a:extLst>
          </p:cNvPr>
          <p:cNvSpPr txBox="1"/>
          <p:nvPr/>
        </p:nvSpPr>
        <p:spPr>
          <a:xfrm>
            <a:off x="10935300" y="1719248"/>
            <a:ext cx="461665" cy="4524499"/>
          </a:xfrm>
          <a:prstGeom prst="rect">
            <a:avLst/>
          </a:prstGeom>
          <a:solidFill>
            <a:srgbClr val="FFFFCC"/>
          </a:solidFill>
          <a:ln w="3175">
            <a:solidFill>
              <a:schemeClr val="tx1"/>
            </a:solidFill>
          </a:ln>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コンテンツ制作支援</a:t>
            </a:r>
            <a:endParaRPr kumimoji="1" lang="en-US" altLang="ja-JP" sz="18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p:txBody>
      </p:sp>
      <p:sp>
        <p:nvSpPr>
          <p:cNvPr id="44" name="矢印: 右 43">
            <a:extLst>
              <a:ext uri="{FF2B5EF4-FFF2-40B4-BE49-F238E27FC236}">
                <a16:creationId xmlns:a16="http://schemas.microsoft.com/office/drawing/2014/main" id="{55EDA8A1-4DFA-4B96-B395-F29876E92566}"/>
              </a:ext>
            </a:extLst>
          </p:cNvPr>
          <p:cNvSpPr/>
          <p:nvPr/>
        </p:nvSpPr>
        <p:spPr>
          <a:xfrm>
            <a:off x="1281579" y="1903817"/>
            <a:ext cx="476250" cy="3905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スライド番号プレースホルダー 5">
            <a:extLst>
              <a:ext uri="{FF2B5EF4-FFF2-40B4-BE49-F238E27FC236}">
                <a16:creationId xmlns:a16="http://schemas.microsoft.com/office/drawing/2014/main" id="{FD6C6F9F-7665-40F8-B9C8-71447A9B7E31}"/>
              </a:ext>
            </a:extLst>
          </p:cNvPr>
          <p:cNvSpPr>
            <a:spLocks noGrp="1"/>
          </p:cNvSpPr>
          <p:nvPr>
            <p:ph type="sldNum" sz="quarter" idx="12"/>
          </p:nvPr>
        </p:nvSpPr>
        <p:spPr/>
        <p:txBody>
          <a:bodyPr/>
          <a:lstStyle/>
          <a:p>
            <a:fld id="{011825E6-0B3D-4B55-894C-2300E3F058C0}" type="slidenum">
              <a:rPr kumimoji="1" lang="ja-JP" altLang="en-US" smtClean="0"/>
              <a:t>41</a:t>
            </a:fld>
            <a:endParaRPr kumimoji="1" lang="ja-JP" altLang="en-US"/>
          </a:p>
        </p:txBody>
      </p:sp>
    </p:spTree>
    <p:extLst>
      <p:ext uri="{BB962C8B-B14F-4D97-AF65-F5344CB8AC3E}">
        <p14:creationId xmlns:p14="http://schemas.microsoft.com/office/powerpoint/2010/main" val="2985766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922FB779-DE0A-40CB-A996-EC41EB4FEF86}"/>
              </a:ext>
            </a:extLst>
          </p:cNvPr>
          <p:cNvSpPr/>
          <p:nvPr/>
        </p:nvSpPr>
        <p:spPr>
          <a:xfrm>
            <a:off x="0" y="0"/>
            <a:ext cx="12192000" cy="685800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8130" name="スライド番号プレースホルダー 1"/>
          <p:cNvSpPr>
            <a:spLocks noGrp="1"/>
          </p:cNvSpPr>
          <p:nvPr>
            <p:ph type="sldNum" sz="quarter" idx="12"/>
          </p:nvPr>
        </p:nvSpPr>
        <p:spPr>
          <a:xfrm>
            <a:off x="9241779" y="6380626"/>
            <a:ext cx="2743200" cy="365125"/>
          </a:xfrm>
          <a:noFill/>
        </p:spPr>
        <p:txBody>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fld id="{BCA64675-BD03-4402-9AB0-4CA43B8DF137}" type="slidenum">
              <a:rPr lang="ja-JP" altLang="en-US" sz="1400">
                <a:latin typeface="+mj-lt"/>
              </a:rPr>
              <a:pPr eaLnBrk="1" hangingPunct="1">
                <a:spcBef>
                  <a:spcPct val="0"/>
                </a:spcBef>
                <a:buFontTx/>
                <a:buNone/>
              </a:pPr>
              <a:t>42</a:t>
            </a:fld>
            <a:endParaRPr lang="ja-JP" altLang="en-US" sz="1400" dirty="0">
              <a:latin typeface="+mj-lt"/>
            </a:endParaRPr>
          </a:p>
        </p:txBody>
      </p:sp>
      <p:sp>
        <p:nvSpPr>
          <p:cNvPr id="48131" name="テキスト ボックス 2"/>
          <p:cNvSpPr txBox="1">
            <a:spLocks noChangeArrowheads="1"/>
          </p:cNvSpPr>
          <p:nvPr/>
        </p:nvSpPr>
        <p:spPr bwMode="auto">
          <a:xfrm>
            <a:off x="2544387" y="2289979"/>
            <a:ext cx="7103227"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None/>
            </a:pPr>
            <a:r>
              <a:rPr lang="ja-JP" altLang="en-US" sz="4000" dirty="0">
                <a:latin typeface="+mn-ea"/>
                <a:ea typeface="+mn-ea"/>
              </a:rPr>
              <a:t>図法幾何学に基づく透視図作図</a:t>
            </a:r>
            <a:endParaRPr lang="en-US" altLang="ja-JP" dirty="0">
              <a:latin typeface="+mn-ea"/>
              <a:ea typeface="+mn-ea"/>
            </a:endParaRPr>
          </a:p>
          <a:p>
            <a:pPr algn="ctr" eaLnBrk="1" hangingPunct="1">
              <a:spcBef>
                <a:spcPct val="0"/>
              </a:spcBef>
              <a:buFontTx/>
              <a:buNone/>
            </a:pPr>
            <a:r>
              <a:rPr lang="ja-JP" altLang="en-US" sz="4000" dirty="0">
                <a:latin typeface="+mn-ea"/>
                <a:ea typeface="+mn-ea"/>
              </a:rPr>
              <a:t>透視図の視点推定</a:t>
            </a:r>
            <a:endParaRPr lang="en-US" altLang="ja-JP" sz="4000" dirty="0">
              <a:latin typeface="+mn-ea"/>
              <a:ea typeface="+mn-ea"/>
            </a:endParaRPr>
          </a:p>
          <a:p>
            <a:pPr algn="ctr" eaLnBrk="1" hangingPunct="1">
              <a:spcBef>
                <a:spcPct val="0"/>
              </a:spcBef>
              <a:buFontTx/>
              <a:buNone/>
            </a:pPr>
            <a:r>
              <a:rPr lang="en-US" altLang="ja-JP" sz="4400" b="1" dirty="0">
                <a:latin typeface="+mn-ea"/>
                <a:ea typeface="+mn-ea"/>
              </a:rPr>
              <a:t>Image based Modeling</a:t>
            </a:r>
            <a:endParaRPr lang="en-US" altLang="ja-JP" sz="3600" dirty="0">
              <a:latin typeface="+mn-ea"/>
              <a:ea typeface="+mn-ea"/>
            </a:endParaRPr>
          </a:p>
        </p:txBody>
      </p:sp>
      <p:sp>
        <p:nvSpPr>
          <p:cNvPr id="5" name="正方形/長方形 4"/>
          <p:cNvSpPr/>
          <p:nvPr/>
        </p:nvSpPr>
        <p:spPr>
          <a:xfrm>
            <a:off x="2454270" y="6133114"/>
            <a:ext cx="8352928" cy="646331"/>
          </a:xfrm>
          <a:prstGeom prst="rect">
            <a:avLst/>
          </a:prstGeom>
        </p:spPr>
        <p:txBody>
          <a:bodyPr wrap="square">
            <a:spAutoFit/>
          </a:bodyPr>
          <a:lstStyle/>
          <a:p>
            <a:r>
              <a:rPr lang="ja-JP" altLang="en-US" dirty="0">
                <a:latin typeface="+mj-lt"/>
              </a:rPr>
              <a:t>近藤邦雄</a:t>
            </a:r>
            <a:r>
              <a:rPr lang="en-US" altLang="ja-JP" dirty="0">
                <a:latin typeface="+mj-lt"/>
              </a:rPr>
              <a:t>, </a:t>
            </a:r>
            <a:r>
              <a:rPr lang="ja-JP" altLang="en-US" dirty="0">
                <a:latin typeface="+mj-lt"/>
              </a:rPr>
              <a:t>木村文彦</a:t>
            </a:r>
            <a:r>
              <a:rPr lang="en-US" altLang="ja-JP" dirty="0">
                <a:latin typeface="+mj-lt"/>
              </a:rPr>
              <a:t>,</a:t>
            </a:r>
            <a:r>
              <a:rPr lang="ja-JP" altLang="en-US" dirty="0">
                <a:latin typeface="+mj-lt"/>
              </a:rPr>
              <a:t>田嶋太郎</a:t>
            </a:r>
            <a:r>
              <a:rPr lang="en-US" altLang="ja-JP" dirty="0">
                <a:latin typeface="+mj-lt"/>
              </a:rPr>
              <a:t>,</a:t>
            </a:r>
            <a:r>
              <a:rPr lang="ja-JP" altLang="en-US" dirty="0">
                <a:latin typeface="+mj-lt"/>
              </a:rPr>
              <a:t>手描き透視図の視点推定とその応用</a:t>
            </a:r>
            <a:r>
              <a:rPr lang="en-US" altLang="ja-JP" dirty="0">
                <a:latin typeface="+mj-lt"/>
              </a:rPr>
              <a:t>,</a:t>
            </a:r>
            <a:br>
              <a:rPr lang="en-US" altLang="ja-JP" dirty="0">
                <a:latin typeface="+mj-lt"/>
              </a:rPr>
            </a:br>
            <a:r>
              <a:rPr lang="ja-JP" altLang="en-US" dirty="0">
                <a:latin typeface="+mj-lt"/>
              </a:rPr>
              <a:t>情報処理学会論文誌 </a:t>
            </a:r>
            <a:r>
              <a:rPr lang="en-US" altLang="ja-JP" dirty="0">
                <a:latin typeface="+mj-lt"/>
              </a:rPr>
              <a:t>29(7), pp.686-693, 1988.7.15</a:t>
            </a:r>
            <a:endParaRPr lang="ja-JP" altLang="en-US" dirty="0">
              <a:latin typeface="+mj-lt"/>
            </a:endParaRPr>
          </a:p>
        </p:txBody>
      </p:sp>
      <p:sp>
        <p:nvSpPr>
          <p:cNvPr id="8" name="テキスト ボックス 1">
            <a:extLst>
              <a:ext uri="{FF2B5EF4-FFF2-40B4-BE49-F238E27FC236}">
                <a16:creationId xmlns:a16="http://schemas.microsoft.com/office/drawing/2014/main" id="{175FE24B-5988-4226-BD9B-B6A43BF2B8DC}"/>
              </a:ext>
            </a:extLst>
          </p:cNvPr>
          <p:cNvSpPr txBox="1">
            <a:spLocks noChangeArrowheads="1"/>
          </p:cNvSpPr>
          <p:nvPr/>
        </p:nvSpPr>
        <p:spPr bwMode="auto">
          <a:xfrm>
            <a:off x="151554" y="64558"/>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b="1" dirty="0">
                <a:solidFill>
                  <a:srgbClr val="C00000"/>
                </a:solidFill>
              </a:rPr>
              <a:t>1988</a:t>
            </a:r>
            <a:endParaRPr lang="ja-JP" altLang="en-US" sz="2400" dirty="0"/>
          </a:p>
        </p:txBody>
      </p:sp>
      <p:sp>
        <p:nvSpPr>
          <p:cNvPr id="9" name="正方形/長方形 8">
            <a:extLst>
              <a:ext uri="{FF2B5EF4-FFF2-40B4-BE49-F238E27FC236}">
                <a16:creationId xmlns:a16="http://schemas.microsoft.com/office/drawing/2014/main" id="{CC9DF8FE-CBAA-441B-BC73-9DA477793ACE}"/>
              </a:ext>
            </a:extLst>
          </p:cNvPr>
          <p:cNvSpPr/>
          <p:nvPr/>
        </p:nvSpPr>
        <p:spPr>
          <a:xfrm>
            <a:off x="2455449" y="5449208"/>
            <a:ext cx="7692925" cy="646331"/>
          </a:xfrm>
          <a:prstGeom prst="rect">
            <a:avLst/>
          </a:prstGeom>
        </p:spPr>
        <p:txBody>
          <a:bodyPr wrap="square">
            <a:spAutoFit/>
          </a:bodyPr>
          <a:lstStyle/>
          <a:p>
            <a:r>
              <a:rPr lang="ja-JP" altLang="en-US" dirty="0">
                <a:latin typeface="+mj-lt"/>
              </a:rPr>
              <a:t>近藤邦雄</a:t>
            </a:r>
            <a:r>
              <a:rPr lang="en-US" altLang="ja-JP" dirty="0">
                <a:latin typeface="+mj-lt"/>
              </a:rPr>
              <a:t>, </a:t>
            </a:r>
            <a:r>
              <a:rPr lang="ja-JP" altLang="en-US" dirty="0">
                <a:latin typeface="+mj-lt"/>
              </a:rPr>
              <a:t>木村文彦</a:t>
            </a:r>
            <a:r>
              <a:rPr lang="en-US" altLang="ja-JP" dirty="0">
                <a:latin typeface="+mj-lt"/>
              </a:rPr>
              <a:t>,</a:t>
            </a:r>
            <a:r>
              <a:rPr lang="ja-JP" altLang="en-US" dirty="0">
                <a:latin typeface="+mj-lt"/>
              </a:rPr>
              <a:t>田嶋太郎</a:t>
            </a:r>
            <a:r>
              <a:rPr lang="en-US" altLang="ja-JP" dirty="0">
                <a:latin typeface="+mj-lt"/>
              </a:rPr>
              <a:t>, </a:t>
            </a:r>
            <a:r>
              <a:rPr lang="ja-JP" altLang="en-US" dirty="0">
                <a:latin typeface="+mj-lt"/>
              </a:rPr>
              <a:t>レンダリングのための対話型透視図作図手法</a:t>
            </a:r>
            <a:r>
              <a:rPr lang="en-US" altLang="ja-JP" dirty="0">
                <a:latin typeface="+mj-lt"/>
              </a:rPr>
              <a:t>,</a:t>
            </a:r>
            <a:r>
              <a:rPr lang="ja-JP" altLang="en-US" dirty="0">
                <a:latin typeface="+mj-lt"/>
              </a:rPr>
              <a:t>情報処理学会論文誌 </a:t>
            </a:r>
            <a:r>
              <a:rPr lang="en-US" altLang="ja-JP" dirty="0">
                <a:latin typeface="+mj-lt"/>
              </a:rPr>
              <a:t>29(8), pp.721-728, 1988.8.15</a:t>
            </a:r>
            <a:endParaRPr lang="ja-JP" altLang="en-US" dirty="0">
              <a:latin typeface="+mj-lt"/>
            </a:endParaRPr>
          </a:p>
        </p:txBody>
      </p:sp>
    </p:spTree>
    <p:extLst>
      <p:ext uri="{BB962C8B-B14F-4D97-AF65-F5344CB8AC3E}">
        <p14:creationId xmlns:p14="http://schemas.microsoft.com/office/powerpoint/2010/main" val="668845506"/>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lang="ja-JP" altLang="en-US" sz="3600" dirty="0">
                <a:latin typeface="+mj-ea"/>
              </a:rPr>
              <a:t>図法幾何学に基づく透視図作図</a:t>
            </a:r>
          </a:p>
        </p:txBody>
      </p:sp>
      <p:pic>
        <p:nvPicPr>
          <p:cNvPr id="471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1123" y="1481083"/>
            <a:ext cx="2742183" cy="2165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10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5189" y="1668568"/>
            <a:ext cx="3423491" cy="18652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10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6200" y="1574112"/>
            <a:ext cx="2549277" cy="1922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10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7184" y="3697816"/>
            <a:ext cx="2637005" cy="2544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11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94598" y="3628073"/>
            <a:ext cx="2787799" cy="2314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正方形/長方形 2"/>
          <p:cNvSpPr/>
          <p:nvPr/>
        </p:nvSpPr>
        <p:spPr>
          <a:xfrm>
            <a:off x="3061335" y="6173618"/>
            <a:ext cx="6814185" cy="584775"/>
          </a:xfrm>
          <a:prstGeom prst="rect">
            <a:avLst/>
          </a:prstGeom>
        </p:spPr>
        <p:txBody>
          <a:bodyPr wrap="square">
            <a:spAutoFit/>
          </a:bodyPr>
          <a:lstStyle/>
          <a:p>
            <a:r>
              <a:rPr lang="ja-JP" altLang="en-US" sz="1600" dirty="0"/>
              <a:t>近藤邦雄</a:t>
            </a:r>
            <a:r>
              <a:rPr lang="en-US" altLang="ja-JP" sz="1600" dirty="0"/>
              <a:t>, </a:t>
            </a:r>
            <a:r>
              <a:rPr lang="ja-JP" altLang="en-US" sz="1600" dirty="0"/>
              <a:t>木村文彦</a:t>
            </a:r>
            <a:r>
              <a:rPr lang="en-US" altLang="ja-JP" sz="1600" dirty="0"/>
              <a:t>,</a:t>
            </a:r>
            <a:r>
              <a:rPr lang="ja-JP" altLang="en-US" sz="1600" dirty="0"/>
              <a:t>田嶋太郎</a:t>
            </a:r>
            <a:r>
              <a:rPr lang="en-US" altLang="ja-JP" sz="1600" dirty="0"/>
              <a:t>, </a:t>
            </a:r>
            <a:r>
              <a:rPr lang="ja-JP" altLang="en-US" sz="1600" dirty="0"/>
              <a:t>レンダリングのための対話型透視図作図手法</a:t>
            </a:r>
            <a:r>
              <a:rPr lang="en-US" altLang="ja-JP" sz="1600" dirty="0"/>
              <a:t>,</a:t>
            </a:r>
            <a:br>
              <a:rPr lang="en-US" altLang="ja-JP" sz="1600" dirty="0"/>
            </a:br>
            <a:r>
              <a:rPr lang="ja-JP" altLang="en-US" sz="1600" dirty="0"/>
              <a:t>情報処理学会論文誌 </a:t>
            </a:r>
            <a:r>
              <a:rPr lang="en-US" altLang="ja-JP" sz="1600" dirty="0"/>
              <a:t>29(8), pp.721-728, 1988.8.15</a:t>
            </a:r>
            <a:endParaRPr lang="ja-JP" altLang="en-US" sz="1600" dirty="0"/>
          </a:p>
        </p:txBody>
      </p:sp>
      <p:sp>
        <p:nvSpPr>
          <p:cNvPr id="11" name="テキスト ボックス 1">
            <a:extLst>
              <a:ext uri="{FF2B5EF4-FFF2-40B4-BE49-F238E27FC236}">
                <a16:creationId xmlns:a16="http://schemas.microsoft.com/office/drawing/2014/main" id="{61E2A0CA-D6E9-4150-A9F4-4895FB526879}"/>
              </a:ext>
            </a:extLst>
          </p:cNvPr>
          <p:cNvSpPr txBox="1">
            <a:spLocks noChangeArrowheads="1"/>
          </p:cNvSpPr>
          <p:nvPr/>
        </p:nvSpPr>
        <p:spPr bwMode="auto">
          <a:xfrm>
            <a:off x="151554" y="64558"/>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b="1" dirty="0">
                <a:solidFill>
                  <a:srgbClr val="C00000"/>
                </a:solidFill>
              </a:rPr>
              <a:t>1988</a:t>
            </a:r>
            <a:endParaRPr lang="ja-JP" altLang="en-US" sz="2400" dirty="0"/>
          </a:p>
        </p:txBody>
      </p:sp>
      <p:grpSp>
        <p:nvGrpSpPr>
          <p:cNvPr id="6" name="グループ化 5">
            <a:extLst>
              <a:ext uri="{FF2B5EF4-FFF2-40B4-BE49-F238E27FC236}">
                <a16:creationId xmlns:a16="http://schemas.microsoft.com/office/drawing/2014/main" id="{B9E0F98A-EA94-414B-9A5A-58D21ED9BEFF}"/>
              </a:ext>
            </a:extLst>
          </p:cNvPr>
          <p:cNvGrpSpPr/>
          <p:nvPr/>
        </p:nvGrpSpPr>
        <p:grpSpPr>
          <a:xfrm>
            <a:off x="7932870" y="3638010"/>
            <a:ext cx="2855230" cy="2353256"/>
            <a:chOff x="7924324" y="3432911"/>
            <a:chExt cx="2855230" cy="2353256"/>
          </a:xfrm>
        </p:grpSpPr>
        <p:pic>
          <p:nvPicPr>
            <p:cNvPr id="12" name="Picture 7">
              <a:extLst>
                <a:ext uri="{FF2B5EF4-FFF2-40B4-BE49-F238E27FC236}">
                  <a16:creationId xmlns:a16="http://schemas.microsoft.com/office/drawing/2014/main" id="{C9B4B53A-BD2E-48FE-B232-ED22AACF9E7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24324" y="3432911"/>
              <a:ext cx="2855230" cy="2353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円/楕円 4">
              <a:extLst>
                <a:ext uri="{FF2B5EF4-FFF2-40B4-BE49-F238E27FC236}">
                  <a16:creationId xmlns:a16="http://schemas.microsoft.com/office/drawing/2014/main" id="{007468EE-27E9-455E-A1E1-F52471CFD193}"/>
                </a:ext>
              </a:extLst>
            </p:cNvPr>
            <p:cNvSpPr/>
            <p:nvPr/>
          </p:nvSpPr>
          <p:spPr>
            <a:xfrm>
              <a:off x="8144617" y="3706745"/>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4" name="円/楕円 11">
              <a:extLst>
                <a:ext uri="{FF2B5EF4-FFF2-40B4-BE49-F238E27FC236}">
                  <a16:creationId xmlns:a16="http://schemas.microsoft.com/office/drawing/2014/main" id="{B58E0964-FFC1-4341-A592-1C2A35899802}"/>
                </a:ext>
              </a:extLst>
            </p:cNvPr>
            <p:cNvSpPr/>
            <p:nvPr/>
          </p:nvSpPr>
          <p:spPr>
            <a:xfrm>
              <a:off x="8375485" y="3755533"/>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5" name="円/楕円 12">
              <a:extLst>
                <a:ext uri="{FF2B5EF4-FFF2-40B4-BE49-F238E27FC236}">
                  <a16:creationId xmlns:a16="http://schemas.microsoft.com/office/drawing/2014/main" id="{462A4D0A-A5B2-4211-B521-E3F48D6FD0DC}"/>
                </a:ext>
              </a:extLst>
            </p:cNvPr>
            <p:cNvSpPr/>
            <p:nvPr/>
          </p:nvSpPr>
          <p:spPr>
            <a:xfrm>
              <a:off x="8918598" y="3775324"/>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6" name="円/楕円 13">
              <a:extLst>
                <a:ext uri="{FF2B5EF4-FFF2-40B4-BE49-F238E27FC236}">
                  <a16:creationId xmlns:a16="http://schemas.microsoft.com/office/drawing/2014/main" id="{24348F69-F8D7-4E21-BADB-844420B0E56B}"/>
                </a:ext>
              </a:extLst>
            </p:cNvPr>
            <p:cNvSpPr/>
            <p:nvPr/>
          </p:nvSpPr>
          <p:spPr>
            <a:xfrm>
              <a:off x="9025279" y="4050462"/>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7" name="円/楕円 14">
              <a:extLst>
                <a:ext uri="{FF2B5EF4-FFF2-40B4-BE49-F238E27FC236}">
                  <a16:creationId xmlns:a16="http://schemas.microsoft.com/office/drawing/2014/main" id="{9CB54FD7-6F35-4596-A3D1-2A9183CC16BA}"/>
                </a:ext>
              </a:extLst>
            </p:cNvPr>
            <p:cNvSpPr/>
            <p:nvPr/>
          </p:nvSpPr>
          <p:spPr>
            <a:xfrm>
              <a:off x="9174402" y="4096181"/>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8" name="円/楕円 15">
              <a:extLst>
                <a:ext uri="{FF2B5EF4-FFF2-40B4-BE49-F238E27FC236}">
                  <a16:creationId xmlns:a16="http://schemas.microsoft.com/office/drawing/2014/main" id="{B2879496-540C-4B21-A396-CE1B08FA9451}"/>
                </a:ext>
              </a:extLst>
            </p:cNvPr>
            <p:cNvSpPr/>
            <p:nvPr/>
          </p:nvSpPr>
          <p:spPr>
            <a:xfrm>
              <a:off x="9777865" y="4030573"/>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9" name="円/楕円 16">
              <a:extLst>
                <a:ext uri="{FF2B5EF4-FFF2-40B4-BE49-F238E27FC236}">
                  <a16:creationId xmlns:a16="http://schemas.microsoft.com/office/drawing/2014/main" id="{2A193765-DCD5-48C0-81D9-B03B6606D3C6}"/>
                </a:ext>
              </a:extLst>
            </p:cNvPr>
            <p:cNvSpPr/>
            <p:nvPr/>
          </p:nvSpPr>
          <p:spPr>
            <a:xfrm>
              <a:off x="9953124" y="4096181"/>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0" name="円/楕円 17">
              <a:extLst>
                <a:ext uri="{FF2B5EF4-FFF2-40B4-BE49-F238E27FC236}">
                  <a16:creationId xmlns:a16="http://schemas.microsoft.com/office/drawing/2014/main" id="{B0406B69-36CF-4601-81D8-F64E9717B2D9}"/>
                </a:ext>
              </a:extLst>
            </p:cNvPr>
            <p:cNvSpPr/>
            <p:nvPr/>
          </p:nvSpPr>
          <p:spPr>
            <a:xfrm>
              <a:off x="9878722" y="3746230"/>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1" name="円/楕円 18">
              <a:extLst>
                <a:ext uri="{FF2B5EF4-FFF2-40B4-BE49-F238E27FC236}">
                  <a16:creationId xmlns:a16="http://schemas.microsoft.com/office/drawing/2014/main" id="{0BCB85BF-8A7B-4F1B-AD29-B5D9541A07CD}"/>
                </a:ext>
              </a:extLst>
            </p:cNvPr>
            <p:cNvSpPr/>
            <p:nvPr/>
          </p:nvSpPr>
          <p:spPr>
            <a:xfrm>
              <a:off x="10354317" y="3752464"/>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2" name="円/楕円 19">
              <a:extLst>
                <a:ext uri="{FF2B5EF4-FFF2-40B4-BE49-F238E27FC236}">
                  <a16:creationId xmlns:a16="http://schemas.microsoft.com/office/drawing/2014/main" id="{552EC9CF-7D1B-4EEC-A5C4-76C27AF4D123}"/>
                </a:ext>
              </a:extLst>
            </p:cNvPr>
            <p:cNvSpPr/>
            <p:nvPr/>
          </p:nvSpPr>
          <p:spPr>
            <a:xfrm>
              <a:off x="10257998" y="4067036"/>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3" name="円/楕円 20">
              <a:extLst>
                <a:ext uri="{FF2B5EF4-FFF2-40B4-BE49-F238E27FC236}">
                  <a16:creationId xmlns:a16="http://schemas.microsoft.com/office/drawing/2014/main" id="{02B8F44D-2CBF-464D-92C4-FBEBFBB1017F}"/>
                </a:ext>
              </a:extLst>
            </p:cNvPr>
            <p:cNvSpPr/>
            <p:nvPr/>
          </p:nvSpPr>
          <p:spPr>
            <a:xfrm>
              <a:off x="10333516" y="4119040"/>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4" name="円/楕円 21">
              <a:extLst>
                <a:ext uri="{FF2B5EF4-FFF2-40B4-BE49-F238E27FC236}">
                  <a16:creationId xmlns:a16="http://schemas.microsoft.com/office/drawing/2014/main" id="{CAEC315A-16B0-48B5-A480-8D261A1E2503}"/>
                </a:ext>
              </a:extLst>
            </p:cNvPr>
            <p:cNvSpPr/>
            <p:nvPr/>
          </p:nvSpPr>
          <p:spPr>
            <a:xfrm>
              <a:off x="10440197" y="4089895"/>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5" name="円/楕円 22">
              <a:extLst>
                <a:ext uri="{FF2B5EF4-FFF2-40B4-BE49-F238E27FC236}">
                  <a16:creationId xmlns:a16="http://schemas.microsoft.com/office/drawing/2014/main" id="{3FBA8E81-7FC2-4A67-9C85-7DC5E7E9A516}"/>
                </a:ext>
              </a:extLst>
            </p:cNvPr>
            <p:cNvSpPr/>
            <p:nvPr/>
          </p:nvSpPr>
          <p:spPr>
            <a:xfrm>
              <a:off x="10569737" y="4135515"/>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6" name="円/楕円 23">
              <a:extLst>
                <a:ext uri="{FF2B5EF4-FFF2-40B4-BE49-F238E27FC236}">
                  <a16:creationId xmlns:a16="http://schemas.microsoft.com/office/drawing/2014/main" id="{5B03BF94-D696-44C8-9B95-D9C27D409164}"/>
                </a:ext>
              </a:extLst>
            </p:cNvPr>
            <p:cNvSpPr/>
            <p:nvPr/>
          </p:nvSpPr>
          <p:spPr>
            <a:xfrm>
              <a:off x="10632129" y="4076292"/>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7" name="円/楕円 24">
              <a:extLst>
                <a:ext uri="{FF2B5EF4-FFF2-40B4-BE49-F238E27FC236}">
                  <a16:creationId xmlns:a16="http://schemas.microsoft.com/office/drawing/2014/main" id="{63B71C47-A44D-4584-B2F7-CA1B15C7A58B}"/>
                </a:ext>
              </a:extLst>
            </p:cNvPr>
            <p:cNvSpPr/>
            <p:nvPr/>
          </p:nvSpPr>
          <p:spPr>
            <a:xfrm>
              <a:off x="10413038" y="4004743"/>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4" name="スライド番号プレースホルダー 3">
            <a:extLst>
              <a:ext uri="{FF2B5EF4-FFF2-40B4-BE49-F238E27FC236}">
                <a16:creationId xmlns:a16="http://schemas.microsoft.com/office/drawing/2014/main" id="{2E126C6D-66CB-4FFB-89FB-96A4699AB568}"/>
              </a:ext>
            </a:extLst>
          </p:cNvPr>
          <p:cNvSpPr>
            <a:spLocks noGrp="1"/>
          </p:cNvSpPr>
          <p:nvPr>
            <p:ph type="sldNum" sz="quarter" idx="12"/>
          </p:nvPr>
        </p:nvSpPr>
        <p:spPr>
          <a:xfrm>
            <a:off x="9290331" y="6388719"/>
            <a:ext cx="2743200" cy="365125"/>
          </a:xfrm>
        </p:spPr>
        <p:txBody>
          <a:bodyPr/>
          <a:lstStyle/>
          <a:p>
            <a:fld id="{011825E6-0B3D-4B55-894C-2300E3F058C0}" type="slidenum">
              <a:rPr kumimoji="1" lang="ja-JP" altLang="en-US" smtClean="0"/>
              <a:t>43</a:t>
            </a:fld>
            <a:endParaRPr kumimoji="1" lang="ja-JP" altLang="en-US" dirty="0"/>
          </a:p>
        </p:txBody>
      </p:sp>
      <p:sp>
        <p:nvSpPr>
          <p:cNvPr id="5" name="テキスト ボックス 4">
            <a:extLst>
              <a:ext uri="{FF2B5EF4-FFF2-40B4-BE49-F238E27FC236}">
                <a16:creationId xmlns:a16="http://schemas.microsoft.com/office/drawing/2014/main" id="{182E6DB0-AF51-4FEE-83E3-8A13BD75193E}"/>
              </a:ext>
            </a:extLst>
          </p:cNvPr>
          <p:cNvSpPr txBox="1"/>
          <p:nvPr/>
        </p:nvSpPr>
        <p:spPr>
          <a:xfrm>
            <a:off x="1486581" y="1098057"/>
            <a:ext cx="4616970" cy="369332"/>
          </a:xfrm>
          <a:prstGeom prst="rect">
            <a:avLst/>
          </a:prstGeom>
          <a:noFill/>
        </p:spPr>
        <p:txBody>
          <a:bodyPr wrap="none" rtlCol="0">
            <a:spAutoFit/>
          </a:bodyPr>
          <a:lstStyle/>
          <a:p>
            <a:r>
              <a:rPr kumimoji="1" lang="ja-JP" altLang="en-US" dirty="0"/>
              <a:t>定規とコンパスから計算幾何学、</a:t>
            </a:r>
            <a:r>
              <a:rPr kumimoji="1" lang="en-US" altLang="ja-JP" dirty="0"/>
              <a:t>2</a:t>
            </a:r>
            <a:r>
              <a:rPr kumimoji="1" lang="ja-JP" altLang="en-US" dirty="0"/>
              <a:t>次元幾何学</a:t>
            </a:r>
          </a:p>
        </p:txBody>
      </p:sp>
    </p:spTree>
    <p:extLst>
      <p:ext uri="{BB962C8B-B14F-4D97-AF65-F5344CB8AC3E}">
        <p14:creationId xmlns:p14="http://schemas.microsoft.com/office/powerpoint/2010/main" val="19090548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lang="ja-JP" altLang="en-US" sz="3600" dirty="0"/>
              <a:t>図法幾何学に基づく透視図作図</a:t>
            </a:r>
          </a:p>
        </p:txBody>
      </p:sp>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1687" y="1628277"/>
            <a:ext cx="3995936" cy="20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7371" y="3704456"/>
            <a:ext cx="3924944" cy="1938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正方形/長方形 4"/>
          <p:cNvSpPr/>
          <p:nvPr/>
        </p:nvSpPr>
        <p:spPr>
          <a:xfrm>
            <a:off x="2201144" y="5995971"/>
            <a:ext cx="7703507" cy="646331"/>
          </a:xfrm>
          <a:prstGeom prst="rect">
            <a:avLst/>
          </a:prstGeom>
        </p:spPr>
        <p:txBody>
          <a:bodyPr wrap="square">
            <a:spAutoFit/>
          </a:bodyPr>
          <a:lstStyle/>
          <a:p>
            <a:r>
              <a:rPr lang="ja-JP" altLang="en-US" dirty="0"/>
              <a:t>近藤邦雄</a:t>
            </a:r>
            <a:r>
              <a:rPr lang="en-US" altLang="ja-JP" dirty="0"/>
              <a:t>, </a:t>
            </a:r>
            <a:r>
              <a:rPr lang="ja-JP" altLang="en-US" dirty="0"/>
              <a:t>木村文彦</a:t>
            </a:r>
            <a:r>
              <a:rPr lang="en-US" altLang="ja-JP" dirty="0"/>
              <a:t>,</a:t>
            </a:r>
            <a:r>
              <a:rPr lang="ja-JP" altLang="en-US" dirty="0"/>
              <a:t>田嶋太郎</a:t>
            </a:r>
            <a:r>
              <a:rPr lang="en-US" altLang="ja-JP" dirty="0"/>
              <a:t>, </a:t>
            </a:r>
            <a:r>
              <a:rPr lang="ja-JP" altLang="en-US" dirty="0"/>
              <a:t>レンダリングのための対話型透視図作図手法</a:t>
            </a:r>
            <a:r>
              <a:rPr lang="en-US" altLang="ja-JP" dirty="0"/>
              <a:t>,</a:t>
            </a:r>
            <a:r>
              <a:rPr lang="ja-JP" altLang="en-US" dirty="0"/>
              <a:t>情報処理学会論文誌 </a:t>
            </a:r>
            <a:r>
              <a:rPr lang="en-US" altLang="ja-JP" dirty="0"/>
              <a:t>29(8), pp.721-728, 1988.8.15</a:t>
            </a:r>
            <a:endParaRPr lang="ja-JP" altLang="en-US" dirty="0"/>
          </a:p>
        </p:txBody>
      </p:sp>
      <p:pic>
        <p:nvPicPr>
          <p:cNvPr id="481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6102" y="1507700"/>
            <a:ext cx="2619374" cy="2033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4743" y="3507805"/>
            <a:ext cx="3350319" cy="2480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テキスト ボックス 1">
            <a:extLst>
              <a:ext uri="{FF2B5EF4-FFF2-40B4-BE49-F238E27FC236}">
                <a16:creationId xmlns:a16="http://schemas.microsoft.com/office/drawing/2014/main" id="{77002E73-053E-48EE-9F86-EB42F92ABECA}"/>
              </a:ext>
            </a:extLst>
          </p:cNvPr>
          <p:cNvSpPr txBox="1">
            <a:spLocks noChangeArrowheads="1"/>
          </p:cNvSpPr>
          <p:nvPr/>
        </p:nvSpPr>
        <p:spPr bwMode="auto">
          <a:xfrm>
            <a:off x="151554" y="64558"/>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b="1" dirty="0">
                <a:solidFill>
                  <a:srgbClr val="C00000"/>
                </a:solidFill>
              </a:rPr>
              <a:t>1988</a:t>
            </a:r>
            <a:endParaRPr lang="ja-JP" altLang="en-US" sz="2400" dirty="0"/>
          </a:p>
        </p:txBody>
      </p:sp>
      <p:sp>
        <p:nvSpPr>
          <p:cNvPr id="3" name="スライド番号プレースホルダー 2">
            <a:extLst>
              <a:ext uri="{FF2B5EF4-FFF2-40B4-BE49-F238E27FC236}">
                <a16:creationId xmlns:a16="http://schemas.microsoft.com/office/drawing/2014/main" id="{627EE76B-0AB1-4E8A-AF1B-2EC56BC680C7}"/>
              </a:ext>
            </a:extLst>
          </p:cNvPr>
          <p:cNvSpPr>
            <a:spLocks noGrp="1"/>
          </p:cNvSpPr>
          <p:nvPr>
            <p:ph type="sldNum" sz="quarter" idx="12"/>
          </p:nvPr>
        </p:nvSpPr>
        <p:spPr>
          <a:xfrm>
            <a:off x="9322699" y="6404903"/>
            <a:ext cx="2743200" cy="365125"/>
          </a:xfrm>
        </p:spPr>
        <p:txBody>
          <a:bodyPr/>
          <a:lstStyle/>
          <a:p>
            <a:fld id="{011825E6-0B3D-4B55-894C-2300E3F058C0}" type="slidenum">
              <a:rPr kumimoji="1" lang="ja-JP" altLang="en-US" smtClean="0"/>
              <a:t>44</a:t>
            </a:fld>
            <a:endParaRPr kumimoji="1" lang="ja-JP" altLang="en-US" dirty="0"/>
          </a:p>
        </p:txBody>
      </p:sp>
      <p:sp>
        <p:nvSpPr>
          <p:cNvPr id="4" name="テキスト ボックス 3">
            <a:extLst>
              <a:ext uri="{FF2B5EF4-FFF2-40B4-BE49-F238E27FC236}">
                <a16:creationId xmlns:a16="http://schemas.microsoft.com/office/drawing/2014/main" id="{C98F43A4-94AA-4A8E-A97F-9E184FA869A1}"/>
              </a:ext>
            </a:extLst>
          </p:cNvPr>
          <p:cNvSpPr txBox="1"/>
          <p:nvPr/>
        </p:nvSpPr>
        <p:spPr>
          <a:xfrm>
            <a:off x="2794475" y="1136589"/>
            <a:ext cx="5084748" cy="369332"/>
          </a:xfrm>
          <a:prstGeom prst="rect">
            <a:avLst/>
          </a:prstGeom>
          <a:noFill/>
        </p:spPr>
        <p:txBody>
          <a:bodyPr wrap="square" rtlCol="0">
            <a:spAutoFit/>
          </a:bodyPr>
          <a:lstStyle/>
          <a:p>
            <a:r>
              <a:rPr kumimoji="1" lang="en-US" altLang="ja-JP" dirty="0"/>
              <a:t>2</a:t>
            </a:r>
            <a:r>
              <a:rPr kumimoji="1" lang="ja-JP" altLang="en-US" dirty="0"/>
              <a:t>次元計算幾何による</a:t>
            </a:r>
            <a:r>
              <a:rPr kumimoji="1" lang="en-US" altLang="ja-JP" dirty="0"/>
              <a:t>3</a:t>
            </a:r>
            <a:r>
              <a:rPr kumimoji="1" lang="ja-JP" altLang="en-US" dirty="0"/>
              <a:t>次元形状の作図</a:t>
            </a:r>
          </a:p>
        </p:txBody>
      </p:sp>
      <p:sp>
        <p:nvSpPr>
          <p:cNvPr id="6" name="テキスト ボックス 5">
            <a:extLst>
              <a:ext uri="{FF2B5EF4-FFF2-40B4-BE49-F238E27FC236}">
                <a16:creationId xmlns:a16="http://schemas.microsoft.com/office/drawing/2014/main" id="{68D5BCC2-D054-43F3-88BF-5C1895594B56}"/>
              </a:ext>
            </a:extLst>
          </p:cNvPr>
          <p:cNvSpPr txBox="1"/>
          <p:nvPr/>
        </p:nvSpPr>
        <p:spPr>
          <a:xfrm>
            <a:off x="9733660" y="5383850"/>
            <a:ext cx="1234633" cy="369332"/>
          </a:xfrm>
          <a:prstGeom prst="rect">
            <a:avLst/>
          </a:prstGeom>
          <a:noFill/>
        </p:spPr>
        <p:txBody>
          <a:bodyPr wrap="none" rtlCol="0">
            <a:spAutoFit/>
          </a:bodyPr>
          <a:lstStyle/>
          <a:p>
            <a:r>
              <a:rPr kumimoji="1" lang="en-US" altLang="ja-JP" dirty="0"/>
              <a:t>2</a:t>
            </a:r>
            <a:r>
              <a:rPr kumimoji="1" lang="ja-JP" altLang="en-US" dirty="0"/>
              <a:t>次元図形</a:t>
            </a:r>
          </a:p>
        </p:txBody>
      </p:sp>
    </p:spTree>
    <p:extLst>
      <p:ext uri="{BB962C8B-B14F-4D97-AF65-F5344CB8AC3E}">
        <p14:creationId xmlns:p14="http://schemas.microsoft.com/office/powerpoint/2010/main" val="23635836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4557C9-90C9-4944-88F0-92B17BD8854A}"/>
              </a:ext>
            </a:extLst>
          </p:cNvPr>
          <p:cNvSpPr>
            <a:spLocks noGrp="1"/>
          </p:cNvSpPr>
          <p:nvPr>
            <p:ph type="title"/>
          </p:nvPr>
        </p:nvSpPr>
        <p:spPr/>
        <p:txBody>
          <a:bodyPr/>
          <a:lstStyle/>
          <a:p>
            <a:r>
              <a:rPr kumimoji="1" lang="ja-JP" altLang="en-US" dirty="0">
                <a:solidFill>
                  <a:schemeClr val="tx1">
                    <a:lumMod val="75000"/>
                    <a:lumOff val="25000"/>
                  </a:schemeClr>
                </a:solidFill>
              </a:rPr>
              <a:t>学び　その</a:t>
            </a:r>
            <a:r>
              <a:rPr lang="en-US" altLang="ja-JP" dirty="0">
                <a:solidFill>
                  <a:schemeClr val="tx1">
                    <a:lumMod val="75000"/>
                    <a:lumOff val="25000"/>
                  </a:schemeClr>
                </a:solidFill>
              </a:rPr>
              <a:t>6</a:t>
            </a:r>
            <a:endParaRPr kumimoji="1" lang="ja-JP" altLang="en-US" dirty="0">
              <a:solidFill>
                <a:schemeClr val="tx1">
                  <a:lumMod val="75000"/>
                  <a:lumOff val="25000"/>
                </a:schemeClr>
              </a:solidFill>
            </a:endParaRPr>
          </a:p>
        </p:txBody>
      </p:sp>
      <p:sp>
        <p:nvSpPr>
          <p:cNvPr id="3" name="コンテンツ プレースホルダー 2">
            <a:extLst>
              <a:ext uri="{FF2B5EF4-FFF2-40B4-BE49-F238E27FC236}">
                <a16:creationId xmlns:a16="http://schemas.microsoft.com/office/drawing/2014/main" id="{985A13AE-D9C2-4DDD-8B5A-492828B0FC61}"/>
              </a:ext>
            </a:extLst>
          </p:cNvPr>
          <p:cNvSpPr>
            <a:spLocks noGrp="1"/>
          </p:cNvSpPr>
          <p:nvPr>
            <p:ph idx="1"/>
          </p:nvPr>
        </p:nvSpPr>
        <p:spPr>
          <a:xfrm>
            <a:off x="838200" y="1227667"/>
            <a:ext cx="11035748" cy="5080000"/>
          </a:xfrm>
        </p:spPr>
        <p:txBody>
          <a:bodyPr>
            <a:normAutofit/>
          </a:bodyPr>
          <a:lstStyle/>
          <a:p>
            <a:r>
              <a:rPr lang="ja-JP" altLang="en-US" b="1" dirty="0">
                <a:solidFill>
                  <a:schemeClr val="tx1">
                    <a:lumMod val="75000"/>
                    <a:lumOff val="25000"/>
                  </a:schemeClr>
                </a:solidFill>
              </a:rPr>
              <a:t>他分野の理論を活用</a:t>
            </a:r>
            <a:endParaRPr lang="en-US" altLang="ja-JP" b="1" dirty="0">
              <a:solidFill>
                <a:schemeClr val="tx1">
                  <a:lumMod val="75000"/>
                  <a:lumOff val="25000"/>
                </a:schemeClr>
              </a:solidFill>
            </a:endParaRPr>
          </a:p>
          <a:p>
            <a:pPr marL="0" indent="0">
              <a:buNone/>
            </a:pPr>
            <a:r>
              <a:rPr lang="ja-JP" altLang="en-US" dirty="0">
                <a:solidFill>
                  <a:schemeClr val="tx1">
                    <a:lumMod val="75000"/>
                    <a:lumOff val="25000"/>
                  </a:schemeClr>
                </a:solidFill>
              </a:rPr>
              <a:t>　定規とコンパスによる作図</a:t>
            </a:r>
            <a:br>
              <a:rPr lang="en-US" altLang="ja-JP" dirty="0">
                <a:solidFill>
                  <a:schemeClr val="tx1">
                    <a:lumMod val="75000"/>
                    <a:lumOff val="25000"/>
                  </a:schemeClr>
                </a:solidFill>
              </a:rPr>
            </a:br>
            <a:endParaRPr lang="en-US" altLang="ja-JP" dirty="0">
              <a:solidFill>
                <a:schemeClr val="tx1">
                  <a:lumMod val="75000"/>
                  <a:lumOff val="25000"/>
                </a:schemeClr>
              </a:solidFill>
            </a:endParaRPr>
          </a:p>
          <a:p>
            <a:pPr marL="0" indent="0">
              <a:buNone/>
            </a:pPr>
            <a:r>
              <a:rPr lang="ja-JP" altLang="en-US" dirty="0">
                <a:solidFill>
                  <a:schemeClr val="tx1">
                    <a:lumMod val="75000"/>
                    <a:lumOff val="25000"/>
                  </a:schemeClr>
                </a:solidFill>
              </a:rPr>
              <a:t>　計算幾何学の利用：　対話的な投影図の作図を実現</a:t>
            </a:r>
            <a:endParaRPr lang="en-US" altLang="ja-JP" dirty="0">
              <a:solidFill>
                <a:schemeClr val="tx1">
                  <a:lumMod val="75000"/>
                  <a:lumOff val="25000"/>
                </a:schemeClr>
              </a:solidFill>
            </a:endParaRPr>
          </a:p>
          <a:p>
            <a:pPr marL="0" indent="0">
              <a:buNone/>
            </a:pPr>
            <a:endParaRPr lang="en-US" altLang="ja-JP" dirty="0">
              <a:solidFill>
                <a:schemeClr val="tx1">
                  <a:lumMod val="75000"/>
                  <a:lumOff val="25000"/>
                </a:schemeClr>
              </a:solidFill>
            </a:endParaRPr>
          </a:p>
          <a:p>
            <a:pPr marL="0" indent="0">
              <a:buNone/>
            </a:pPr>
            <a:r>
              <a:rPr lang="ja-JP" altLang="en-US" dirty="0">
                <a:solidFill>
                  <a:schemeClr val="tx1">
                    <a:lumMod val="75000"/>
                    <a:lumOff val="25000"/>
                  </a:schemeClr>
                </a:solidFill>
              </a:rPr>
              <a:t>・多くの人に自分の研究を知ってもらうと、そこからヒントが出る</a:t>
            </a:r>
            <a:endParaRPr lang="en-US" altLang="ja-JP" dirty="0">
              <a:solidFill>
                <a:schemeClr val="tx1">
                  <a:lumMod val="75000"/>
                  <a:lumOff val="25000"/>
                </a:schemeClr>
              </a:solidFill>
            </a:endParaRPr>
          </a:p>
          <a:p>
            <a:pPr marL="0" indent="0">
              <a:buNone/>
            </a:pPr>
            <a:r>
              <a:rPr lang="ja-JP" altLang="en-US" dirty="0">
                <a:solidFill>
                  <a:schemeClr val="tx1">
                    <a:lumMod val="75000"/>
                    <a:lumOff val="25000"/>
                  </a:schemeClr>
                </a:solidFill>
              </a:rPr>
              <a:t>　杉原厚吉先生：投影と錯視の議論</a:t>
            </a:r>
            <a:endParaRPr lang="en-US" altLang="ja-JP" dirty="0">
              <a:solidFill>
                <a:schemeClr val="tx1">
                  <a:lumMod val="75000"/>
                  <a:lumOff val="25000"/>
                </a:schemeClr>
              </a:solidFill>
            </a:endParaRPr>
          </a:p>
          <a:p>
            <a:pPr marL="0" indent="0">
              <a:buNone/>
            </a:pPr>
            <a:endParaRPr lang="en-US" altLang="ja-JP" dirty="0">
              <a:solidFill>
                <a:schemeClr val="tx1">
                  <a:lumMod val="75000"/>
                  <a:lumOff val="25000"/>
                </a:schemeClr>
              </a:solidFill>
            </a:endParaRPr>
          </a:p>
          <a:p>
            <a:pPr marL="0" indent="0">
              <a:buNone/>
            </a:pPr>
            <a:r>
              <a:rPr lang="ja-JP" altLang="en-US" b="1" dirty="0">
                <a:solidFill>
                  <a:schemeClr val="tx1">
                    <a:lumMod val="75000"/>
                    <a:lumOff val="25000"/>
                  </a:schemeClr>
                </a:solidFill>
              </a:rPr>
              <a:t>自分が知っているキーワードで検索しているだけではだめ！</a:t>
            </a:r>
            <a:endParaRPr lang="en-US" altLang="ja-JP" b="1" dirty="0">
              <a:solidFill>
                <a:schemeClr val="tx1">
                  <a:lumMod val="75000"/>
                  <a:lumOff val="25000"/>
                </a:schemeClr>
              </a:solidFill>
            </a:endParaRPr>
          </a:p>
          <a:p>
            <a:pPr marL="0" indent="0">
              <a:buNone/>
            </a:pPr>
            <a:endParaRPr kumimoji="1" lang="en-US" altLang="ja-JP" dirty="0">
              <a:solidFill>
                <a:schemeClr val="tx1">
                  <a:lumMod val="75000"/>
                  <a:lumOff val="25000"/>
                </a:schemeClr>
              </a:solidFill>
            </a:endParaRPr>
          </a:p>
          <a:p>
            <a:pPr marL="0" indent="0">
              <a:buNone/>
            </a:pPr>
            <a:endParaRPr kumimoji="1" lang="ja-JP" altLang="en-US" dirty="0">
              <a:solidFill>
                <a:schemeClr val="tx1">
                  <a:lumMod val="75000"/>
                  <a:lumOff val="25000"/>
                </a:schemeClr>
              </a:solidFill>
            </a:endParaRPr>
          </a:p>
        </p:txBody>
      </p:sp>
      <p:sp>
        <p:nvSpPr>
          <p:cNvPr id="4" name="スライド番号プレースホルダー 3">
            <a:extLst>
              <a:ext uri="{FF2B5EF4-FFF2-40B4-BE49-F238E27FC236}">
                <a16:creationId xmlns:a16="http://schemas.microsoft.com/office/drawing/2014/main" id="{21FA4920-307F-411C-8355-499461AF7555}"/>
              </a:ext>
            </a:extLst>
          </p:cNvPr>
          <p:cNvSpPr>
            <a:spLocks noGrp="1"/>
          </p:cNvSpPr>
          <p:nvPr>
            <p:ph type="sldNum" sz="quarter" idx="12"/>
          </p:nvPr>
        </p:nvSpPr>
        <p:spPr/>
        <p:txBody>
          <a:bodyPr/>
          <a:lstStyle/>
          <a:p>
            <a:fld id="{011825E6-0B3D-4B55-894C-2300E3F058C0}" type="slidenum">
              <a:rPr kumimoji="1" lang="ja-JP" altLang="en-US" smtClean="0"/>
              <a:t>45</a:t>
            </a:fld>
            <a:endParaRPr kumimoji="1" lang="ja-JP" altLang="en-US"/>
          </a:p>
        </p:txBody>
      </p:sp>
    </p:spTree>
    <p:extLst>
      <p:ext uri="{BB962C8B-B14F-4D97-AF65-F5344CB8AC3E}">
        <p14:creationId xmlns:p14="http://schemas.microsoft.com/office/powerpoint/2010/main" val="1775389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2020888" y="116632"/>
            <a:ext cx="7772400" cy="1143000"/>
          </a:xfrm>
        </p:spPr>
        <p:txBody>
          <a:bodyPr>
            <a:normAutofit/>
          </a:bodyPr>
          <a:lstStyle/>
          <a:p>
            <a:r>
              <a:rPr lang="ja-JP" altLang="en-US" sz="2800" dirty="0"/>
              <a:t>透視図の視点推定と</a:t>
            </a:r>
            <a:r>
              <a:rPr lang="en-US" altLang="ja-JP" sz="3200" b="1" dirty="0"/>
              <a:t>Image based Modeling</a:t>
            </a:r>
            <a:endParaRPr lang="en-US" altLang="ja-JP" sz="2800" b="1" dirty="0"/>
          </a:p>
        </p:txBody>
      </p:sp>
      <p:grpSp>
        <p:nvGrpSpPr>
          <p:cNvPr id="32771" name="Group 10"/>
          <p:cNvGrpSpPr>
            <a:grpSpLocks/>
          </p:cNvGrpSpPr>
          <p:nvPr/>
        </p:nvGrpSpPr>
        <p:grpSpPr bwMode="auto">
          <a:xfrm>
            <a:off x="1786890" y="1052439"/>
            <a:ext cx="8491539" cy="4911725"/>
            <a:chOff x="386" y="1071"/>
            <a:chExt cx="5349" cy="3094"/>
          </a:xfrm>
        </p:grpSpPr>
        <p:pic>
          <p:nvPicPr>
            <p:cNvPr id="32775" name="Picture 4" descr="D:\images\kondo\img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 y="1071"/>
              <a:ext cx="1678" cy="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5" descr="D:\images\kondo\img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8" y="1073"/>
              <a:ext cx="1692" cy="1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6" descr="D:\images\kondo\img2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21" y="1071"/>
              <a:ext cx="1714" cy="1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8" name="Text Box 7"/>
            <p:cNvSpPr txBox="1">
              <a:spLocks noChangeArrowheads="1"/>
            </p:cNvSpPr>
            <p:nvPr/>
          </p:nvSpPr>
          <p:spPr bwMode="auto">
            <a:xfrm>
              <a:off x="623" y="3874"/>
              <a:ext cx="1183"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b="1" dirty="0">
                  <a:solidFill>
                    <a:srgbClr val="C00000"/>
                  </a:solidFill>
                  <a:latin typeface="+mn-ea"/>
                  <a:ea typeface="+mn-ea"/>
                  <a:cs typeface="Arial" panose="020B0604020202020204" pitchFamily="34" charset="0"/>
                </a:rPr>
                <a:t>2D Drawing</a:t>
              </a:r>
              <a:endParaRPr lang="en-US" altLang="ja-JP" sz="2400" dirty="0">
                <a:solidFill>
                  <a:srgbClr val="C00000"/>
                </a:solidFill>
                <a:latin typeface="+mn-ea"/>
                <a:ea typeface="+mn-ea"/>
                <a:cs typeface="Arial" panose="020B0604020202020204" pitchFamily="34" charset="0"/>
              </a:endParaRPr>
            </a:p>
          </p:txBody>
        </p:sp>
        <p:sp>
          <p:nvSpPr>
            <p:cNvPr id="32779" name="Text Box 8"/>
            <p:cNvSpPr txBox="1">
              <a:spLocks noChangeArrowheads="1"/>
            </p:cNvSpPr>
            <p:nvPr/>
          </p:nvSpPr>
          <p:spPr bwMode="auto">
            <a:xfrm>
              <a:off x="2264" y="3893"/>
              <a:ext cx="1624"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000" b="1" dirty="0">
                  <a:latin typeface="+mn-ea"/>
                  <a:ea typeface="+mn-ea"/>
                  <a:cs typeface="Arial" panose="020B0604020202020204" pitchFamily="34" charset="0"/>
                </a:rPr>
                <a:t>Ray tracing method</a:t>
              </a:r>
              <a:endParaRPr lang="en-US" altLang="ja-JP" sz="2000" dirty="0">
                <a:latin typeface="+mn-ea"/>
                <a:ea typeface="+mn-ea"/>
                <a:cs typeface="Arial" panose="020B0604020202020204" pitchFamily="34" charset="0"/>
              </a:endParaRPr>
            </a:p>
          </p:txBody>
        </p:sp>
        <p:sp>
          <p:nvSpPr>
            <p:cNvPr id="32780" name="Text Box 9"/>
            <p:cNvSpPr txBox="1">
              <a:spLocks noChangeArrowheads="1"/>
            </p:cNvSpPr>
            <p:nvPr/>
          </p:nvSpPr>
          <p:spPr bwMode="auto">
            <a:xfrm>
              <a:off x="4001" y="3874"/>
              <a:ext cx="1332"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000" b="1" dirty="0">
                  <a:latin typeface="+mn-ea"/>
                  <a:ea typeface="+mn-ea"/>
                  <a:cs typeface="Arial" panose="020B0604020202020204" pitchFamily="34" charset="0"/>
                </a:rPr>
                <a:t>Image Synthesis</a:t>
              </a:r>
            </a:p>
          </p:txBody>
        </p:sp>
      </p:grpSp>
      <p:sp>
        <p:nvSpPr>
          <p:cNvPr id="32774" name="スライド番号プレースホルダー 1"/>
          <p:cNvSpPr>
            <a:spLocks noGrp="1"/>
          </p:cNvSpPr>
          <p:nvPr>
            <p:ph type="sldNum" sz="quarter" idx="12"/>
          </p:nvPr>
        </p:nvSpPr>
        <p:spPr>
          <a:noFill/>
        </p:spPr>
        <p:txBody>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fld id="{117CB473-919E-4357-B4A0-BBE3899A02C9}" type="slidenum">
              <a:rPr lang="en-US" altLang="ja-JP" sz="1400"/>
              <a:pPr eaLnBrk="1" hangingPunct="1">
                <a:spcBef>
                  <a:spcPct val="0"/>
                </a:spcBef>
                <a:buFontTx/>
                <a:buNone/>
              </a:pPr>
              <a:t>46</a:t>
            </a:fld>
            <a:endParaRPr lang="en-US" altLang="ja-JP" sz="1400"/>
          </a:p>
        </p:txBody>
      </p:sp>
      <p:pic>
        <p:nvPicPr>
          <p:cNvPr id="4915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1678" y="3385804"/>
            <a:ext cx="2613223" cy="2122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15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59284" y="3385805"/>
            <a:ext cx="2753825" cy="2122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157"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20675" y="3385804"/>
            <a:ext cx="2762069" cy="2132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正方形/長方形 16"/>
          <p:cNvSpPr/>
          <p:nvPr/>
        </p:nvSpPr>
        <p:spPr>
          <a:xfrm>
            <a:off x="1895277" y="6083402"/>
            <a:ext cx="8352928" cy="584775"/>
          </a:xfrm>
          <a:prstGeom prst="rect">
            <a:avLst/>
          </a:prstGeom>
        </p:spPr>
        <p:txBody>
          <a:bodyPr wrap="square">
            <a:spAutoFit/>
          </a:bodyPr>
          <a:lstStyle/>
          <a:p>
            <a:r>
              <a:rPr lang="ja-JP" altLang="en-US" sz="1600" dirty="0"/>
              <a:t>近藤邦雄</a:t>
            </a:r>
            <a:r>
              <a:rPr lang="en-US" altLang="ja-JP" sz="1600" dirty="0"/>
              <a:t>, </a:t>
            </a:r>
            <a:r>
              <a:rPr lang="ja-JP" altLang="en-US" sz="1600" dirty="0"/>
              <a:t>木村文彦</a:t>
            </a:r>
            <a:r>
              <a:rPr lang="en-US" altLang="ja-JP" sz="1600" dirty="0"/>
              <a:t>,</a:t>
            </a:r>
            <a:r>
              <a:rPr lang="ja-JP" altLang="en-US" sz="1600" dirty="0"/>
              <a:t>田嶋太郎</a:t>
            </a:r>
            <a:r>
              <a:rPr lang="en-US" altLang="ja-JP" sz="1600" dirty="0"/>
              <a:t>,</a:t>
            </a:r>
            <a:r>
              <a:rPr lang="ja-JP" altLang="en-US" sz="1600" dirty="0"/>
              <a:t>手描き透視図の視点推定とその応用</a:t>
            </a:r>
            <a:r>
              <a:rPr lang="en-US" altLang="ja-JP" sz="1600" dirty="0"/>
              <a:t>,</a:t>
            </a:r>
            <a:r>
              <a:rPr lang="ja-JP" altLang="en-US" sz="1600" dirty="0"/>
              <a:t>情報処理学会論文誌 </a:t>
            </a:r>
            <a:r>
              <a:rPr lang="en-US" altLang="ja-JP" sz="1600" dirty="0"/>
              <a:t>29(7), pp.686-693, 1988.7.15</a:t>
            </a:r>
            <a:endParaRPr lang="ja-JP" altLang="en-US" sz="1600" dirty="0"/>
          </a:p>
        </p:txBody>
      </p:sp>
      <p:sp>
        <p:nvSpPr>
          <p:cNvPr id="18" name="テキスト ボックス 1">
            <a:extLst>
              <a:ext uri="{FF2B5EF4-FFF2-40B4-BE49-F238E27FC236}">
                <a16:creationId xmlns:a16="http://schemas.microsoft.com/office/drawing/2014/main" id="{D1F742C4-4A4D-461F-8B45-ECC16D2C8FB6}"/>
              </a:ext>
            </a:extLst>
          </p:cNvPr>
          <p:cNvSpPr txBox="1">
            <a:spLocks noChangeArrowheads="1"/>
          </p:cNvSpPr>
          <p:nvPr/>
        </p:nvSpPr>
        <p:spPr bwMode="auto">
          <a:xfrm>
            <a:off x="151554" y="64558"/>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b="1" dirty="0">
                <a:solidFill>
                  <a:srgbClr val="C00000"/>
                </a:solidFill>
              </a:rPr>
              <a:t>1988</a:t>
            </a:r>
            <a:endParaRPr lang="ja-JP" altLang="en-US" sz="2400" dirty="0"/>
          </a:p>
        </p:txBody>
      </p:sp>
      <p:sp>
        <p:nvSpPr>
          <p:cNvPr id="2" name="テキスト ボックス 1">
            <a:extLst>
              <a:ext uri="{FF2B5EF4-FFF2-40B4-BE49-F238E27FC236}">
                <a16:creationId xmlns:a16="http://schemas.microsoft.com/office/drawing/2014/main" id="{A28F4DB3-1780-47C8-9019-5D9C8929F287}"/>
              </a:ext>
            </a:extLst>
          </p:cNvPr>
          <p:cNvSpPr txBox="1"/>
          <p:nvPr/>
        </p:nvSpPr>
        <p:spPr>
          <a:xfrm>
            <a:off x="4939469" y="1093862"/>
            <a:ext cx="1443024" cy="369332"/>
          </a:xfrm>
          <a:prstGeom prst="rect">
            <a:avLst/>
          </a:prstGeom>
          <a:noFill/>
        </p:spPr>
        <p:txBody>
          <a:bodyPr wrap="none" rtlCol="0">
            <a:spAutoFit/>
          </a:bodyPr>
          <a:lstStyle/>
          <a:p>
            <a:r>
              <a:rPr kumimoji="1" lang="en-US" altLang="ja-JP" dirty="0"/>
              <a:t>3</a:t>
            </a:r>
            <a:r>
              <a:rPr kumimoji="1" lang="ja-JP" altLang="en-US" dirty="0"/>
              <a:t>次元モデル</a:t>
            </a:r>
          </a:p>
        </p:txBody>
      </p:sp>
      <p:sp>
        <p:nvSpPr>
          <p:cNvPr id="19" name="テキスト ボックス 18">
            <a:extLst>
              <a:ext uri="{FF2B5EF4-FFF2-40B4-BE49-F238E27FC236}">
                <a16:creationId xmlns:a16="http://schemas.microsoft.com/office/drawing/2014/main" id="{3D343A5E-0E26-47AD-9691-84AE7C08EC38}"/>
              </a:ext>
            </a:extLst>
          </p:cNvPr>
          <p:cNvSpPr txBox="1"/>
          <p:nvPr/>
        </p:nvSpPr>
        <p:spPr>
          <a:xfrm>
            <a:off x="1835921" y="1075346"/>
            <a:ext cx="1234633" cy="369332"/>
          </a:xfrm>
          <a:prstGeom prst="rect">
            <a:avLst/>
          </a:prstGeom>
          <a:noFill/>
        </p:spPr>
        <p:txBody>
          <a:bodyPr wrap="none" rtlCol="0">
            <a:spAutoFit/>
          </a:bodyPr>
          <a:lstStyle/>
          <a:p>
            <a:r>
              <a:rPr lang="en-US" altLang="ja-JP" dirty="0"/>
              <a:t>2</a:t>
            </a:r>
            <a:r>
              <a:rPr kumimoji="1" lang="ja-JP" altLang="en-US" dirty="0"/>
              <a:t>次元図形</a:t>
            </a:r>
          </a:p>
        </p:txBody>
      </p:sp>
    </p:spTree>
    <p:extLst>
      <p:ext uri="{BB962C8B-B14F-4D97-AF65-F5344CB8AC3E}">
        <p14:creationId xmlns:p14="http://schemas.microsoft.com/office/powerpoint/2010/main" val="2791743366"/>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562074"/>
          </a:xfrm>
        </p:spPr>
        <p:txBody>
          <a:bodyPr>
            <a:normAutofit fontScale="90000"/>
          </a:bodyPr>
          <a:lstStyle/>
          <a:p>
            <a:r>
              <a:rPr lang="ja-JP" altLang="en-US" sz="3600" dirty="0"/>
              <a:t>透視図の立体復元とその応用</a:t>
            </a:r>
          </a:p>
        </p:txBody>
      </p:sp>
      <p:sp>
        <p:nvSpPr>
          <p:cNvPr id="3" name="正方形/長方形 2"/>
          <p:cNvSpPr/>
          <p:nvPr/>
        </p:nvSpPr>
        <p:spPr>
          <a:xfrm>
            <a:off x="1786568" y="6081105"/>
            <a:ext cx="8125528" cy="646331"/>
          </a:xfrm>
          <a:prstGeom prst="rect">
            <a:avLst/>
          </a:prstGeom>
        </p:spPr>
        <p:txBody>
          <a:bodyPr wrap="square">
            <a:spAutoFit/>
          </a:bodyPr>
          <a:lstStyle/>
          <a:p>
            <a:r>
              <a:rPr lang="ja-JP" altLang="en-US" dirty="0"/>
              <a:t>近藤邦雄</a:t>
            </a:r>
            <a:r>
              <a:rPr lang="en-US" altLang="ja-JP" dirty="0"/>
              <a:t>, </a:t>
            </a:r>
            <a:r>
              <a:rPr lang="ja-JP" altLang="en-US" dirty="0"/>
              <a:t>木村文彦</a:t>
            </a:r>
            <a:r>
              <a:rPr lang="en-US" altLang="ja-JP" dirty="0"/>
              <a:t>,</a:t>
            </a:r>
            <a:r>
              <a:rPr lang="ja-JP" altLang="en-US" dirty="0"/>
              <a:t>田嶋太郎</a:t>
            </a:r>
            <a:r>
              <a:rPr lang="en-US" altLang="ja-JP" dirty="0"/>
              <a:t>,</a:t>
            </a:r>
            <a:r>
              <a:rPr lang="ja-JP" altLang="en-US" dirty="0"/>
              <a:t>手描き透視図の視点推定とその応用</a:t>
            </a:r>
            <a:r>
              <a:rPr lang="en-US" altLang="ja-JP" dirty="0"/>
              <a:t>,</a:t>
            </a:r>
            <a:r>
              <a:rPr lang="ja-JP" altLang="en-US" dirty="0"/>
              <a:t>情報処理学会論文誌 </a:t>
            </a:r>
            <a:r>
              <a:rPr lang="en-US" altLang="ja-JP" dirty="0"/>
              <a:t>29(7), pp.686-693, 1988.7.15</a:t>
            </a:r>
            <a:endParaRPr lang="ja-JP" altLang="en-US" dirty="0"/>
          </a:p>
        </p:txBody>
      </p:sp>
      <p:pic>
        <p:nvPicPr>
          <p:cNvPr id="501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2004" y="1412777"/>
            <a:ext cx="3628537" cy="4660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1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8961" y="1420869"/>
            <a:ext cx="3515286" cy="4621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4"/>
          <p:cNvSpPr txBox="1"/>
          <p:nvPr/>
        </p:nvSpPr>
        <p:spPr>
          <a:xfrm>
            <a:off x="2064984" y="1026583"/>
            <a:ext cx="3544560" cy="369332"/>
          </a:xfrm>
          <a:prstGeom prst="rect">
            <a:avLst/>
          </a:prstGeom>
          <a:noFill/>
        </p:spPr>
        <p:txBody>
          <a:bodyPr wrap="none" rtlCol="0">
            <a:spAutoFit/>
          </a:bodyPr>
          <a:lstStyle/>
          <a:p>
            <a:r>
              <a:rPr lang="ja-JP" altLang="en-US" dirty="0"/>
              <a:t>透視図を用いた</a:t>
            </a:r>
            <a:r>
              <a:rPr lang="en-US" altLang="ja-JP" dirty="0"/>
              <a:t>3</a:t>
            </a:r>
            <a:r>
              <a:rPr lang="ja-JP" altLang="en-US" dirty="0"/>
              <a:t>次元モデル生成</a:t>
            </a:r>
          </a:p>
        </p:txBody>
      </p:sp>
      <p:sp>
        <p:nvSpPr>
          <p:cNvPr id="9" name="テキスト ボックス 8"/>
          <p:cNvSpPr txBox="1"/>
          <p:nvPr/>
        </p:nvSpPr>
        <p:spPr>
          <a:xfrm>
            <a:off x="6951599" y="1051538"/>
            <a:ext cx="2610010" cy="369332"/>
          </a:xfrm>
          <a:prstGeom prst="rect">
            <a:avLst/>
          </a:prstGeom>
          <a:noFill/>
        </p:spPr>
        <p:txBody>
          <a:bodyPr wrap="none" rtlCol="0">
            <a:spAutoFit/>
          </a:bodyPr>
          <a:lstStyle/>
          <a:p>
            <a:r>
              <a:rPr lang="ja-JP" altLang="en-US" dirty="0"/>
              <a:t>画像への</a:t>
            </a:r>
            <a:r>
              <a:rPr lang="en-US" altLang="ja-JP" dirty="0"/>
              <a:t>3</a:t>
            </a:r>
            <a:r>
              <a:rPr lang="ja-JP" altLang="en-US" dirty="0"/>
              <a:t>次元形状合成</a:t>
            </a:r>
          </a:p>
        </p:txBody>
      </p:sp>
      <p:sp>
        <p:nvSpPr>
          <p:cNvPr id="10" name="テキスト ボックス 1">
            <a:extLst>
              <a:ext uri="{FF2B5EF4-FFF2-40B4-BE49-F238E27FC236}">
                <a16:creationId xmlns:a16="http://schemas.microsoft.com/office/drawing/2014/main" id="{34EB2A2B-F849-4E37-9FEB-7A03089E4896}"/>
              </a:ext>
            </a:extLst>
          </p:cNvPr>
          <p:cNvSpPr txBox="1">
            <a:spLocks noChangeArrowheads="1"/>
          </p:cNvSpPr>
          <p:nvPr/>
        </p:nvSpPr>
        <p:spPr bwMode="auto">
          <a:xfrm>
            <a:off x="151554" y="64558"/>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b="1" dirty="0">
                <a:solidFill>
                  <a:srgbClr val="C00000"/>
                </a:solidFill>
              </a:rPr>
              <a:t>1988</a:t>
            </a:r>
            <a:endParaRPr lang="ja-JP" altLang="en-US" sz="2400" dirty="0"/>
          </a:p>
        </p:txBody>
      </p:sp>
      <p:sp>
        <p:nvSpPr>
          <p:cNvPr id="4" name="スライド番号プレースホルダー 3">
            <a:extLst>
              <a:ext uri="{FF2B5EF4-FFF2-40B4-BE49-F238E27FC236}">
                <a16:creationId xmlns:a16="http://schemas.microsoft.com/office/drawing/2014/main" id="{0F25459C-9151-4E54-87DA-6FCC1A129056}"/>
              </a:ext>
            </a:extLst>
          </p:cNvPr>
          <p:cNvSpPr>
            <a:spLocks noGrp="1"/>
          </p:cNvSpPr>
          <p:nvPr>
            <p:ph type="sldNum" sz="quarter" idx="12"/>
          </p:nvPr>
        </p:nvSpPr>
        <p:spPr>
          <a:xfrm>
            <a:off x="9322699" y="6380626"/>
            <a:ext cx="2743200" cy="365125"/>
          </a:xfrm>
        </p:spPr>
        <p:txBody>
          <a:bodyPr/>
          <a:lstStyle/>
          <a:p>
            <a:fld id="{011825E6-0B3D-4B55-894C-2300E3F058C0}" type="slidenum">
              <a:rPr kumimoji="1" lang="ja-JP" altLang="en-US" smtClean="0"/>
              <a:t>47</a:t>
            </a:fld>
            <a:endParaRPr kumimoji="1" lang="ja-JP" altLang="en-US"/>
          </a:p>
        </p:txBody>
      </p:sp>
    </p:spTree>
    <p:extLst>
      <p:ext uri="{BB962C8B-B14F-4D97-AF65-F5344CB8AC3E}">
        <p14:creationId xmlns:p14="http://schemas.microsoft.com/office/powerpoint/2010/main" val="32447121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507E03B2-E99E-443C-8B31-4CFFE2C7CEB8}"/>
              </a:ext>
            </a:extLst>
          </p:cNvPr>
          <p:cNvSpPr>
            <a:spLocks noGrp="1" noChangeArrowheads="1"/>
          </p:cNvSpPr>
          <p:nvPr>
            <p:ph type="title"/>
          </p:nvPr>
        </p:nvSpPr>
        <p:spPr/>
        <p:txBody>
          <a:bodyPr/>
          <a:lstStyle/>
          <a:p>
            <a:pPr algn="ctr"/>
            <a:r>
              <a:rPr lang="ja-JP" altLang="en-US" dirty="0"/>
              <a:t>写真からの建築物の再構成</a:t>
            </a:r>
          </a:p>
        </p:txBody>
      </p:sp>
      <p:pic>
        <p:nvPicPr>
          <p:cNvPr id="20483" name="Picture 5" descr="fig199pers">
            <a:extLst>
              <a:ext uri="{FF2B5EF4-FFF2-40B4-BE49-F238E27FC236}">
                <a16:creationId xmlns:a16="http://schemas.microsoft.com/office/drawing/2014/main" id="{5DC3B271-F01E-4C22-A4D6-9D8D3A4CC9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6354" y="1131786"/>
            <a:ext cx="8200932" cy="5097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a:extLst>
              <a:ext uri="{FF2B5EF4-FFF2-40B4-BE49-F238E27FC236}">
                <a16:creationId xmlns:a16="http://schemas.microsoft.com/office/drawing/2014/main" id="{87F7C44D-6C7E-4EAD-8528-54EBCFE77C4E}"/>
              </a:ext>
            </a:extLst>
          </p:cNvPr>
          <p:cNvSpPr/>
          <p:nvPr/>
        </p:nvSpPr>
        <p:spPr>
          <a:xfrm>
            <a:off x="2663056" y="6355899"/>
            <a:ext cx="6253635" cy="369332"/>
          </a:xfrm>
          <a:prstGeom prst="rect">
            <a:avLst/>
          </a:prstGeom>
        </p:spPr>
        <p:txBody>
          <a:bodyPr wrap="none">
            <a:spAutoFit/>
          </a:bodyPr>
          <a:lstStyle/>
          <a:p>
            <a:r>
              <a:rPr lang="ja-JP" altLang="en-US" dirty="0"/>
              <a:t>F.ホーエンベルグ,技術における構成幾何学,日本評論社，</a:t>
            </a:r>
            <a:r>
              <a:rPr lang="ja-JP" altLang="en-US" dirty="0">
                <a:solidFill>
                  <a:srgbClr val="FF0000"/>
                </a:solidFill>
              </a:rPr>
              <a:t>1969</a:t>
            </a:r>
          </a:p>
        </p:txBody>
      </p:sp>
      <p:sp>
        <p:nvSpPr>
          <p:cNvPr id="3" name="スライド番号プレースホルダー 2">
            <a:extLst>
              <a:ext uri="{FF2B5EF4-FFF2-40B4-BE49-F238E27FC236}">
                <a16:creationId xmlns:a16="http://schemas.microsoft.com/office/drawing/2014/main" id="{3123462A-5C7D-45F5-8C22-0EF5267120DA}"/>
              </a:ext>
            </a:extLst>
          </p:cNvPr>
          <p:cNvSpPr>
            <a:spLocks noGrp="1"/>
          </p:cNvSpPr>
          <p:nvPr>
            <p:ph type="sldNum" sz="quarter" idx="12"/>
          </p:nvPr>
        </p:nvSpPr>
        <p:spPr/>
        <p:txBody>
          <a:bodyPr/>
          <a:lstStyle/>
          <a:p>
            <a:fld id="{011825E6-0B3D-4B55-894C-2300E3F058C0}" type="slidenum">
              <a:rPr kumimoji="1" lang="ja-JP" altLang="en-US" smtClean="0"/>
              <a:t>48</a:t>
            </a:fld>
            <a:endParaRPr kumimoji="1" lang="ja-JP" altLang="en-US"/>
          </a:p>
        </p:txBody>
      </p:sp>
      <p:sp>
        <p:nvSpPr>
          <p:cNvPr id="6" name="太陽 5">
            <a:extLst>
              <a:ext uri="{FF2B5EF4-FFF2-40B4-BE49-F238E27FC236}">
                <a16:creationId xmlns:a16="http://schemas.microsoft.com/office/drawing/2014/main" id="{FCDA346B-A19B-4C16-AC4C-769D7210C501}"/>
              </a:ext>
            </a:extLst>
          </p:cNvPr>
          <p:cNvSpPr/>
          <p:nvPr/>
        </p:nvSpPr>
        <p:spPr>
          <a:xfrm>
            <a:off x="11099800" y="136525"/>
            <a:ext cx="914400" cy="914400"/>
          </a:xfrm>
          <a:prstGeom prst="su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en-US" altLang="ja-JP" dirty="0"/>
              <a:t>Image based Rendering &amp; Modeling</a:t>
            </a:r>
            <a:endParaRPr kumimoji="1" lang="ja-JP" altLang="en-US" dirty="0"/>
          </a:p>
        </p:txBody>
      </p:sp>
      <p:sp>
        <p:nvSpPr>
          <p:cNvPr id="3" name="正方形/長方形 2"/>
          <p:cNvSpPr/>
          <p:nvPr/>
        </p:nvSpPr>
        <p:spPr>
          <a:xfrm>
            <a:off x="2176975" y="5917484"/>
            <a:ext cx="8712968" cy="830997"/>
          </a:xfrm>
          <a:prstGeom prst="rect">
            <a:avLst/>
          </a:prstGeom>
        </p:spPr>
        <p:txBody>
          <a:bodyPr wrap="square">
            <a:spAutoFit/>
          </a:bodyPr>
          <a:lstStyle/>
          <a:p>
            <a:r>
              <a:rPr lang="en-US" altLang="ja-JP" sz="1600" dirty="0"/>
              <a:t>Paul E. </a:t>
            </a:r>
            <a:r>
              <a:rPr lang="en-US" altLang="ja-JP" sz="1600" dirty="0" err="1"/>
              <a:t>Debevec</a:t>
            </a:r>
            <a:r>
              <a:rPr lang="en-US" altLang="ja-JP" sz="1600" dirty="0"/>
              <a:t>, Camillo J. Taylor, and </a:t>
            </a:r>
            <a:r>
              <a:rPr lang="en-US" altLang="ja-JP" sz="1600" dirty="0" err="1"/>
              <a:t>Jitendra</a:t>
            </a:r>
            <a:r>
              <a:rPr lang="en-US" altLang="ja-JP" sz="1600" dirty="0"/>
              <a:t> Malik. Modeling and Rendering Architecture from Photographs. In SIGGRAPH '96, August 1996.</a:t>
            </a:r>
            <a:br>
              <a:rPr lang="en-US" altLang="ja-JP" sz="1600" dirty="0"/>
            </a:br>
            <a:r>
              <a:rPr lang="en-US" altLang="ja-JP" sz="1600" dirty="0"/>
              <a:t>http://www.pauldebevec.com/Research/</a:t>
            </a:r>
            <a:endParaRPr lang="ja-JP" altLang="en-US" sz="1600" dirty="0"/>
          </a:p>
        </p:txBody>
      </p:sp>
      <p:pic>
        <p:nvPicPr>
          <p:cNvPr id="19458" name="Picture 2" descr="http://www.pauldebevec.com/Research/campanile-reconstruc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6446" y="1097049"/>
            <a:ext cx="7560840" cy="4713122"/>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1">
            <a:extLst>
              <a:ext uri="{FF2B5EF4-FFF2-40B4-BE49-F238E27FC236}">
                <a16:creationId xmlns:a16="http://schemas.microsoft.com/office/drawing/2014/main" id="{57A3AD79-DA83-428F-9A1A-78EEC446B287}"/>
              </a:ext>
            </a:extLst>
          </p:cNvPr>
          <p:cNvSpPr txBox="1">
            <a:spLocks noChangeArrowheads="1"/>
          </p:cNvSpPr>
          <p:nvPr/>
        </p:nvSpPr>
        <p:spPr bwMode="auto">
          <a:xfrm>
            <a:off x="151554" y="64558"/>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b="1" dirty="0">
                <a:solidFill>
                  <a:srgbClr val="C00000"/>
                </a:solidFill>
              </a:rPr>
              <a:t>1996</a:t>
            </a:r>
            <a:endParaRPr lang="ja-JP" altLang="en-US" sz="2400" dirty="0"/>
          </a:p>
        </p:txBody>
      </p:sp>
      <p:sp>
        <p:nvSpPr>
          <p:cNvPr id="4" name="正方形/長方形 3">
            <a:extLst>
              <a:ext uri="{FF2B5EF4-FFF2-40B4-BE49-F238E27FC236}">
                <a16:creationId xmlns:a16="http://schemas.microsoft.com/office/drawing/2014/main" id="{FCF5BB9F-8E23-4124-97C0-A3B10DC1C563}"/>
              </a:ext>
            </a:extLst>
          </p:cNvPr>
          <p:cNvSpPr/>
          <p:nvPr/>
        </p:nvSpPr>
        <p:spPr>
          <a:xfrm>
            <a:off x="10285185" y="146028"/>
            <a:ext cx="1661032" cy="369332"/>
          </a:xfrm>
          <a:prstGeom prst="rect">
            <a:avLst/>
          </a:prstGeom>
        </p:spPr>
        <p:txBody>
          <a:bodyPr wrap="none">
            <a:spAutoFit/>
          </a:bodyPr>
          <a:lstStyle/>
          <a:p>
            <a:r>
              <a:rPr lang="en-US" altLang="ja-JP" dirty="0"/>
              <a:t>SIGGRAPH '96</a:t>
            </a:r>
            <a:endParaRPr lang="ja-JP" altLang="en-US" dirty="0"/>
          </a:p>
        </p:txBody>
      </p:sp>
      <p:sp>
        <p:nvSpPr>
          <p:cNvPr id="5" name="スライド番号プレースホルダー 4">
            <a:extLst>
              <a:ext uri="{FF2B5EF4-FFF2-40B4-BE49-F238E27FC236}">
                <a16:creationId xmlns:a16="http://schemas.microsoft.com/office/drawing/2014/main" id="{8C5DAED8-1E97-4E54-BB2E-45AEB3BA82BC}"/>
              </a:ext>
            </a:extLst>
          </p:cNvPr>
          <p:cNvSpPr>
            <a:spLocks noGrp="1"/>
          </p:cNvSpPr>
          <p:nvPr>
            <p:ph type="sldNum" sz="quarter" idx="12"/>
          </p:nvPr>
        </p:nvSpPr>
        <p:spPr>
          <a:xfrm>
            <a:off x="9330792" y="6356350"/>
            <a:ext cx="2743200" cy="365125"/>
          </a:xfrm>
        </p:spPr>
        <p:txBody>
          <a:bodyPr/>
          <a:lstStyle/>
          <a:p>
            <a:fld id="{011825E6-0B3D-4B55-894C-2300E3F058C0}" type="slidenum">
              <a:rPr kumimoji="1" lang="ja-JP" altLang="en-US" smtClean="0"/>
              <a:t>49</a:t>
            </a:fld>
            <a:endParaRPr kumimoji="1" lang="ja-JP" altLang="en-US"/>
          </a:p>
        </p:txBody>
      </p:sp>
    </p:spTree>
    <p:extLst>
      <p:ext uri="{BB962C8B-B14F-4D97-AF65-F5344CB8AC3E}">
        <p14:creationId xmlns:p14="http://schemas.microsoft.com/office/powerpoint/2010/main" val="6940128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0" y="0"/>
            <a:ext cx="12192000" cy="685800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 name="コンテンツ プレースホルダー 2"/>
          <p:cNvSpPr>
            <a:spLocks noGrp="1"/>
          </p:cNvSpPr>
          <p:nvPr>
            <p:ph idx="1"/>
          </p:nvPr>
        </p:nvSpPr>
        <p:spPr/>
        <p:txBody>
          <a:bodyPr/>
          <a:lstStyle/>
          <a:p>
            <a:pPr marL="0" indent="0" algn="ctr">
              <a:buNone/>
              <a:defRPr/>
            </a:pPr>
            <a:endParaRPr lang="en-US" altLang="ja-JP" sz="3600" b="1" dirty="0">
              <a:cs typeface="Arial" pitchFamily="34" charset="0"/>
            </a:endParaRPr>
          </a:p>
          <a:p>
            <a:pPr marL="0" indent="0" algn="ctr">
              <a:buNone/>
              <a:defRPr/>
            </a:pPr>
            <a:endParaRPr lang="en-US" altLang="ja-JP" sz="3600" b="1" dirty="0">
              <a:cs typeface="Arial" pitchFamily="34" charset="0"/>
            </a:endParaRPr>
          </a:p>
          <a:p>
            <a:pPr marL="0" indent="0" algn="ctr">
              <a:buNone/>
              <a:defRPr/>
            </a:pPr>
            <a:r>
              <a:rPr lang="en-US" altLang="ja-JP" sz="3600" b="1" dirty="0"/>
              <a:t>Non Photorealistic Rendering</a:t>
            </a:r>
            <a:endParaRPr lang="ja-JP" altLang="en-US" sz="3600" b="1" dirty="0"/>
          </a:p>
          <a:p>
            <a:pPr marL="0" indent="0" algn="ctr">
              <a:buNone/>
              <a:defRPr/>
            </a:pPr>
            <a:endParaRPr lang="en-US" altLang="ja-JP" sz="3600" b="1" dirty="0">
              <a:cs typeface="Arial" pitchFamily="34" charset="0"/>
            </a:endParaRPr>
          </a:p>
          <a:p>
            <a:pPr marL="0" indent="0" algn="ctr">
              <a:buNone/>
              <a:defRPr/>
            </a:pPr>
            <a:r>
              <a:rPr lang="en-US" altLang="ja-JP" sz="3600" b="1" dirty="0">
                <a:cs typeface="Arial" pitchFamily="34" charset="0"/>
              </a:rPr>
              <a:t> </a:t>
            </a:r>
            <a:r>
              <a:rPr lang="en-US" altLang="ja-JP" sz="3600" dirty="0"/>
              <a:t>paint system</a:t>
            </a:r>
          </a:p>
        </p:txBody>
      </p:sp>
      <p:sp>
        <p:nvSpPr>
          <p:cNvPr id="4" name="スライド番号プレースホルダー 3"/>
          <p:cNvSpPr>
            <a:spLocks noGrp="1"/>
          </p:cNvSpPr>
          <p:nvPr>
            <p:ph type="sldNum" sz="quarter" idx="12"/>
          </p:nvPr>
        </p:nvSpPr>
        <p:spPr>
          <a:xfrm>
            <a:off x="9383205" y="6412994"/>
            <a:ext cx="2743200" cy="365125"/>
          </a:xfrm>
        </p:spPr>
        <p:txBody>
          <a:bodyPr/>
          <a:lstStyle/>
          <a:p>
            <a:pPr>
              <a:defRPr/>
            </a:pPr>
            <a:fld id="{6572A1EC-D1E8-4473-B4A6-63BBAA4FEA87}" type="slidenum">
              <a:rPr lang="en-US" altLang="ja-JP" smtClean="0">
                <a:solidFill>
                  <a:srgbClr val="000000"/>
                </a:solidFill>
              </a:rPr>
              <a:pPr>
                <a:defRPr/>
              </a:pPr>
              <a:t>5</a:t>
            </a:fld>
            <a:endParaRPr lang="en-US" altLang="ja-JP" dirty="0">
              <a:solidFill>
                <a:srgbClr val="000000"/>
              </a:solidFill>
            </a:endParaRPr>
          </a:p>
        </p:txBody>
      </p:sp>
      <p:sp>
        <p:nvSpPr>
          <p:cNvPr id="7" name="タイトル 6"/>
          <p:cNvSpPr>
            <a:spLocks noGrp="1"/>
          </p:cNvSpPr>
          <p:nvPr>
            <p:ph type="title"/>
          </p:nvPr>
        </p:nvSpPr>
        <p:spPr/>
        <p:txBody>
          <a:bodyPr/>
          <a:lstStyle/>
          <a:p>
            <a:endParaRPr kumimoji="1" lang="ja-JP" altLang="en-US"/>
          </a:p>
        </p:txBody>
      </p:sp>
    </p:spTree>
    <p:extLst>
      <p:ext uri="{BB962C8B-B14F-4D97-AF65-F5344CB8AC3E}">
        <p14:creationId xmlns:p14="http://schemas.microsoft.com/office/powerpoint/2010/main" val="7033467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4557C9-90C9-4944-88F0-92B17BD8854A}"/>
              </a:ext>
            </a:extLst>
          </p:cNvPr>
          <p:cNvSpPr>
            <a:spLocks noGrp="1"/>
          </p:cNvSpPr>
          <p:nvPr>
            <p:ph type="title"/>
          </p:nvPr>
        </p:nvSpPr>
        <p:spPr/>
        <p:txBody>
          <a:bodyPr/>
          <a:lstStyle/>
          <a:p>
            <a:r>
              <a:rPr kumimoji="1" lang="ja-JP" altLang="en-US" dirty="0">
                <a:solidFill>
                  <a:schemeClr val="tx1">
                    <a:lumMod val="75000"/>
                    <a:lumOff val="25000"/>
                  </a:schemeClr>
                </a:solidFill>
              </a:rPr>
              <a:t>学び　その</a:t>
            </a:r>
            <a:r>
              <a:rPr lang="en-US" altLang="ja-JP" dirty="0">
                <a:solidFill>
                  <a:schemeClr val="tx1">
                    <a:lumMod val="75000"/>
                    <a:lumOff val="25000"/>
                  </a:schemeClr>
                </a:solidFill>
              </a:rPr>
              <a:t>7</a:t>
            </a:r>
            <a:endParaRPr kumimoji="1" lang="ja-JP" altLang="en-US" dirty="0">
              <a:solidFill>
                <a:schemeClr val="tx1">
                  <a:lumMod val="75000"/>
                  <a:lumOff val="25000"/>
                </a:schemeClr>
              </a:solidFill>
            </a:endParaRPr>
          </a:p>
        </p:txBody>
      </p:sp>
      <p:sp>
        <p:nvSpPr>
          <p:cNvPr id="3" name="コンテンツ プレースホルダー 2">
            <a:extLst>
              <a:ext uri="{FF2B5EF4-FFF2-40B4-BE49-F238E27FC236}">
                <a16:creationId xmlns:a16="http://schemas.microsoft.com/office/drawing/2014/main" id="{985A13AE-D9C2-4DDD-8B5A-492828B0FC61}"/>
              </a:ext>
            </a:extLst>
          </p:cNvPr>
          <p:cNvSpPr>
            <a:spLocks noGrp="1"/>
          </p:cNvSpPr>
          <p:nvPr>
            <p:ph idx="1"/>
          </p:nvPr>
        </p:nvSpPr>
        <p:spPr/>
        <p:txBody>
          <a:bodyPr>
            <a:normAutofit lnSpcReduction="10000"/>
          </a:bodyPr>
          <a:lstStyle/>
          <a:p>
            <a:r>
              <a:rPr lang="ja-JP" altLang="en-US" b="1" dirty="0">
                <a:solidFill>
                  <a:schemeClr val="tx1">
                    <a:lumMod val="75000"/>
                    <a:lumOff val="25000"/>
                  </a:schemeClr>
                </a:solidFill>
              </a:rPr>
              <a:t>英語論文の執筆が必須</a:t>
            </a:r>
            <a:endParaRPr lang="en-US" altLang="ja-JP" b="1" dirty="0">
              <a:solidFill>
                <a:schemeClr val="tx1">
                  <a:lumMod val="75000"/>
                  <a:lumOff val="25000"/>
                </a:schemeClr>
              </a:solidFill>
            </a:endParaRPr>
          </a:p>
          <a:p>
            <a:pPr marL="0" indent="0">
              <a:buNone/>
            </a:pPr>
            <a:r>
              <a:rPr lang="ja-JP" altLang="en-US" dirty="0">
                <a:solidFill>
                  <a:schemeClr val="tx1">
                    <a:lumMod val="75000"/>
                    <a:lumOff val="25000"/>
                  </a:schemeClr>
                </a:solidFill>
              </a:rPr>
              <a:t>　</a:t>
            </a:r>
            <a:r>
              <a:rPr lang="en-US" altLang="ja-JP" dirty="0">
                <a:solidFill>
                  <a:schemeClr val="tx1">
                    <a:lumMod val="75000"/>
                    <a:lumOff val="25000"/>
                  </a:schemeClr>
                </a:solidFill>
              </a:rPr>
              <a:t>To</a:t>
            </a:r>
            <a:r>
              <a:rPr lang="ja-JP" altLang="en-US" dirty="0" err="1">
                <a:solidFill>
                  <a:schemeClr val="tx1">
                    <a:lumMod val="75000"/>
                    <a:lumOff val="25000"/>
                  </a:schemeClr>
                </a:solidFill>
              </a:rPr>
              <a:t>ｐ</a:t>
            </a:r>
            <a:r>
              <a:rPr lang="en-US" altLang="ja-JP" dirty="0">
                <a:solidFill>
                  <a:schemeClr val="tx1">
                    <a:lumMod val="75000"/>
                    <a:lumOff val="25000"/>
                  </a:schemeClr>
                </a:solidFill>
              </a:rPr>
              <a:t> conference</a:t>
            </a:r>
            <a:r>
              <a:rPr lang="ja-JP" altLang="en-US" dirty="0">
                <a:solidFill>
                  <a:schemeClr val="tx1">
                    <a:lumMod val="75000"/>
                    <a:lumOff val="25000"/>
                  </a:schemeClr>
                </a:solidFill>
              </a:rPr>
              <a:t>の発表が大切</a:t>
            </a:r>
            <a:endParaRPr lang="en-US" altLang="ja-JP" dirty="0">
              <a:solidFill>
                <a:schemeClr val="tx1">
                  <a:lumMod val="75000"/>
                  <a:lumOff val="25000"/>
                </a:schemeClr>
              </a:solidFill>
            </a:endParaRPr>
          </a:p>
          <a:p>
            <a:pPr marL="0" indent="0">
              <a:buNone/>
            </a:pPr>
            <a:r>
              <a:rPr lang="ja-JP" altLang="en-US" dirty="0">
                <a:solidFill>
                  <a:schemeClr val="tx1">
                    <a:lumMod val="75000"/>
                    <a:lumOff val="25000"/>
                  </a:schemeClr>
                </a:solidFill>
              </a:rPr>
              <a:t>　　日本語の論文は引用されない</a:t>
            </a:r>
            <a:endParaRPr lang="en-US" altLang="ja-JP" dirty="0">
              <a:solidFill>
                <a:schemeClr val="tx1">
                  <a:lumMod val="75000"/>
                  <a:lumOff val="25000"/>
                </a:schemeClr>
              </a:solidFill>
            </a:endParaRPr>
          </a:p>
          <a:p>
            <a:pPr marL="0" indent="0">
              <a:buNone/>
            </a:pPr>
            <a:r>
              <a:rPr lang="ja-JP" altLang="en-US" dirty="0">
                <a:solidFill>
                  <a:schemeClr val="tx1">
                    <a:lumMod val="75000"/>
                    <a:lumOff val="25000"/>
                  </a:schemeClr>
                </a:solidFill>
              </a:rPr>
              <a:t>　　極論：ないに等しい</a:t>
            </a:r>
            <a:br>
              <a:rPr lang="en-US" altLang="ja-JP" dirty="0">
                <a:solidFill>
                  <a:schemeClr val="tx1">
                    <a:lumMod val="75000"/>
                    <a:lumOff val="25000"/>
                  </a:schemeClr>
                </a:solidFill>
              </a:rPr>
            </a:br>
            <a:endParaRPr lang="en-US" altLang="ja-JP" dirty="0">
              <a:solidFill>
                <a:schemeClr val="tx1">
                  <a:lumMod val="75000"/>
                  <a:lumOff val="25000"/>
                </a:schemeClr>
              </a:solidFill>
            </a:endParaRPr>
          </a:p>
          <a:p>
            <a:pPr marL="0" indent="0">
              <a:buNone/>
            </a:pPr>
            <a:r>
              <a:rPr lang="ja-JP" altLang="en-US" dirty="0">
                <a:solidFill>
                  <a:schemeClr val="tx1">
                    <a:lumMod val="75000"/>
                    <a:lumOff val="25000"/>
                  </a:schemeClr>
                </a:solidFill>
              </a:rPr>
              <a:t>　アカデミックライティング</a:t>
            </a:r>
            <a:br>
              <a:rPr lang="en-US" altLang="ja-JP" dirty="0">
                <a:solidFill>
                  <a:schemeClr val="tx1">
                    <a:lumMod val="75000"/>
                    <a:lumOff val="25000"/>
                  </a:schemeClr>
                </a:solidFill>
              </a:rPr>
            </a:br>
            <a:r>
              <a:rPr lang="ja-JP" altLang="en-US" dirty="0">
                <a:solidFill>
                  <a:schemeClr val="tx1">
                    <a:lumMod val="75000"/>
                    <a:lumOff val="25000"/>
                  </a:schemeClr>
                </a:solidFill>
              </a:rPr>
              <a:t>　</a:t>
            </a:r>
            <a:r>
              <a:rPr lang="en-US" altLang="ja-JP" dirty="0">
                <a:solidFill>
                  <a:schemeClr val="tx1">
                    <a:lumMod val="75000"/>
                    <a:lumOff val="25000"/>
                  </a:schemeClr>
                </a:solidFill>
                <a:latin typeface="Arial" panose="020B0604020202020204" pitchFamily="34" charset="0"/>
                <a:cs typeface="Arial" panose="020B0604020202020204" pitchFamily="34" charset="0"/>
              </a:rPr>
              <a:t> </a:t>
            </a:r>
            <a:r>
              <a:rPr lang="en-US" altLang="ja-JP" dirty="0">
                <a:solidFill>
                  <a:schemeClr val="tx1">
                    <a:lumMod val="75000"/>
                    <a:lumOff val="25000"/>
                  </a:schemeClr>
                </a:solidFill>
                <a:latin typeface="源柔ゴシックP Regular" panose="020B0302020203020207" pitchFamily="50" charset="-128"/>
                <a:ea typeface="源柔ゴシックP Regular" panose="020B0302020203020207" pitchFamily="50" charset="-128"/>
                <a:cs typeface="源柔ゴシックP Regular" panose="020B0302020203020207" pitchFamily="50" charset="-128"/>
              </a:rPr>
              <a:t>Academic Writing</a:t>
            </a:r>
            <a:r>
              <a:rPr lang="ja-JP" altLang="en-US" dirty="0">
                <a:solidFill>
                  <a:schemeClr val="tx1">
                    <a:lumMod val="75000"/>
                    <a:lumOff val="25000"/>
                  </a:schemeClr>
                </a:solidFill>
                <a:latin typeface="源柔ゴシックP Regular" panose="020B0302020203020207" pitchFamily="50" charset="-128"/>
                <a:ea typeface="源柔ゴシックP Regular" panose="020B0302020203020207" pitchFamily="50" charset="-128"/>
                <a:cs typeface="源柔ゴシックP Regular" panose="020B0302020203020207" pitchFamily="50" charset="-128"/>
              </a:rPr>
              <a:t> </a:t>
            </a:r>
            <a:r>
              <a:rPr lang="en-US" altLang="ja-JP" dirty="0">
                <a:solidFill>
                  <a:schemeClr val="tx1">
                    <a:lumMod val="75000"/>
                    <a:lumOff val="25000"/>
                  </a:schemeClr>
                </a:solidFill>
                <a:latin typeface="源柔ゴシックP Regular" panose="020B0302020203020207" pitchFamily="50" charset="-128"/>
                <a:ea typeface="源柔ゴシックP Regular" panose="020B0302020203020207" pitchFamily="50" charset="-128"/>
                <a:cs typeface="源柔ゴシックP Regular" panose="020B0302020203020207" pitchFamily="50" charset="-128"/>
              </a:rPr>
              <a:t>for International Journals</a:t>
            </a:r>
            <a:r>
              <a:rPr lang="ja-JP" altLang="en-US" dirty="0">
                <a:solidFill>
                  <a:schemeClr val="tx1">
                    <a:lumMod val="75000"/>
                    <a:lumOff val="25000"/>
                  </a:schemeClr>
                </a:solidFill>
                <a:latin typeface="源柔ゴシックP Regular" panose="020B0302020203020207" pitchFamily="50" charset="-128"/>
                <a:ea typeface="源柔ゴシックP Regular" panose="020B0302020203020207" pitchFamily="50" charset="-128"/>
                <a:cs typeface="源柔ゴシックP Regular" panose="020B0302020203020207" pitchFamily="50" charset="-128"/>
              </a:rPr>
              <a:t>の講演　</a:t>
            </a:r>
            <a:r>
              <a:rPr lang="en-US" altLang="ja-JP" dirty="0">
                <a:solidFill>
                  <a:schemeClr val="tx1">
                    <a:lumMod val="75000"/>
                    <a:lumOff val="25000"/>
                  </a:schemeClr>
                </a:solidFill>
                <a:latin typeface="源柔ゴシックP Regular" panose="020B0302020203020207" pitchFamily="50" charset="-128"/>
                <a:ea typeface="源柔ゴシックP Regular" panose="020B0302020203020207" pitchFamily="50" charset="-128"/>
                <a:cs typeface="源柔ゴシックP Regular" panose="020B0302020203020207" pitchFamily="50" charset="-128"/>
              </a:rPr>
              <a:t>(2019)</a:t>
            </a:r>
            <a:br>
              <a:rPr lang="en-US" altLang="ja-JP" dirty="0">
                <a:solidFill>
                  <a:schemeClr val="tx1">
                    <a:lumMod val="75000"/>
                    <a:lumOff val="25000"/>
                  </a:schemeClr>
                </a:solidFill>
              </a:rPr>
            </a:br>
            <a:endParaRPr kumimoji="1" lang="en-US" altLang="ja-JP" dirty="0">
              <a:solidFill>
                <a:schemeClr val="tx1">
                  <a:lumMod val="75000"/>
                  <a:lumOff val="25000"/>
                </a:schemeClr>
              </a:solidFill>
            </a:endParaRPr>
          </a:p>
          <a:p>
            <a:pPr marL="0" indent="0">
              <a:buNone/>
            </a:pPr>
            <a:r>
              <a:rPr lang="ja-JP" altLang="en-US" dirty="0">
                <a:solidFill>
                  <a:schemeClr val="tx1">
                    <a:lumMod val="75000"/>
                    <a:lumOff val="25000"/>
                  </a:schemeClr>
                </a:solidFill>
              </a:rPr>
              <a:t>・</a:t>
            </a:r>
            <a:r>
              <a:rPr lang="en-US" altLang="ja-JP" dirty="0">
                <a:solidFill>
                  <a:schemeClr val="tx1">
                    <a:lumMod val="75000"/>
                    <a:lumOff val="25000"/>
                  </a:schemeClr>
                </a:solidFill>
              </a:rPr>
              <a:t>3</a:t>
            </a:r>
            <a:r>
              <a:rPr lang="ja-JP" altLang="en-US" dirty="0" err="1">
                <a:solidFill>
                  <a:schemeClr val="tx1">
                    <a:lumMod val="75000"/>
                    <a:lumOff val="25000"/>
                  </a:schemeClr>
                </a:solidFill>
              </a:rPr>
              <a:t>，</a:t>
            </a:r>
            <a:r>
              <a:rPr lang="en-US" altLang="ja-JP" dirty="0">
                <a:solidFill>
                  <a:schemeClr val="tx1">
                    <a:lumMod val="75000"/>
                    <a:lumOff val="25000"/>
                  </a:schemeClr>
                </a:solidFill>
              </a:rPr>
              <a:t>4</a:t>
            </a:r>
            <a:r>
              <a:rPr lang="ja-JP" altLang="en-US" dirty="0">
                <a:solidFill>
                  <a:schemeClr val="tx1">
                    <a:lumMod val="75000"/>
                    <a:lumOff val="25000"/>
                  </a:schemeClr>
                </a:solidFill>
              </a:rPr>
              <a:t>年生、大学院生は、</a:t>
            </a:r>
            <a:endParaRPr lang="en-US" altLang="ja-JP" dirty="0">
              <a:solidFill>
                <a:schemeClr val="tx1">
                  <a:lumMod val="75000"/>
                  <a:lumOff val="25000"/>
                </a:schemeClr>
              </a:solidFill>
            </a:endParaRPr>
          </a:p>
          <a:p>
            <a:pPr marL="0" indent="0">
              <a:buNone/>
            </a:pPr>
            <a:r>
              <a:rPr lang="ja-JP" altLang="en-US" dirty="0">
                <a:solidFill>
                  <a:schemeClr val="tx1">
                    <a:lumMod val="75000"/>
                    <a:lumOff val="25000"/>
                  </a:schemeClr>
                </a:solidFill>
              </a:rPr>
              <a:t>     論文の書き方とともに、英語論文の書き方も学ぶ必要</a:t>
            </a:r>
            <a:endParaRPr lang="en-US" altLang="ja-JP" dirty="0">
              <a:solidFill>
                <a:schemeClr val="tx1">
                  <a:lumMod val="75000"/>
                  <a:lumOff val="25000"/>
                </a:schemeClr>
              </a:solidFill>
            </a:endParaRPr>
          </a:p>
          <a:p>
            <a:pPr marL="0" indent="0">
              <a:buNone/>
            </a:pPr>
            <a:r>
              <a:rPr kumimoji="1" lang="en-US" altLang="ja-JP" dirty="0">
                <a:solidFill>
                  <a:schemeClr val="tx1">
                    <a:lumMod val="75000"/>
                    <a:lumOff val="25000"/>
                  </a:schemeClr>
                </a:solidFill>
              </a:rPr>
              <a:t>    </a:t>
            </a:r>
            <a:r>
              <a:rPr lang="ja-JP" altLang="en-US" dirty="0">
                <a:solidFill>
                  <a:schemeClr val="tx1">
                    <a:lumMod val="75000"/>
                    <a:lumOff val="25000"/>
                  </a:schemeClr>
                </a:solidFill>
              </a:rPr>
              <a:t> </a:t>
            </a:r>
            <a:r>
              <a:rPr kumimoji="1" lang="ja-JP" altLang="en-US" dirty="0">
                <a:solidFill>
                  <a:schemeClr val="tx1">
                    <a:lumMod val="75000"/>
                    <a:lumOff val="25000"/>
                  </a:schemeClr>
                </a:solidFill>
              </a:rPr>
              <a:t>英文論文誌への掲載が重要</a:t>
            </a:r>
          </a:p>
        </p:txBody>
      </p:sp>
      <p:pic>
        <p:nvPicPr>
          <p:cNvPr id="4" name="図 3">
            <a:extLst>
              <a:ext uri="{FF2B5EF4-FFF2-40B4-BE49-F238E27FC236}">
                <a16:creationId xmlns:a16="http://schemas.microsoft.com/office/drawing/2014/main" id="{17FCFF00-65FF-4AFE-961F-424E1227BCC2}"/>
              </a:ext>
            </a:extLst>
          </p:cNvPr>
          <p:cNvPicPr>
            <a:picLocks noChangeAspect="1"/>
          </p:cNvPicPr>
          <p:nvPr/>
        </p:nvPicPr>
        <p:blipFill>
          <a:blip r:embed="rId2"/>
          <a:stretch>
            <a:fillRect/>
          </a:stretch>
        </p:blipFill>
        <p:spPr>
          <a:xfrm>
            <a:off x="6746240" y="717705"/>
            <a:ext cx="5008562" cy="2832897"/>
          </a:xfrm>
          <a:prstGeom prst="rect">
            <a:avLst/>
          </a:prstGeom>
        </p:spPr>
      </p:pic>
      <p:sp>
        <p:nvSpPr>
          <p:cNvPr id="5" name="スライド番号プレースホルダー 4">
            <a:extLst>
              <a:ext uri="{FF2B5EF4-FFF2-40B4-BE49-F238E27FC236}">
                <a16:creationId xmlns:a16="http://schemas.microsoft.com/office/drawing/2014/main" id="{8C10B255-D19F-4304-A92B-346CAD83B1D9}"/>
              </a:ext>
            </a:extLst>
          </p:cNvPr>
          <p:cNvSpPr>
            <a:spLocks noGrp="1"/>
          </p:cNvSpPr>
          <p:nvPr>
            <p:ph type="sldNum" sz="quarter" idx="12"/>
          </p:nvPr>
        </p:nvSpPr>
        <p:spPr/>
        <p:txBody>
          <a:bodyPr/>
          <a:lstStyle/>
          <a:p>
            <a:fld id="{011825E6-0B3D-4B55-894C-2300E3F058C0}" type="slidenum">
              <a:rPr kumimoji="1" lang="ja-JP" altLang="en-US" smtClean="0"/>
              <a:t>50</a:t>
            </a:fld>
            <a:endParaRPr kumimoji="1" lang="ja-JP" altLang="en-US"/>
          </a:p>
        </p:txBody>
      </p:sp>
    </p:spTree>
    <p:extLst>
      <p:ext uri="{BB962C8B-B14F-4D97-AF65-F5344CB8AC3E}">
        <p14:creationId xmlns:p14="http://schemas.microsoft.com/office/powerpoint/2010/main" val="2664357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par>
                                <p:cTn id="28" presetID="1"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500"/>
                                        <p:tgtEl>
                                          <p:spTgt spid="3">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500"/>
                                        <p:tgtEl>
                                          <p:spTgt spid="3">
                                            <p:txEl>
                                              <p:pRg st="6" end="6"/>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D75BF832-C971-4946-8C5C-CED03CD2484C}"/>
              </a:ext>
            </a:extLst>
          </p:cNvPr>
          <p:cNvSpPr/>
          <p:nvPr/>
        </p:nvSpPr>
        <p:spPr>
          <a:xfrm>
            <a:off x="0" y="0"/>
            <a:ext cx="12192000" cy="685800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6387" name="Rectangle 2"/>
          <p:cNvSpPr>
            <a:spLocks noChangeArrowheads="1"/>
          </p:cNvSpPr>
          <p:nvPr/>
        </p:nvSpPr>
        <p:spPr bwMode="auto">
          <a:xfrm>
            <a:off x="1892300" y="1395413"/>
            <a:ext cx="8775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r>
              <a:rPr lang="en-US" altLang="ja-JP" sz="2800" dirty="0">
                <a:latin typeface="+mn-lt"/>
              </a:rPr>
              <a:t>Sketch Interpreter for Geometric Modeling</a:t>
            </a:r>
            <a:endParaRPr lang="ja-JP" altLang="ja-JP" sz="2800" dirty="0">
              <a:latin typeface="+mn-lt"/>
            </a:endParaRPr>
          </a:p>
        </p:txBody>
      </p:sp>
      <p:sp>
        <p:nvSpPr>
          <p:cNvPr id="16388" name="Rectangle 4"/>
          <p:cNvSpPr>
            <a:spLocks noChangeArrowheads="1"/>
          </p:cNvSpPr>
          <p:nvPr/>
        </p:nvSpPr>
        <p:spPr bwMode="auto">
          <a:xfrm>
            <a:off x="2194560" y="4502930"/>
            <a:ext cx="9013825" cy="223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457200" indent="-457200">
              <a:spcBef>
                <a:spcPct val="20000"/>
              </a:spcBef>
              <a:buChar char="•"/>
              <a:tabLst>
                <a:tab pos="228600" algn="l"/>
              </a:tabLst>
              <a:defRPr kumimoji="1" sz="3200">
                <a:solidFill>
                  <a:schemeClr val="tx1"/>
                </a:solidFill>
                <a:latin typeface="Arial" pitchFamily="34" charset="0"/>
                <a:ea typeface="ＭＳ Ｐゴシック" pitchFamily="50" charset="-128"/>
              </a:defRPr>
            </a:lvl1pPr>
            <a:lvl2pPr marL="742950" indent="-285750">
              <a:spcBef>
                <a:spcPct val="20000"/>
              </a:spcBef>
              <a:buChar char="–"/>
              <a:tabLst>
                <a:tab pos="228600" algn="l"/>
              </a:tabLst>
              <a:defRPr kumimoji="1" sz="2800">
                <a:solidFill>
                  <a:schemeClr val="tx1"/>
                </a:solidFill>
                <a:latin typeface="Arial" pitchFamily="34" charset="0"/>
                <a:ea typeface="ＭＳ Ｐゴシック" pitchFamily="50" charset="-128"/>
              </a:defRPr>
            </a:lvl2pPr>
            <a:lvl3pPr marL="1143000" indent="-228600">
              <a:spcBef>
                <a:spcPct val="20000"/>
              </a:spcBef>
              <a:buChar char="•"/>
              <a:tabLst>
                <a:tab pos="228600" algn="l"/>
              </a:tabLst>
              <a:defRPr kumimoji="1" sz="2400">
                <a:solidFill>
                  <a:schemeClr val="tx1"/>
                </a:solidFill>
                <a:latin typeface="Arial" pitchFamily="34" charset="0"/>
                <a:ea typeface="ＭＳ Ｐゴシック" pitchFamily="50" charset="-128"/>
              </a:defRPr>
            </a:lvl3pPr>
            <a:lvl4pPr marL="1600200" indent="-228600">
              <a:spcBef>
                <a:spcPct val="20000"/>
              </a:spcBef>
              <a:buChar char="–"/>
              <a:tabLst>
                <a:tab pos="228600" algn="l"/>
              </a:tabLst>
              <a:defRPr kumimoji="1" sz="2000">
                <a:solidFill>
                  <a:schemeClr val="tx1"/>
                </a:solidFill>
                <a:latin typeface="Arial" pitchFamily="34" charset="0"/>
                <a:ea typeface="ＭＳ Ｐゴシック" pitchFamily="50" charset="-128"/>
              </a:defRPr>
            </a:lvl4pPr>
            <a:lvl5pPr marL="2057400" indent="-228600">
              <a:spcBef>
                <a:spcPct val="20000"/>
              </a:spcBef>
              <a:buChar char="»"/>
              <a:tabLst>
                <a:tab pos="228600" algn="l"/>
              </a:tabLst>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tabLst>
                <a:tab pos="228600" algn="l"/>
              </a:tabLst>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tabLst>
                <a:tab pos="228600" algn="l"/>
              </a:tabLst>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tabLst>
                <a:tab pos="228600" algn="l"/>
              </a:tabLst>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tabLst>
                <a:tab pos="228600" algn="l"/>
              </a:tabLst>
              <a:defRPr kumimoji="1" sz="2000">
                <a:solidFill>
                  <a:schemeClr val="tx1"/>
                </a:solidFill>
                <a:latin typeface="Arial" pitchFamily="34" charset="0"/>
                <a:ea typeface="ＭＳ Ｐゴシック" pitchFamily="50" charset="-128"/>
              </a:defRPr>
            </a:lvl9pPr>
          </a:lstStyle>
          <a:p>
            <a:pPr algn="ctr">
              <a:spcBef>
                <a:spcPct val="0"/>
              </a:spcBef>
              <a:buFontTx/>
              <a:buNone/>
            </a:pPr>
            <a:endParaRPr lang="en-US" altLang="ja-JP" sz="2400" dirty="0">
              <a:latin typeface="+mn-lt"/>
            </a:endParaRPr>
          </a:p>
          <a:p>
            <a:pPr eaLnBrk="1" hangingPunct="1">
              <a:lnSpc>
                <a:spcPct val="90000"/>
              </a:lnSpc>
              <a:spcBef>
                <a:spcPct val="0"/>
              </a:spcBef>
              <a:buFontTx/>
              <a:buNone/>
            </a:pPr>
            <a:r>
              <a:rPr lang="en-US" altLang="ja-JP" sz="1600" dirty="0" err="1">
                <a:latin typeface="+mn-lt"/>
              </a:rPr>
              <a:t>Sugishita,S</a:t>
            </a:r>
            <a:r>
              <a:rPr lang="en-US" altLang="ja-JP" sz="1600" dirty="0">
                <a:latin typeface="+mn-lt"/>
              </a:rPr>
              <a:t>, </a:t>
            </a:r>
            <a:r>
              <a:rPr lang="en-US" altLang="ja-JP" sz="1600" dirty="0" err="1">
                <a:latin typeface="+mn-lt"/>
              </a:rPr>
              <a:t>Kondo,K</a:t>
            </a:r>
            <a:r>
              <a:rPr lang="en-US" altLang="ja-JP" sz="1600" dirty="0">
                <a:latin typeface="+mn-lt"/>
              </a:rPr>
              <a:t>:  </a:t>
            </a:r>
            <a:r>
              <a:rPr lang="en-US" altLang="ja-JP" sz="1600" i="1" dirty="0">
                <a:latin typeface="+mn-lt"/>
              </a:rPr>
              <a:t>Sketch Interpreter for Geometric Modeling</a:t>
            </a:r>
            <a:br>
              <a:rPr lang="en-US" altLang="ja-JP" sz="1600" dirty="0">
                <a:latin typeface="+mn-lt"/>
              </a:rPr>
            </a:br>
            <a:r>
              <a:rPr lang="en-US" altLang="ja-JP" sz="1600" dirty="0">
                <a:latin typeface="+mn-lt"/>
              </a:rPr>
              <a:t>Annals of Numerical Mathematics pp.361-372, </a:t>
            </a:r>
            <a:r>
              <a:rPr lang="en-US" altLang="ja-JP" sz="1600" dirty="0" err="1">
                <a:latin typeface="+mn-lt"/>
              </a:rPr>
              <a:t>Baltzer</a:t>
            </a:r>
            <a:r>
              <a:rPr lang="en-US" altLang="ja-JP" sz="1600" dirty="0">
                <a:latin typeface="+mn-lt"/>
              </a:rPr>
              <a:t> Science,1996</a:t>
            </a:r>
          </a:p>
          <a:p>
            <a:pPr>
              <a:lnSpc>
                <a:spcPct val="90000"/>
              </a:lnSpc>
              <a:spcBef>
                <a:spcPct val="0"/>
              </a:spcBef>
              <a:buFontTx/>
              <a:buNone/>
            </a:pPr>
            <a:r>
              <a:rPr lang="en-US" altLang="ja-JP" sz="1600" dirty="0" err="1">
                <a:latin typeface="+mn-lt"/>
              </a:rPr>
              <a:t>K.Matsuda</a:t>
            </a:r>
            <a:r>
              <a:rPr lang="en-US" altLang="ja-JP" sz="1600" dirty="0">
                <a:latin typeface="+mn-lt"/>
              </a:rPr>
              <a:t>, </a:t>
            </a:r>
            <a:r>
              <a:rPr lang="en-US" altLang="ja-JP" sz="1600" dirty="0" err="1">
                <a:latin typeface="+mn-lt"/>
              </a:rPr>
              <a:t>S.Sugishita</a:t>
            </a:r>
            <a:r>
              <a:rPr lang="en-US" altLang="ja-JP" sz="1600" dirty="0">
                <a:latin typeface="+mn-lt"/>
              </a:rPr>
              <a:t>, </a:t>
            </a:r>
            <a:r>
              <a:rPr lang="en-US" altLang="ja-JP" sz="1600" dirty="0" err="1">
                <a:latin typeface="+mn-lt"/>
              </a:rPr>
              <a:t>Z.Xu</a:t>
            </a:r>
            <a:r>
              <a:rPr lang="en-US" altLang="ja-JP" sz="1600" dirty="0">
                <a:latin typeface="+mn-lt"/>
              </a:rPr>
              <a:t>, </a:t>
            </a:r>
            <a:r>
              <a:rPr lang="en-US" altLang="ja-JP" sz="1600" dirty="0" err="1">
                <a:latin typeface="+mn-lt"/>
              </a:rPr>
              <a:t>K.Kondo</a:t>
            </a:r>
            <a:r>
              <a:rPr lang="en-US" altLang="ja-JP" sz="1600" dirty="0">
                <a:latin typeface="+mn-lt"/>
              </a:rPr>
              <a:t>, H Sato, </a:t>
            </a:r>
            <a:r>
              <a:rPr lang="en-US" altLang="ja-JP" sz="1600" dirty="0" err="1">
                <a:latin typeface="+mn-lt"/>
              </a:rPr>
              <a:t>S.Shimada</a:t>
            </a:r>
            <a:r>
              <a:rPr lang="ja-JP" altLang="en-US" sz="1600" dirty="0">
                <a:latin typeface="+mn-lt"/>
              </a:rPr>
              <a:t>： “</a:t>
            </a:r>
            <a:r>
              <a:rPr lang="en-US" altLang="ja-JP" sz="1600" i="1" dirty="0">
                <a:latin typeface="+mn-lt"/>
              </a:rPr>
              <a:t>Freehand Sketch System for 3D Geometric Modeling</a:t>
            </a:r>
            <a:r>
              <a:rPr lang="en-US" altLang="ja-JP" sz="1600" dirty="0">
                <a:latin typeface="+mn-lt"/>
              </a:rPr>
              <a:t>”, Shape Modeling International ’97 pp.55-62, 1997.</a:t>
            </a:r>
          </a:p>
          <a:p>
            <a:pPr>
              <a:lnSpc>
                <a:spcPct val="90000"/>
              </a:lnSpc>
              <a:spcBef>
                <a:spcPct val="0"/>
              </a:spcBef>
              <a:buFontTx/>
              <a:buNone/>
            </a:pPr>
            <a:r>
              <a:rPr lang="en-US" altLang="ja-JP" sz="1600" dirty="0" err="1">
                <a:latin typeface="+mn-lt"/>
              </a:rPr>
              <a:t>Nozomu</a:t>
            </a:r>
            <a:r>
              <a:rPr lang="en-US" altLang="ja-JP" sz="1600" dirty="0">
                <a:latin typeface="+mn-lt"/>
              </a:rPr>
              <a:t> Komori, Koichi Matsuda, Kunio Kondo:</a:t>
            </a:r>
            <a:r>
              <a:rPr lang="en-US" altLang="ja-JP" sz="1600" i="1" dirty="0">
                <a:latin typeface="+mn-lt"/>
              </a:rPr>
              <a:t> Pen Based Interface to Modify Geometric Models,</a:t>
            </a:r>
            <a:r>
              <a:rPr lang="en-US" altLang="ja-JP" sz="1600" dirty="0">
                <a:latin typeface="+mn-lt"/>
              </a:rPr>
              <a:t> Proceedings of the 8th ICECGDG Conference Vol.2, pp.180-184, 1998.</a:t>
            </a:r>
          </a:p>
          <a:p>
            <a:pPr>
              <a:lnSpc>
                <a:spcPct val="90000"/>
              </a:lnSpc>
              <a:spcBef>
                <a:spcPct val="0"/>
              </a:spcBef>
              <a:buFontTx/>
              <a:buNone/>
            </a:pPr>
            <a:r>
              <a:rPr lang="en-US" altLang="ja-JP" sz="1600" dirty="0">
                <a:latin typeface="+mn-lt"/>
              </a:rPr>
              <a:t>K. Kondo, F .Kimura, T. Tajima: </a:t>
            </a:r>
            <a:r>
              <a:rPr lang="en-US" altLang="ja-JP" sz="1600" i="1" dirty="0">
                <a:latin typeface="+mn-lt"/>
              </a:rPr>
              <a:t>Estimation of Viewpoints in Perspective Drawings and its Application </a:t>
            </a:r>
            <a:r>
              <a:rPr lang="en-US" altLang="ja-JP" sz="1600" dirty="0">
                <a:latin typeface="+mn-lt"/>
              </a:rPr>
              <a:t>(in Japanese). In J. Information Society of Japan, pp. 686-693, 1988.</a:t>
            </a:r>
          </a:p>
        </p:txBody>
      </p:sp>
      <p:pic>
        <p:nvPicPr>
          <p:cNvPr id="16390" name="Picture 7" descr="clock-fillet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8800" y="3154364"/>
            <a:ext cx="1601788" cy="1431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391"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1926" y="3168651"/>
            <a:ext cx="1514475" cy="1420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392"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6639" y="3179764"/>
            <a:ext cx="1527175" cy="14239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393" name="Picture 11" descr="phon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72401" y="3190875"/>
            <a:ext cx="1711325" cy="1416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スライド番号プレースホルダー 1">
            <a:extLst>
              <a:ext uri="{FF2B5EF4-FFF2-40B4-BE49-F238E27FC236}">
                <a16:creationId xmlns:a16="http://schemas.microsoft.com/office/drawing/2014/main" id="{A4A8BAEE-B437-4BB3-90E0-CB617CF3126E}"/>
              </a:ext>
            </a:extLst>
          </p:cNvPr>
          <p:cNvSpPr>
            <a:spLocks noGrp="1"/>
          </p:cNvSpPr>
          <p:nvPr>
            <p:ph type="sldNum" sz="quarter" idx="12"/>
          </p:nvPr>
        </p:nvSpPr>
        <p:spPr>
          <a:xfrm>
            <a:off x="9290331" y="6356350"/>
            <a:ext cx="2743200" cy="365125"/>
          </a:xfrm>
        </p:spPr>
        <p:txBody>
          <a:bodyPr/>
          <a:lstStyle/>
          <a:p>
            <a:fld id="{011825E6-0B3D-4B55-894C-2300E3F058C0}" type="slidenum">
              <a:rPr kumimoji="1" lang="ja-JP" altLang="en-US" smtClean="0"/>
              <a:t>51</a:t>
            </a:fld>
            <a:endParaRPr kumimoji="1" lang="ja-JP" altLang="en-US" dirty="0"/>
          </a:p>
        </p:txBody>
      </p:sp>
    </p:spTree>
    <p:extLst>
      <p:ext uri="{BB962C8B-B14F-4D97-AF65-F5344CB8AC3E}">
        <p14:creationId xmlns:p14="http://schemas.microsoft.com/office/powerpoint/2010/main" val="30212798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1" name="直線コネクタ 140">
            <a:extLst>
              <a:ext uri="{FF2B5EF4-FFF2-40B4-BE49-F238E27FC236}">
                <a16:creationId xmlns:a16="http://schemas.microsoft.com/office/drawing/2014/main" id="{6E6E5C55-0065-43C3-AD64-565BE9C3FD8C}"/>
              </a:ext>
            </a:extLst>
          </p:cNvPr>
          <p:cNvCxnSpPr>
            <a:cxnSpLocks/>
          </p:cNvCxnSpPr>
          <p:nvPr/>
        </p:nvCxnSpPr>
        <p:spPr>
          <a:xfrm>
            <a:off x="813822" y="5363576"/>
            <a:ext cx="10568779"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3" name="コンテンツ プレースホルダー 2"/>
          <p:cNvSpPr>
            <a:spLocks noGrp="1"/>
          </p:cNvSpPr>
          <p:nvPr>
            <p:ph idx="1"/>
          </p:nvPr>
        </p:nvSpPr>
        <p:spPr>
          <a:xfrm>
            <a:off x="437975" y="1640987"/>
            <a:ext cx="11402435" cy="4855894"/>
          </a:xfrm>
        </p:spPr>
        <p:txBody>
          <a:bodyPr>
            <a:noAutofit/>
          </a:bodyPr>
          <a:lstStyle/>
          <a:p>
            <a:pPr marL="0" indent="0">
              <a:lnSpc>
                <a:spcPts val="600"/>
              </a:lnSpc>
              <a:buNone/>
            </a:pPr>
            <a:r>
              <a:rPr lang="ja-JP" altLang="en-US" sz="1050" dirty="0"/>
              <a:t>　　　　　　 </a:t>
            </a:r>
            <a:r>
              <a:rPr lang="ja-JP" altLang="en-US" sz="1050" dirty="0">
                <a:solidFill>
                  <a:srgbClr val="C00000"/>
                </a:solidFill>
              </a:rPr>
              <a:t> ●</a:t>
            </a:r>
            <a:r>
              <a:rPr lang="ja-JP" altLang="en-US" sz="1050" dirty="0"/>
              <a:t> 理解を助ける表現・ペイントシステム　</a:t>
            </a:r>
            <a:r>
              <a:rPr lang="en-US" altLang="ja-JP" sz="1050" dirty="0" err="1"/>
              <a:t>photoshop</a:t>
            </a:r>
            <a:r>
              <a:rPr lang="ja-JP" altLang="en-US" sz="1050" dirty="0"/>
              <a:t>より前に　　（印刷会社がシステム販売）</a:t>
            </a:r>
          </a:p>
          <a:p>
            <a:pPr marL="0" indent="0">
              <a:lnSpc>
                <a:spcPts val="600"/>
              </a:lnSpc>
              <a:buNone/>
            </a:pPr>
            <a:r>
              <a:rPr lang="ja-JP" altLang="en-US" sz="1050" dirty="0"/>
              <a:t>　　　 　　　</a:t>
            </a:r>
            <a:r>
              <a:rPr lang="ja-JP" altLang="en-US" sz="1050" dirty="0">
                <a:solidFill>
                  <a:srgbClr val="C00000"/>
                </a:solidFill>
              </a:rPr>
              <a:t> ●</a:t>
            </a:r>
            <a:r>
              <a:rPr lang="ja-JP" altLang="en-US" sz="1050" dirty="0"/>
              <a:t> </a:t>
            </a:r>
            <a:r>
              <a:rPr lang="en-US" altLang="ja-JP" sz="1050" dirty="0"/>
              <a:t>3</a:t>
            </a:r>
            <a:r>
              <a:rPr lang="ja-JP" altLang="en-US" sz="1050" dirty="0"/>
              <a:t>次元形状の表現　　　　　　　　　　</a:t>
            </a:r>
            <a:r>
              <a:rPr lang="ja-JP" altLang="en-US" sz="1050" dirty="0">
                <a:solidFill>
                  <a:srgbClr val="C00000"/>
                </a:solidFill>
              </a:rPr>
              <a:t> ● </a:t>
            </a:r>
            <a:r>
              <a:rPr lang="en-US" altLang="ja-JP" sz="1050" dirty="0"/>
              <a:t>3</a:t>
            </a:r>
            <a:r>
              <a:rPr lang="ja-JP" altLang="en-US" sz="1050" dirty="0"/>
              <a:t>次元モデルの輪郭線　　</a:t>
            </a:r>
            <a:r>
              <a:rPr lang="en-US" altLang="ja-JP" sz="1050" dirty="0"/>
              <a:t>Lightwave</a:t>
            </a:r>
            <a:r>
              <a:rPr lang="ja-JP" altLang="en-US" sz="1050" dirty="0"/>
              <a:t>実装、アニメへの展開　　　</a:t>
            </a:r>
            <a:r>
              <a:rPr lang="ja-JP" altLang="en-US" sz="1050" dirty="0">
                <a:solidFill>
                  <a:srgbClr val="C00000"/>
                </a:solidFill>
              </a:rPr>
              <a:t> ●</a:t>
            </a:r>
            <a:r>
              <a:rPr lang="ja-JP" altLang="en-US" sz="1050" dirty="0"/>
              <a:t>トーンシェーディング</a:t>
            </a:r>
            <a:endParaRPr lang="en-US" altLang="ja-JP" sz="1050" dirty="0"/>
          </a:p>
          <a:p>
            <a:pPr marL="0" indent="0">
              <a:lnSpc>
                <a:spcPts val="600"/>
              </a:lnSpc>
              <a:buNone/>
            </a:pPr>
            <a:r>
              <a:rPr lang="ja-JP" altLang="en-US" sz="1050" dirty="0">
                <a:solidFill>
                  <a:srgbClr val="C00000"/>
                </a:solidFill>
              </a:rPr>
              <a:t>　　　　　　　　　　●</a:t>
            </a:r>
            <a:r>
              <a:rPr lang="ja-JP" altLang="en-US" sz="1050" dirty="0"/>
              <a:t> ３</a:t>
            </a:r>
            <a:r>
              <a:rPr lang="en-US" altLang="ja-JP" sz="1050" dirty="0"/>
              <a:t>D</a:t>
            </a:r>
            <a:r>
              <a:rPr lang="ja-JP" altLang="en-US" sz="1050" dirty="0"/>
              <a:t>イラスト作図（システム販売）　</a:t>
            </a:r>
            <a:r>
              <a:rPr lang="ja-JP" altLang="en-US" sz="1050" dirty="0">
                <a:solidFill>
                  <a:srgbClr val="C00000"/>
                </a:solidFill>
              </a:rPr>
              <a:t> ● </a:t>
            </a:r>
            <a:r>
              <a:rPr lang="en-US" altLang="ja-JP" sz="1050" dirty="0"/>
              <a:t>3D</a:t>
            </a:r>
            <a:r>
              <a:rPr lang="ja-JP" altLang="en-US" sz="1050" dirty="0"/>
              <a:t>アニメ制作インタフェース（初）　　  　</a:t>
            </a:r>
            <a:r>
              <a:rPr lang="ja-JP" altLang="en-US" sz="1050" dirty="0">
                <a:solidFill>
                  <a:srgbClr val="C00000"/>
                </a:solidFill>
              </a:rPr>
              <a:t> ●</a:t>
            </a:r>
            <a:r>
              <a:rPr lang="ja-JP" altLang="en-US" sz="1050" dirty="0"/>
              <a:t>ジオラマエンジン</a:t>
            </a:r>
            <a:endParaRPr lang="en-US" altLang="ja-JP" sz="1050" dirty="0"/>
          </a:p>
          <a:p>
            <a:pPr marL="0" indent="0">
              <a:lnSpc>
                <a:spcPts val="600"/>
              </a:lnSpc>
              <a:buNone/>
            </a:pPr>
            <a:r>
              <a:rPr lang="ja-JP" altLang="en-US" sz="1050" dirty="0">
                <a:solidFill>
                  <a:srgbClr val="C00000"/>
                </a:solidFill>
              </a:rPr>
              <a:t>　　　　　●</a:t>
            </a:r>
            <a:r>
              <a:rPr lang="ja-JP" altLang="en-US" sz="1050" dirty="0"/>
              <a:t>モンタージュパース　</a:t>
            </a:r>
            <a:r>
              <a:rPr lang="ja-JP" altLang="en-US" sz="1050" dirty="0">
                <a:solidFill>
                  <a:srgbClr val="C00000"/>
                </a:solidFill>
              </a:rPr>
              <a:t> ●</a:t>
            </a:r>
            <a:r>
              <a:rPr lang="ja-JP" altLang="en-US" sz="1050" dirty="0"/>
              <a:t>形状復元　　　 </a:t>
            </a:r>
            <a:r>
              <a:rPr lang="ja-JP" altLang="en-US" sz="1050" dirty="0">
                <a:solidFill>
                  <a:srgbClr val="C00000"/>
                </a:solidFill>
              </a:rPr>
              <a:t>●</a:t>
            </a:r>
            <a:r>
              <a:rPr lang="en-US" altLang="ja-JP" sz="1050" dirty="0"/>
              <a:t>2D3D</a:t>
            </a:r>
            <a:r>
              <a:rPr lang="ja-JP" altLang="en-US" sz="1050" dirty="0"/>
              <a:t>画像合成　　      </a:t>
            </a:r>
            <a:r>
              <a:rPr lang="ja-JP" altLang="en-US" sz="1050" dirty="0">
                <a:solidFill>
                  <a:srgbClr val="C00000"/>
                </a:solidFill>
              </a:rPr>
              <a:t>●</a:t>
            </a:r>
            <a:r>
              <a:rPr lang="ja-JP" altLang="en-US" sz="1050" dirty="0"/>
              <a:t>電子カタログへの展開　実用システム，特許　　　　　　　　　　　　　　　　　　　</a:t>
            </a:r>
            <a:endParaRPr lang="en-US" altLang="ja-JP" sz="1050" dirty="0"/>
          </a:p>
          <a:p>
            <a:pPr marL="0" indent="0">
              <a:lnSpc>
                <a:spcPts val="600"/>
              </a:lnSpc>
              <a:buNone/>
            </a:pPr>
            <a:r>
              <a:rPr lang="ja-JP" altLang="en-US" sz="1050" dirty="0"/>
              <a:t>                               </a:t>
            </a:r>
            <a:r>
              <a:rPr lang="ja-JP" altLang="en-US" sz="1050" dirty="0">
                <a:solidFill>
                  <a:srgbClr val="C00000"/>
                </a:solidFill>
              </a:rPr>
              <a:t>●</a:t>
            </a:r>
            <a:r>
              <a:rPr lang="ja-JP" altLang="en-US" sz="1050" dirty="0"/>
              <a:t>線画レンダリング　　　　　　　　</a:t>
            </a:r>
            <a:r>
              <a:rPr lang="ja-JP" altLang="en-US" sz="1050" dirty="0">
                <a:solidFill>
                  <a:srgbClr val="C00000"/>
                </a:solidFill>
              </a:rPr>
              <a:t>  ● </a:t>
            </a:r>
            <a:r>
              <a:rPr lang="ja-JP" altLang="en-US" sz="1050" dirty="0"/>
              <a:t>ラインドローイング</a:t>
            </a:r>
            <a:r>
              <a:rPr lang="en-US" altLang="ja-JP" sz="1050" dirty="0"/>
              <a:t>&gt;</a:t>
            </a:r>
            <a:r>
              <a:rPr lang="ja-JP" altLang="en-US" sz="1050" dirty="0"/>
              <a:t>　</a:t>
            </a:r>
            <a:r>
              <a:rPr lang="en-US" altLang="ja-JP" sz="1050" dirty="0"/>
              <a:t>2</a:t>
            </a:r>
            <a:r>
              <a:rPr lang="ja-JP" altLang="en-US" sz="1050" dirty="0"/>
              <a:t>次元イラスト　　　　　</a:t>
            </a:r>
            <a:r>
              <a:rPr lang="ja-JP" altLang="en-US" sz="1050" dirty="0">
                <a:solidFill>
                  <a:srgbClr val="C00000"/>
                </a:solidFill>
              </a:rPr>
              <a:t> ● </a:t>
            </a:r>
            <a:r>
              <a:rPr lang="ja-JP" altLang="en-US" sz="1050" dirty="0"/>
              <a:t>リアルタイムラインドローイング</a:t>
            </a:r>
          </a:p>
          <a:p>
            <a:pPr marL="0" indent="0">
              <a:lnSpc>
                <a:spcPts val="600"/>
              </a:lnSpc>
              <a:buNone/>
            </a:pPr>
            <a:r>
              <a:rPr lang="ja-JP" altLang="en-US" sz="1050" dirty="0"/>
              <a:t>　　　　　　　　　　　　　　　　　　　　　　　　　　</a:t>
            </a:r>
            <a:r>
              <a:rPr lang="ja-JP" altLang="en-US" sz="1050" dirty="0">
                <a:solidFill>
                  <a:srgbClr val="C00000"/>
                </a:solidFill>
              </a:rPr>
              <a:t> ●</a:t>
            </a:r>
            <a:r>
              <a:rPr lang="ja-JP" altLang="en-US" sz="1050" dirty="0"/>
              <a:t>パース誇張　　　　　　　　　　　　</a:t>
            </a:r>
            <a:r>
              <a:rPr lang="ja-JP" altLang="en-US" sz="1050" dirty="0">
                <a:solidFill>
                  <a:srgbClr val="C00000"/>
                </a:solidFill>
              </a:rPr>
              <a:t> ●</a:t>
            </a:r>
            <a:r>
              <a:rPr lang="ja-JP" altLang="en-US" sz="1050" dirty="0"/>
              <a:t>アニメパース　　</a:t>
            </a:r>
            <a:r>
              <a:rPr lang="ja-JP" altLang="en-US" sz="1050" dirty="0">
                <a:solidFill>
                  <a:srgbClr val="C00000"/>
                </a:solidFill>
              </a:rPr>
              <a:t>●</a:t>
            </a:r>
            <a:r>
              <a:rPr lang="ja-JP" altLang="en-US" sz="1050" dirty="0"/>
              <a:t>多視点描画　</a:t>
            </a:r>
            <a:endParaRPr lang="en-US" altLang="ja-JP" sz="1050" dirty="0"/>
          </a:p>
          <a:p>
            <a:pPr marL="0" indent="0">
              <a:lnSpc>
                <a:spcPts val="600"/>
              </a:lnSpc>
              <a:buNone/>
            </a:pPr>
            <a:r>
              <a:rPr lang="ja-JP" altLang="en-US" sz="1050" dirty="0"/>
              <a:t>　　　　　　　　　　　　　　　　　　　　　　　　　　　　　　　　　　　</a:t>
            </a:r>
            <a:r>
              <a:rPr lang="ja-JP" altLang="en-US" sz="1050" dirty="0">
                <a:solidFill>
                  <a:srgbClr val="C00000"/>
                </a:solidFill>
              </a:rPr>
              <a:t> ●</a:t>
            </a:r>
            <a:r>
              <a:rPr lang="ja-JP" altLang="en-US" sz="1050" dirty="0"/>
              <a:t>画像から絵画やイラスト表現　　　</a:t>
            </a:r>
            <a:r>
              <a:rPr lang="ja-JP" altLang="en-US" sz="1050" dirty="0">
                <a:solidFill>
                  <a:srgbClr val="C00000"/>
                </a:solidFill>
              </a:rPr>
              <a:t> ●</a:t>
            </a:r>
            <a:r>
              <a:rPr lang="ja-JP" altLang="en-US" sz="1050" dirty="0"/>
              <a:t>誘目性　</a:t>
            </a:r>
            <a:r>
              <a:rPr lang="ja-JP" altLang="en-US" sz="1050" dirty="0">
                <a:solidFill>
                  <a:srgbClr val="C00000"/>
                </a:solidFill>
              </a:rPr>
              <a:t> 　　　　　　　　　　　　</a:t>
            </a:r>
            <a:r>
              <a:rPr lang="ja-JP" altLang="en-US" sz="1050" dirty="0"/>
              <a:t>　　　　　　　　　　　　　　　　　　　　　　　　　　　　　　　　　          　　　    </a:t>
            </a:r>
            <a:r>
              <a:rPr lang="ja-JP" altLang="en-US" sz="1050" dirty="0">
                <a:solidFill>
                  <a:srgbClr val="C00000"/>
                </a:solidFill>
              </a:rPr>
              <a:t> 　　　　　</a:t>
            </a:r>
            <a:endParaRPr lang="en-US" altLang="ja-JP" sz="1050" dirty="0">
              <a:solidFill>
                <a:srgbClr val="C00000"/>
              </a:solidFill>
            </a:endParaRPr>
          </a:p>
          <a:p>
            <a:pPr marL="0" indent="0">
              <a:lnSpc>
                <a:spcPts val="600"/>
              </a:lnSpc>
              <a:buNone/>
            </a:pPr>
            <a:r>
              <a:rPr lang="ja-JP" altLang="en-US" sz="1050" dirty="0">
                <a:solidFill>
                  <a:srgbClr val="C00000"/>
                </a:solidFill>
              </a:rPr>
              <a:t>　　　　　　　　　　　　　　　　　　　　　　　　　　　　　　　　　　　　　　● </a:t>
            </a:r>
            <a:r>
              <a:rPr lang="en-US" altLang="ja-JP" sz="1050" dirty="0"/>
              <a:t>3</a:t>
            </a:r>
            <a:r>
              <a:rPr lang="ja-JP" altLang="en-US" sz="1050" dirty="0"/>
              <a:t>次元モデルによる絵画表現　　　</a:t>
            </a:r>
            <a:r>
              <a:rPr lang="ja-JP" altLang="en-US" sz="1050" dirty="0">
                <a:solidFill>
                  <a:srgbClr val="C00000"/>
                </a:solidFill>
              </a:rPr>
              <a:t> ● </a:t>
            </a:r>
            <a:r>
              <a:rPr lang="en-US" altLang="ja-JP" sz="1050" dirty="0"/>
              <a:t>LOD</a:t>
            </a:r>
            <a:r>
              <a:rPr lang="ja-JP" altLang="en-US" sz="1050" dirty="0"/>
              <a:t>　誘目性</a:t>
            </a:r>
            <a:r>
              <a:rPr lang="en-US" altLang="ja-JP" sz="1050" dirty="0"/>
              <a:t>&gt; </a:t>
            </a:r>
            <a:r>
              <a:rPr lang="ja-JP" altLang="en-US" sz="1050" dirty="0"/>
              <a:t>リアルタイム</a:t>
            </a:r>
            <a:r>
              <a:rPr lang="en-US" altLang="ja-JP" sz="1050" dirty="0"/>
              <a:t>CG</a:t>
            </a:r>
            <a:r>
              <a:rPr lang="ja-JP" altLang="en-US" sz="1050" dirty="0"/>
              <a:t>　　　　　</a:t>
            </a:r>
          </a:p>
          <a:p>
            <a:pPr marL="0" indent="0">
              <a:lnSpc>
                <a:spcPts val="600"/>
              </a:lnSpc>
              <a:buNone/>
            </a:pPr>
            <a:r>
              <a:rPr lang="ja-JP" altLang="en-US" sz="1050" dirty="0"/>
              <a:t>　　　　　　　　　</a:t>
            </a:r>
            <a:r>
              <a:rPr lang="ja-JP" altLang="en-US" sz="1050" dirty="0">
                <a:solidFill>
                  <a:srgbClr val="C00000"/>
                </a:solidFill>
              </a:rPr>
              <a:t>●</a:t>
            </a:r>
            <a:r>
              <a:rPr lang="en-US" altLang="ja-JP" sz="1050" dirty="0"/>
              <a:t>Bezier</a:t>
            </a:r>
            <a:r>
              <a:rPr lang="ja-JP" altLang="en-US" sz="1050" dirty="0"/>
              <a:t>曲線曲面</a:t>
            </a:r>
            <a:r>
              <a:rPr lang="en-US" altLang="ja-JP" sz="1050" dirty="0"/>
              <a:t>    , </a:t>
            </a:r>
            <a:r>
              <a:rPr lang="ja-JP" altLang="en-US" sz="1050" dirty="0">
                <a:solidFill>
                  <a:srgbClr val="C00000"/>
                </a:solidFill>
              </a:rPr>
              <a:t>●</a:t>
            </a:r>
            <a:r>
              <a:rPr lang="ja-JP" altLang="en-US" sz="1050" dirty="0"/>
              <a:t>形状モデリング　　　　　　　　　　  </a:t>
            </a:r>
            <a:r>
              <a:rPr lang="ja-JP" altLang="en-US" sz="1050" dirty="0">
                <a:solidFill>
                  <a:srgbClr val="C00000"/>
                </a:solidFill>
              </a:rPr>
              <a:t> ● </a:t>
            </a:r>
            <a:r>
              <a:rPr lang="en-US" altLang="ja-JP" sz="1050" dirty="0"/>
              <a:t>subdivision       </a:t>
            </a:r>
            <a:r>
              <a:rPr lang="ja-JP" altLang="en-US" sz="1050" dirty="0">
                <a:solidFill>
                  <a:srgbClr val="C00000"/>
                </a:solidFill>
              </a:rPr>
              <a:t>●</a:t>
            </a:r>
            <a:r>
              <a:rPr lang="ja-JP" altLang="en-US" sz="1050" dirty="0"/>
              <a:t>曲面モデルの</a:t>
            </a:r>
            <a:r>
              <a:rPr lang="en-US" altLang="ja-JP" sz="1050" dirty="0"/>
              <a:t>LOD &gt; </a:t>
            </a:r>
            <a:r>
              <a:rPr lang="ja-JP" altLang="en-US" sz="1050" dirty="0"/>
              <a:t>ローポリゴン　　</a:t>
            </a:r>
            <a:endParaRPr lang="en-US" altLang="ja-JP" sz="1050" dirty="0"/>
          </a:p>
          <a:p>
            <a:pPr marL="0" indent="0">
              <a:lnSpc>
                <a:spcPts val="600"/>
              </a:lnSpc>
              <a:buNone/>
            </a:pPr>
            <a:r>
              <a:rPr lang="ja-JP" altLang="en-US" sz="1050" dirty="0"/>
              <a:t>　　　　　　　　</a:t>
            </a:r>
            <a:r>
              <a:rPr lang="ja-JP" altLang="en-US" sz="1050" dirty="0">
                <a:solidFill>
                  <a:srgbClr val="C00000"/>
                </a:solidFill>
              </a:rPr>
              <a:t>                     </a:t>
            </a:r>
            <a:r>
              <a:rPr lang="ja-JP" altLang="en-US" sz="1050" dirty="0"/>
              <a:t>　　　　　　　　　</a:t>
            </a:r>
            <a:r>
              <a:rPr lang="ja-JP" altLang="en-US" sz="1050" dirty="0">
                <a:solidFill>
                  <a:srgbClr val="C00000"/>
                </a:solidFill>
              </a:rPr>
              <a:t>●</a:t>
            </a:r>
            <a:r>
              <a:rPr lang="ja-JP" altLang="en-US" sz="1050" dirty="0"/>
              <a:t>スケッチモデリング・インタフェース </a:t>
            </a:r>
            <a:r>
              <a:rPr lang="ja-JP" altLang="en-US" sz="1050" dirty="0">
                <a:solidFill>
                  <a:srgbClr val="C00000"/>
                </a:solidFill>
              </a:rPr>
              <a:t>● </a:t>
            </a:r>
            <a:r>
              <a:rPr lang="ja-JP" altLang="en-US" sz="1050" dirty="0"/>
              <a:t>陰関数モデリング　　</a:t>
            </a:r>
            <a:r>
              <a:rPr lang="ja-JP" altLang="en-US" sz="1050" dirty="0">
                <a:solidFill>
                  <a:srgbClr val="C00000"/>
                </a:solidFill>
              </a:rPr>
              <a:t> </a:t>
            </a:r>
            <a:r>
              <a:rPr lang="ja-JP" altLang="en-US" sz="1050" dirty="0"/>
              <a:t>　</a:t>
            </a:r>
            <a:r>
              <a:rPr lang="en-US" altLang="ja-JP" sz="1050" dirty="0"/>
              <a:t> </a:t>
            </a:r>
            <a:r>
              <a:rPr lang="ja-JP" altLang="en-US" sz="1050" dirty="0"/>
              <a:t>　　 </a:t>
            </a:r>
            <a:r>
              <a:rPr lang="ja-JP" altLang="en-US" sz="1050" dirty="0">
                <a:solidFill>
                  <a:srgbClr val="C00000"/>
                </a:solidFill>
              </a:rPr>
              <a:t>● </a:t>
            </a:r>
            <a:r>
              <a:rPr lang="ja-JP" altLang="en-US" sz="1050" dirty="0"/>
              <a:t>履歴データ編集　　　　　　　　　　　　　　　　　　　　　　　　　　　　　　　　　　　　　　　　　　　　　　　　　　　　　　　　　　　　　　　　　　　　　　　　　　　　　　　　　　　　　　　　　　　　　　　　　　　　　　　　　　　　　　　　　　　　　　　　　　　　　</a:t>
            </a:r>
            <a:endParaRPr lang="en-US" altLang="ja-JP" sz="1050" dirty="0"/>
          </a:p>
          <a:p>
            <a:pPr marL="0" indent="0">
              <a:lnSpc>
                <a:spcPts val="600"/>
              </a:lnSpc>
              <a:buNone/>
            </a:pPr>
            <a:r>
              <a:rPr lang="ja-JP" altLang="en-US" sz="1050" dirty="0">
                <a:solidFill>
                  <a:srgbClr val="C00000"/>
                </a:solidFill>
              </a:rPr>
              <a:t>　　　　　　　　　　　　　　　　 　　　　　●</a:t>
            </a:r>
            <a:r>
              <a:rPr lang="ja-JP" altLang="en-US" sz="1050" dirty="0"/>
              <a:t>デザイン画像検索（感性情報処理）</a:t>
            </a:r>
          </a:p>
          <a:p>
            <a:pPr marL="0" indent="0">
              <a:lnSpc>
                <a:spcPts val="600"/>
              </a:lnSpc>
              <a:buNone/>
            </a:pPr>
            <a:r>
              <a:rPr lang="ja-JP" altLang="en-US" sz="1050" dirty="0"/>
              <a:t>　　　　　　　　　　　　　　　　　　       　    　 　　　　　　</a:t>
            </a:r>
            <a:r>
              <a:rPr lang="ja-JP" altLang="en-US" sz="1050" dirty="0">
                <a:solidFill>
                  <a:srgbClr val="C00000"/>
                </a:solidFill>
              </a:rPr>
              <a:t>●</a:t>
            </a:r>
            <a:r>
              <a:rPr lang="ja-JP" altLang="en-US" sz="1050" dirty="0"/>
              <a:t>感性データベース　（特許）　    　　　　　　　  　　　　</a:t>
            </a:r>
            <a:r>
              <a:rPr lang="ja-JP" altLang="en-US" sz="1050" dirty="0">
                <a:solidFill>
                  <a:srgbClr val="C00000"/>
                </a:solidFill>
              </a:rPr>
              <a:t> ●</a:t>
            </a:r>
            <a:r>
              <a:rPr lang="ja-JP" altLang="en-US" sz="1050" dirty="0"/>
              <a:t>デジタルスクラップブック</a:t>
            </a:r>
          </a:p>
          <a:p>
            <a:pPr marL="0" indent="0">
              <a:lnSpc>
                <a:spcPts val="600"/>
              </a:lnSpc>
              <a:buNone/>
            </a:pPr>
            <a:r>
              <a:rPr lang="ja-JP" altLang="en-US" sz="1050" dirty="0"/>
              <a:t>　　　　　　　　　　　　　　　　　　　　　　　       　　　　　       　 </a:t>
            </a:r>
            <a:r>
              <a:rPr lang="ja-JP" altLang="en-US" sz="1050" dirty="0">
                <a:solidFill>
                  <a:srgbClr val="C00000"/>
                </a:solidFill>
              </a:rPr>
              <a:t>●</a:t>
            </a:r>
            <a:r>
              <a:rPr lang="en-US" altLang="ja-JP" sz="1050" dirty="0"/>
              <a:t> Color harmony </a:t>
            </a:r>
            <a:r>
              <a:rPr lang="ja-JP" altLang="en-US" sz="1050" dirty="0"/>
              <a:t>　　　     </a:t>
            </a:r>
            <a:r>
              <a:rPr lang="ja-JP" altLang="en-US" sz="1050" dirty="0">
                <a:solidFill>
                  <a:srgbClr val="C00000"/>
                </a:solidFill>
              </a:rPr>
              <a:t>●</a:t>
            </a:r>
            <a:r>
              <a:rPr lang="ja-JP" altLang="en-US" sz="1050" dirty="0"/>
              <a:t>配色デザイン　　　　　　　</a:t>
            </a:r>
            <a:r>
              <a:rPr lang="ja-JP" altLang="en-US" sz="1050" dirty="0">
                <a:solidFill>
                  <a:srgbClr val="C00000"/>
                </a:solidFill>
              </a:rPr>
              <a:t>●</a:t>
            </a:r>
            <a:r>
              <a:rPr lang="ja-JP" altLang="en-US" sz="1050" dirty="0"/>
              <a:t>キャラクター配色</a:t>
            </a:r>
          </a:p>
          <a:p>
            <a:pPr marL="0" indent="0">
              <a:lnSpc>
                <a:spcPts val="600"/>
              </a:lnSpc>
              <a:buNone/>
            </a:pPr>
            <a:r>
              <a:rPr lang="ja-JP" altLang="en-US" sz="1050" dirty="0"/>
              <a:t>　　　　　　　　　　　　　　　　　　　　　　　      </a:t>
            </a:r>
            <a:endParaRPr lang="en-US" altLang="ja-JP" sz="1050" dirty="0"/>
          </a:p>
          <a:p>
            <a:pPr marL="0" indent="0">
              <a:lnSpc>
                <a:spcPts val="600"/>
              </a:lnSpc>
              <a:buNone/>
            </a:pPr>
            <a:r>
              <a:rPr lang="ja-JP" altLang="en-US" sz="1050" dirty="0">
                <a:solidFill>
                  <a:srgbClr val="C00000"/>
                </a:solidFill>
              </a:rPr>
              <a:t>　　　　　　　　　　　　　　　　　　　　　　　　　●</a:t>
            </a:r>
            <a:r>
              <a:rPr lang="ja-JP" altLang="en-US" sz="1050" dirty="0"/>
              <a:t> </a:t>
            </a:r>
            <a:r>
              <a:rPr lang="en-US" altLang="ja-JP" sz="1050" dirty="0"/>
              <a:t>Motion Filter</a:t>
            </a:r>
            <a:r>
              <a:rPr lang="ja-JP" altLang="en-US" sz="1050" dirty="0"/>
              <a:t>　　　　</a:t>
            </a:r>
            <a:r>
              <a:rPr lang="ja-JP" altLang="en-US" sz="1050" dirty="0">
                <a:solidFill>
                  <a:srgbClr val="C00000"/>
                </a:solidFill>
              </a:rPr>
              <a:t> ● </a:t>
            </a:r>
            <a:r>
              <a:rPr lang="en-US" altLang="ja-JP" sz="1050" dirty="0"/>
              <a:t>Motion Capture </a:t>
            </a:r>
            <a:r>
              <a:rPr lang="ja-JP" altLang="en-US" sz="1050" dirty="0"/>
              <a:t>　　</a:t>
            </a:r>
            <a:r>
              <a:rPr lang="ja-JP" altLang="en-US" sz="1050" dirty="0">
                <a:solidFill>
                  <a:srgbClr val="C00000"/>
                </a:solidFill>
              </a:rPr>
              <a:t>●</a:t>
            </a:r>
            <a:r>
              <a:rPr lang="ja-JP" altLang="en-US" sz="1050" dirty="0"/>
              <a:t>知的アニメ制作情報活用 </a:t>
            </a:r>
            <a:endParaRPr lang="en-US" altLang="ja-JP" sz="1050" dirty="0"/>
          </a:p>
          <a:p>
            <a:pPr marL="0" indent="0">
              <a:lnSpc>
                <a:spcPts val="600"/>
              </a:lnSpc>
              <a:buNone/>
            </a:pPr>
            <a:r>
              <a:rPr lang="ja-JP" altLang="en-US" sz="1050" dirty="0"/>
              <a:t>　　　　　　　　　　　　　　　　　　　　　　　　　　　　　　　</a:t>
            </a:r>
            <a:r>
              <a:rPr lang="ja-JP" altLang="en-US" sz="1050" dirty="0">
                <a:solidFill>
                  <a:srgbClr val="C00000"/>
                </a:solidFill>
              </a:rPr>
              <a:t>             ● </a:t>
            </a:r>
            <a:r>
              <a:rPr lang="en-US" altLang="ja-JP" sz="1050" dirty="0"/>
              <a:t>Cartoon Blur </a:t>
            </a:r>
            <a:r>
              <a:rPr lang="ja-JP" altLang="en-US" sz="1050" dirty="0">
                <a:solidFill>
                  <a:srgbClr val="C00000"/>
                </a:solidFill>
              </a:rPr>
              <a:t>　</a:t>
            </a:r>
            <a:endParaRPr lang="en-US" altLang="ja-JP" sz="1050" dirty="0"/>
          </a:p>
          <a:p>
            <a:pPr marL="0" indent="0">
              <a:lnSpc>
                <a:spcPts val="900"/>
              </a:lnSpc>
              <a:buNone/>
            </a:pPr>
            <a:r>
              <a:rPr lang="ja-JP" altLang="en-US" sz="1050" dirty="0">
                <a:solidFill>
                  <a:srgbClr val="C00000"/>
                </a:solidFill>
              </a:rPr>
              <a:t>　　　　　　　　　　　　　　　　　　　　　　　　　　　　　　　　　　　　　　　　　●</a:t>
            </a:r>
            <a:r>
              <a:rPr lang="ja-JP" altLang="en-US" sz="1050" dirty="0"/>
              <a:t>キャラクターモデリング    </a:t>
            </a:r>
            <a:r>
              <a:rPr lang="ja-JP" altLang="en-US" sz="1050" dirty="0">
                <a:solidFill>
                  <a:srgbClr val="C00000"/>
                </a:solidFill>
              </a:rPr>
              <a:t>●</a:t>
            </a:r>
            <a:r>
              <a:rPr lang="ja-JP" altLang="en-US" sz="1050" dirty="0"/>
              <a:t>デフォルメ     </a:t>
            </a:r>
            <a:r>
              <a:rPr lang="ja-JP" altLang="en-US" sz="1050" dirty="0">
                <a:solidFill>
                  <a:srgbClr val="C00000"/>
                </a:solidFill>
              </a:rPr>
              <a:t>●</a:t>
            </a:r>
            <a:r>
              <a:rPr lang="ja-JP" altLang="en-US" sz="1050" dirty="0"/>
              <a:t>　パーツスクラップブック　</a:t>
            </a:r>
            <a:endParaRPr lang="en-US" altLang="ja-JP" sz="1050" dirty="0"/>
          </a:p>
          <a:p>
            <a:pPr marL="0" indent="0">
              <a:lnSpc>
                <a:spcPts val="900"/>
              </a:lnSpc>
              <a:buNone/>
            </a:pPr>
            <a:r>
              <a:rPr lang="ja-JP" altLang="en-US" sz="1050" dirty="0"/>
              <a:t>　　　　　　　　　　　　　　　　　　　　　　　　　　　　　　　　　　　　　　　　　　　　</a:t>
            </a:r>
            <a:r>
              <a:rPr lang="ja-JP" altLang="en-US" sz="1050" dirty="0">
                <a:solidFill>
                  <a:srgbClr val="C00000"/>
                </a:solidFill>
              </a:rPr>
              <a:t>●</a:t>
            </a:r>
            <a:r>
              <a:rPr lang="en-US" altLang="ja-JP" sz="1050" b="1" dirty="0"/>
              <a:t> DREAM</a:t>
            </a:r>
            <a:r>
              <a:rPr lang="ja-JP" altLang="en-US" sz="1050" b="1" dirty="0"/>
              <a:t>　</a:t>
            </a:r>
            <a:r>
              <a:rPr lang="ja-JP" altLang="en-US" sz="1050" dirty="0"/>
              <a:t>  </a:t>
            </a:r>
            <a:r>
              <a:rPr lang="ja-JP" altLang="en-US" sz="1050" dirty="0">
                <a:solidFill>
                  <a:srgbClr val="C00000"/>
                </a:solidFill>
              </a:rPr>
              <a:t>●</a:t>
            </a:r>
            <a:r>
              <a:rPr lang="ja-JP" altLang="en-US" sz="1050" dirty="0"/>
              <a:t>デフォルメ     </a:t>
            </a:r>
            <a:r>
              <a:rPr lang="ja-JP" altLang="en-US" sz="1050" dirty="0">
                <a:solidFill>
                  <a:srgbClr val="C00000"/>
                </a:solidFill>
              </a:rPr>
              <a:t>●</a:t>
            </a:r>
            <a:r>
              <a:rPr lang="ja-JP" altLang="en-US" sz="1050" dirty="0"/>
              <a:t>　パーツスクラップブック　</a:t>
            </a:r>
            <a:endParaRPr lang="en-US" altLang="ja-JP" sz="1050" dirty="0"/>
          </a:p>
          <a:p>
            <a:pPr marL="0" indent="0">
              <a:lnSpc>
                <a:spcPts val="900"/>
              </a:lnSpc>
              <a:buNone/>
            </a:pPr>
            <a:r>
              <a:rPr lang="ja-JP" altLang="en-US" sz="1050" dirty="0">
                <a:solidFill>
                  <a:srgbClr val="C00000"/>
                </a:solidFill>
              </a:rPr>
              <a:t>　　　　　　　　　　　　　　　　　　　　　　　　　　　　　　　　　　　　　　　　●</a:t>
            </a:r>
            <a:r>
              <a:rPr lang="ja-JP" altLang="en-US" sz="1050" dirty="0"/>
              <a:t>ライティングスクラップブック　</a:t>
            </a:r>
            <a:endParaRPr lang="en-US" altLang="ja-JP" sz="1050" dirty="0"/>
          </a:p>
          <a:p>
            <a:pPr marL="0" indent="0">
              <a:lnSpc>
                <a:spcPts val="900"/>
              </a:lnSpc>
              <a:buNone/>
            </a:pPr>
            <a:r>
              <a:rPr lang="ja-JP" altLang="en-US" sz="1050" dirty="0">
                <a:solidFill>
                  <a:srgbClr val="C00000"/>
                </a:solidFill>
              </a:rPr>
              <a:t>　　　　　　　　　　　　　　　　　　　　　　　　　　　　　　　　　　　　　　　　　　　　　 ●</a:t>
            </a:r>
            <a:r>
              <a:rPr lang="ja-JP" altLang="en-US" sz="1050" dirty="0"/>
              <a:t>カメラワーク演出スクラップブック</a:t>
            </a:r>
            <a:br>
              <a:rPr lang="en-US" altLang="ja-JP" sz="1050" dirty="0"/>
            </a:br>
            <a:endParaRPr lang="en-US" altLang="ja-JP" sz="1050" dirty="0"/>
          </a:p>
          <a:p>
            <a:pPr marL="0" indent="0">
              <a:lnSpc>
                <a:spcPts val="900"/>
              </a:lnSpc>
              <a:buNone/>
            </a:pPr>
            <a:r>
              <a:rPr lang="ja-JP" altLang="en-US" sz="1050" dirty="0"/>
              <a:t>　　　　　　　　　　　　　　　　　　　　　　　　　　　　　　　　　　　　　　　　　　　　　　　</a:t>
            </a:r>
            <a:r>
              <a:rPr lang="ja-JP" altLang="en-US" sz="1050" dirty="0">
                <a:solidFill>
                  <a:srgbClr val="C00000"/>
                </a:solidFill>
              </a:rPr>
              <a:t> ●</a:t>
            </a:r>
            <a:r>
              <a:rPr lang="ja-JP" altLang="en-US" sz="1050" dirty="0"/>
              <a:t>シナリオ制作支援システム、手法</a:t>
            </a:r>
            <a:endParaRPr lang="en-US" altLang="ja-JP" sz="1050" dirty="0"/>
          </a:p>
          <a:p>
            <a:pPr marL="0" indent="0">
              <a:lnSpc>
                <a:spcPts val="900"/>
              </a:lnSpc>
              <a:buNone/>
            </a:pPr>
            <a:r>
              <a:rPr lang="ja-JP" altLang="en-US" sz="1050" dirty="0"/>
              <a:t>　　　　　　　　　　　　　　　　　　　　　　　　　　　　　　　　　　　　　　　　　　　　　　　　　　　　　　　</a:t>
            </a:r>
            <a:r>
              <a:rPr lang="ja-JP" altLang="en-US" sz="1050" dirty="0">
                <a:solidFill>
                  <a:srgbClr val="C00000"/>
                </a:solidFill>
              </a:rPr>
              <a:t>●</a:t>
            </a:r>
            <a:r>
              <a:rPr lang="ja-JP" altLang="en-US" sz="1050" dirty="0"/>
              <a:t>配色タイムライン</a:t>
            </a:r>
          </a:p>
          <a:p>
            <a:pPr marL="0" indent="0">
              <a:lnSpc>
                <a:spcPts val="900"/>
              </a:lnSpc>
              <a:buNone/>
            </a:pPr>
            <a:r>
              <a:rPr lang="ja-JP" altLang="en-US" sz="1050" dirty="0"/>
              <a:t>　</a:t>
            </a:r>
          </a:p>
        </p:txBody>
      </p:sp>
      <p:sp>
        <p:nvSpPr>
          <p:cNvPr id="2" name="タイトル 1"/>
          <p:cNvSpPr>
            <a:spLocks noGrp="1"/>
          </p:cNvSpPr>
          <p:nvPr>
            <p:ph type="title"/>
          </p:nvPr>
        </p:nvSpPr>
        <p:spPr>
          <a:xfrm>
            <a:off x="628304" y="510209"/>
            <a:ext cx="8229600" cy="706090"/>
          </a:xfrm>
        </p:spPr>
        <p:txBody>
          <a:bodyPr>
            <a:normAutofit/>
          </a:bodyPr>
          <a:lstStyle/>
          <a:p>
            <a:r>
              <a:rPr lang="en-US" altLang="ja-JP" sz="2800" b="1" dirty="0"/>
              <a:t>CG</a:t>
            </a:r>
            <a:r>
              <a:rPr lang="ja-JP" altLang="en-US" sz="2400" dirty="0"/>
              <a:t>研究の展開</a:t>
            </a:r>
          </a:p>
        </p:txBody>
      </p:sp>
      <p:sp>
        <p:nvSpPr>
          <p:cNvPr id="4" name="テキスト ボックス 3"/>
          <p:cNvSpPr txBox="1"/>
          <p:nvPr/>
        </p:nvSpPr>
        <p:spPr>
          <a:xfrm>
            <a:off x="835286" y="1332018"/>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19</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5" name="テキスト ボックス 4"/>
          <p:cNvSpPr txBox="1"/>
          <p:nvPr/>
        </p:nvSpPr>
        <p:spPr>
          <a:xfrm>
            <a:off x="2989558" y="1332018"/>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35</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cxnSp>
        <p:nvCxnSpPr>
          <p:cNvPr id="7" name="直線コネクタ 6"/>
          <p:cNvCxnSpPr>
            <a:cxnSpLocks/>
          </p:cNvCxnSpPr>
          <p:nvPr/>
        </p:nvCxnSpPr>
        <p:spPr>
          <a:xfrm>
            <a:off x="845805" y="2021473"/>
            <a:ext cx="10501626"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直線コネクタ 7"/>
          <p:cNvCxnSpPr>
            <a:cxnSpLocks/>
          </p:cNvCxnSpPr>
          <p:nvPr/>
        </p:nvCxnSpPr>
        <p:spPr>
          <a:xfrm>
            <a:off x="819824" y="2410202"/>
            <a:ext cx="10527607"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直線コネクタ 8"/>
          <p:cNvCxnSpPr>
            <a:cxnSpLocks/>
          </p:cNvCxnSpPr>
          <p:nvPr/>
        </p:nvCxnSpPr>
        <p:spPr>
          <a:xfrm>
            <a:off x="813821" y="2819668"/>
            <a:ext cx="10568779"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直線コネクタ 9"/>
          <p:cNvCxnSpPr>
            <a:cxnSpLocks/>
          </p:cNvCxnSpPr>
          <p:nvPr/>
        </p:nvCxnSpPr>
        <p:spPr>
          <a:xfrm>
            <a:off x="761542" y="4310386"/>
            <a:ext cx="1059224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a:cxnSpLocks/>
          </p:cNvCxnSpPr>
          <p:nvPr/>
        </p:nvCxnSpPr>
        <p:spPr>
          <a:xfrm>
            <a:off x="750738" y="6465349"/>
            <a:ext cx="106400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a:cxnSpLocks/>
          </p:cNvCxnSpPr>
          <p:nvPr/>
        </p:nvCxnSpPr>
        <p:spPr>
          <a:xfrm>
            <a:off x="845805" y="1607109"/>
            <a:ext cx="1048990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5724192" y="1308572"/>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50</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15" name="テキスト ボックス 14"/>
          <p:cNvSpPr txBox="1"/>
          <p:nvPr/>
        </p:nvSpPr>
        <p:spPr>
          <a:xfrm>
            <a:off x="1263078" y="1332018"/>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25</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16" name="テキスト ボックス 15"/>
          <p:cNvSpPr txBox="1"/>
          <p:nvPr/>
        </p:nvSpPr>
        <p:spPr>
          <a:xfrm>
            <a:off x="7983116" y="1323780"/>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60</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17" name="テキスト ボックス 16"/>
          <p:cNvSpPr txBox="1"/>
          <p:nvPr/>
        </p:nvSpPr>
        <p:spPr>
          <a:xfrm>
            <a:off x="718267" y="1075000"/>
            <a:ext cx="582211" cy="307777"/>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C00000"/>
                </a:solidFill>
                <a:effectLst/>
                <a:uLnTx/>
                <a:uFillTx/>
                <a:latin typeface="Arial"/>
                <a:ea typeface="HGｺﾞｼｯｸM"/>
                <a:cs typeface="+mn-cs"/>
              </a:rPr>
              <a:t>1973</a:t>
            </a:r>
            <a:endParaRPr kumimoji="1" lang="ja-JP" altLang="en-US" sz="1400" b="1" i="0" u="none" strike="noStrike" kern="1200" cap="none" spc="0" normalizeH="0" baseline="0" noProof="0" dirty="0">
              <a:ln>
                <a:noFill/>
              </a:ln>
              <a:solidFill>
                <a:srgbClr val="C00000"/>
              </a:solidFill>
              <a:effectLst/>
              <a:uLnTx/>
              <a:uFillTx/>
              <a:latin typeface="Arial"/>
              <a:ea typeface="HGｺﾞｼｯｸM"/>
              <a:cs typeface="+mn-cs"/>
            </a:endParaRPr>
          </a:p>
        </p:txBody>
      </p:sp>
      <p:sp>
        <p:nvSpPr>
          <p:cNvPr id="18" name="テキスト ボックス 17"/>
          <p:cNvSpPr txBox="1"/>
          <p:nvPr/>
        </p:nvSpPr>
        <p:spPr>
          <a:xfrm>
            <a:off x="2090293" y="1075000"/>
            <a:ext cx="582211" cy="307777"/>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a:ea typeface="HGｺﾞｼｯｸM"/>
                <a:cs typeface="+mn-cs"/>
              </a:rPr>
              <a:t>1985</a:t>
            </a:r>
            <a:endParaRPr kumimoji="1" lang="ja-JP" altLang="en-US" sz="14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19" name="テキスト ボックス 18"/>
          <p:cNvSpPr txBox="1"/>
          <p:nvPr/>
        </p:nvSpPr>
        <p:spPr>
          <a:xfrm>
            <a:off x="4820257" y="1044222"/>
            <a:ext cx="697627"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a:ea typeface="HGｺﾞｼｯｸM"/>
                <a:cs typeface="+mn-cs"/>
              </a:rPr>
              <a:t>2000</a:t>
            </a:r>
            <a:endParaRPr kumimoji="1" lang="ja-JP" altLang="en-US" sz="1800" b="1"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20" name="テキスト ボックス 19"/>
          <p:cNvSpPr txBox="1"/>
          <p:nvPr/>
        </p:nvSpPr>
        <p:spPr>
          <a:xfrm>
            <a:off x="3128904" y="1044222"/>
            <a:ext cx="697627"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a:ea typeface="HGｺﾞｼｯｸM"/>
                <a:cs typeface="+mn-cs"/>
              </a:rPr>
              <a:t>1990</a:t>
            </a:r>
            <a:endParaRPr kumimoji="1" lang="ja-JP" altLang="en-US" sz="1800" b="1"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21" name="テキスト ボックス 20"/>
          <p:cNvSpPr txBox="1"/>
          <p:nvPr/>
        </p:nvSpPr>
        <p:spPr>
          <a:xfrm>
            <a:off x="1303321" y="1044222"/>
            <a:ext cx="697627"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a:ea typeface="HGｺﾞｼｯｸM"/>
                <a:cs typeface="+mn-cs"/>
              </a:rPr>
              <a:t>1980</a:t>
            </a:r>
            <a:endParaRPr kumimoji="1" lang="ja-JP" altLang="en-US" sz="1800" b="1"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22" name="テキスト ボックス 21"/>
          <p:cNvSpPr txBox="1"/>
          <p:nvPr/>
        </p:nvSpPr>
        <p:spPr>
          <a:xfrm>
            <a:off x="6697136" y="1044222"/>
            <a:ext cx="697627"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a:ea typeface="HGｺﾞｼｯｸM"/>
                <a:cs typeface="+mn-cs"/>
              </a:rPr>
              <a:t>2010</a:t>
            </a:r>
            <a:endParaRPr kumimoji="1" lang="ja-JP" altLang="en-US" sz="1800" b="1"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23" name="テキスト ボックス 22"/>
          <p:cNvSpPr txBox="1"/>
          <p:nvPr/>
        </p:nvSpPr>
        <p:spPr>
          <a:xfrm>
            <a:off x="8160573" y="1044222"/>
            <a:ext cx="697627"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a:ea typeface="HGｺﾞｼｯｸM"/>
                <a:cs typeface="+mn-cs"/>
              </a:rPr>
              <a:t>2015</a:t>
            </a:r>
            <a:endParaRPr kumimoji="1" lang="ja-JP" altLang="en-US" sz="1800" b="1"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24" name="テキスト ボックス 23"/>
          <p:cNvSpPr txBox="1"/>
          <p:nvPr/>
        </p:nvSpPr>
        <p:spPr>
          <a:xfrm>
            <a:off x="9413357" y="1282590"/>
            <a:ext cx="40943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65</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26" name="テキスト ボックス 25"/>
          <p:cNvSpPr txBox="1"/>
          <p:nvPr/>
        </p:nvSpPr>
        <p:spPr>
          <a:xfrm>
            <a:off x="568844" y="4398097"/>
            <a:ext cx="1418978" cy="338554"/>
          </a:xfrm>
          <a:prstGeom prst="rect">
            <a:avLst/>
          </a:prstGeom>
          <a:solidFill>
            <a:schemeClr val="accent6">
              <a:lumMod val="20000"/>
              <a:lumOff val="80000"/>
            </a:schemeClr>
          </a:solidFill>
          <a:ln w="31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アニメーション</a:t>
            </a:r>
          </a:p>
        </p:txBody>
      </p:sp>
      <p:sp>
        <p:nvSpPr>
          <p:cNvPr id="28" name="テキスト ボックス 27"/>
          <p:cNvSpPr txBox="1"/>
          <p:nvPr/>
        </p:nvSpPr>
        <p:spPr>
          <a:xfrm>
            <a:off x="612894" y="1657176"/>
            <a:ext cx="671979" cy="369332"/>
          </a:xfrm>
          <a:prstGeom prst="rect">
            <a:avLst/>
          </a:prstGeom>
          <a:solidFill>
            <a:schemeClr val="accent6">
              <a:lumMod val="20000"/>
              <a:lumOff val="80000"/>
            </a:schemeClr>
          </a:solidFill>
          <a:ln w="31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a:ea typeface="HGｺﾞｼｯｸM"/>
                <a:cs typeface="+mn-cs"/>
              </a:rPr>
              <a:t>NPR</a:t>
            </a:r>
            <a:endParaRPr kumimoji="1" lang="ja-JP" altLang="en-US" sz="1800" b="1"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30" name="テキスト ボックス 29"/>
          <p:cNvSpPr txBox="1"/>
          <p:nvPr/>
        </p:nvSpPr>
        <p:spPr>
          <a:xfrm>
            <a:off x="539396" y="3771232"/>
            <a:ext cx="1425390" cy="338554"/>
          </a:xfrm>
          <a:prstGeom prst="rect">
            <a:avLst/>
          </a:prstGeom>
          <a:solidFill>
            <a:schemeClr val="accent6">
              <a:lumMod val="20000"/>
              <a:lumOff val="80000"/>
            </a:schemeClr>
          </a:solidFill>
          <a:ln w="31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感性情報処理</a:t>
            </a:r>
          </a:p>
        </p:txBody>
      </p:sp>
      <p:sp>
        <p:nvSpPr>
          <p:cNvPr id="31" name="テキスト ボックス 30"/>
          <p:cNvSpPr txBox="1"/>
          <p:nvPr/>
        </p:nvSpPr>
        <p:spPr>
          <a:xfrm>
            <a:off x="2090548" y="1332018"/>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30</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32" name="テキスト ボックス 31"/>
          <p:cNvSpPr txBox="1"/>
          <p:nvPr/>
        </p:nvSpPr>
        <p:spPr>
          <a:xfrm>
            <a:off x="3925662" y="1332018"/>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40</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33" name="テキスト ボックス 32"/>
          <p:cNvSpPr txBox="1"/>
          <p:nvPr/>
        </p:nvSpPr>
        <p:spPr>
          <a:xfrm>
            <a:off x="4747339" y="1332018"/>
            <a:ext cx="6096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45</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34" name="テキスト ボックス 33"/>
          <p:cNvSpPr txBox="1"/>
          <p:nvPr/>
        </p:nvSpPr>
        <p:spPr>
          <a:xfrm>
            <a:off x="6630450" y="1332018"/>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55</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cxnSp>
        <p:nvCxnSpPr>
          <p:cNvPr id="38" name="直線コネクタ 37"/>
          <p:cNvCxnSpPr>
            <a:cxnSpLocks/>
          </p:cNvCxnSpPr>
          <p:nvPr/>
        </p:nvCxnSpPr>
        <p:spPr>
          <a:xfrm>
            <a:off x="770396" y="3631619"/>
            <a:ext cx="1058875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a:cxnSpLocks/>
          </p:cNvCxnSpPr>
          <p:nvPr/>
        </p:nvCxnSpPr>
        <p:spPr>
          <a:xfrm>
            <a:off x="772176" y="3187654"/>
            <a:ext cx="105635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テキスト ボックス 34"/>
          <p:cNvSpPr txBox="1"/>
          <p:nvPr/>
        </p:nvSpPr>
        <p:spPr>
          <a:xfrm>
            <a:off x="589563" y="5191002"/>
            <a:ext cx="2680669" cy="376253"/>
          </a:xfrm>
          <a:prstGeom prst="rect">
            <a:avLst/>
          </a:prstGeom>
          <a:solidFill>
            <a:schemeClr val="accent6">
              <a:lumMod val="20000"/>
              <a:lumOff val="80000"/>
            </a:schemeClr>
          </a:solidFill>
          <a:ln w="3175">
            <a:solidFill>
              <a:schemeClr val="tx1"/>
            </a:solidFill>
          </a:ln>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コンテンツ制作支援技術</a:t>
            </a:r>
            <a:endParaRPr kumimoji="1" lang="en-US" altLang="ja-JP" sz="18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p:txBody>
      </p:sp>
      <p:sp>
        <p:nvSpPr>
          <p:cNvPr id="37" name="テキスト ボックス 36"/>
          <p:cNvSpPr txBox="1"/>
          <p:nvPr/>
        </p:nvSpPr>
        <p:spPr>
          <a:xfrm>
            <a:off x="530117" y="2960127"/>
            <a:ext cx="1093569" cy="584775"/>
          </a:xfrm>
          <a:prstGeom prst="rect">
            <a:avLst/>
          </a:prstGeom>
          <a:solidFill>
            <a:schemeClr val="accent6">
              <a:lumMod val="20000"/>
              <a:lumOff val="80000"/>
            </a:schemeClr>
          </a:solidFill>
          <a:ln w="31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スケッチ</a:t>
            </a:r>
            <a:br>
              <a:rPr kumimoji="1" lang="en-US" altLang="ja-JP" sz="16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br>
            <a:r>
              <a:rPr kumimoji="1" lang="ja-JP" altLang="en-US" sz="16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モデリング</a:t>
            </a:r>
          </a:p>
        </p:txBody>
      </p:sp>
      <p:cxnSp>
        <p:nvCxnSpPr>
          <p:cNvPr id="42" name="直線コネクタ 41">
            <a:extLst>
              <a:ext uri="{FF2B5EF4-FFF2-40B4-BE49-F238E27FC236}">
                <a16:creationId xmlns:a16="http://schemas.microsoft.com/office/drawing/2014/main" id="{D8E6BEB5-00DD-456A-9102-B11CD967A5EE}"/>
              </a:ext>
            </a:extLst>
          </p:cNvPr>
          <p:cNvCxnSpPr>
            <a:cxnSpLocks/>
          </p:cNvCxnSpPr>
          <p:nvPr/>
        </p:nvCxnSpPr>
        <p:spPr>
          <a:xfrm>
            <a:off x="787523" y="4862519"/>
            <a:ext cx="1058335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直線コネクタ 142">
            <a:extLst>
              <a:ext uri="{FF2B5EF4-FFF2-40B4-BE49-F238E27FC236}">
                <a16:creationId xmlns:a16="http://schemas.microsoft.com/office/drawing/2014/main" id="{894D5273-BD29-4AC5-AC44-BB3C1E17212E}"/>
              </a:ext>
            </a:extLst>
          </p:cNvPr>
          <p:cNvCxnSpPr>
            <a:cxnSpLocks/>
          </p:cNvCxnSpPr>
          <p:nvPr/>
        </p:nvCxnSpPr>
        <p:spPr>
          <a:xfrm>
            <a:off x="830694" y="5879391"/>
            <a:ext cx="10568779"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45" name="テキスト ボックス 144">
            <a:extLst>
              <a:ext uri="{FF2B5EF4-FFF2-40B4-BE49-F238E27FC236}">
                <a16:creationId xmlns:a16="http://schemas.microsoft.com/office/drawing/2014/main" id="{7FEABA67-67E1-4E76-AFFC-15BF1BE79AB1}"/>
              </a:ext>
            </a:extLst>
          </p:cNvPr>
          <p:cNvSpPr txBox="1"/>
          <p:nvPr/>
        </p:nvSpPr>
        <p:spPr>
          <a:xfrm>
            <a:off x="9520450" y="1044222"/>
            <a:ext cx="697627"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a:ea typeface="HGｺﾞｼｯｸM"/>
                <a:cs typeface="+mn-cs"/>
              </a:rPr>
              <a:t>2020</a:t>
            </a:r>
            <a:endParaRPr kumimoji="1" lang="ja-JP" altLang="en-US" sz="1800" b="1"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12" name="正方形/長方形 11">
            <a:extLst>
              <a:ext uri="{FF2B5EF4-FFF2-40B4-BE49-F238E27FC236}">
                <a16:creationId xmlns:a16="http://schemas.microsoft.com/office/drawing/2014/main" id="{BB3413AB-3D44-45F7-8BB2-58FB5B969F12}"/>
              </a:ext>
            </a:extLst>
          </p:cNvPr>
          <p:cNvSpPr/>
          <p:nvPr/>
        </p:nvSpPr>
        <p:spPr>
          <a:xfrm>
            <a:off x="2741145" y="1075000"/>
            <a:ext cx="58221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C00000"/>
                </a:solidFill>
                <a:effectLst/>
                <a:uLnTx/>
                <a:uFillTx/>
                <a:latin typeface="Arial"/>
                <a:ea typeface="HGｺﾞｼｯｸM"/>
                <a:cs typeface="+mn-cs"/>
              </a:rPr>
              <a:t>1989</a:t>
            </a:r>
            <a:endParaRPr kumimoji="1" lang="ja-JP" altLang="en-US" sz="1400" b="1" i="0" u="none" strike="noStrike" kern="1200" cap="none" spc="0" normalizeH="0" baseline="0" noProof="0" dirty="0">
              <a:ln>
                <a:noFill/>
              </a:ln>
              <a:solidFill>
                <a:srgbClr val="C00000"/>
              </a:solidFill>
              <a:effectLst/>
              <a:uLnTx/>
              <a:uFillTx/>
              <a:latin typeface="Arial"/>
              <a:ea typeface="HGｺﾞｼｯｸM"/>
              <a:cs typeface="+mn-cs"/>
            </a:endParaRPr>
          </a:p>
        </p:txBody>
      </p:sp>
      <p:sp>
        <p:nvSpPr>
          <p:cNvPr id="41" name="正方形/長方形 40">
            <a:extLst>
              <a:ext uri="{FF2B5EF4-FFF2-40B4-BE49-F238E27FC236}">
                <a16:creationId xmlns:a16="http://schemas.microsoft.com/office/drawing/2014/main" id="{D744EDC8-148A-4D19-AF7B-A30D859B12D9}"/>
              </a:ext>
            </a:extLst>
          </p:cNvPr>
          <p:cNvSpPr/>
          <p:nvPr/>
        </p:nvSpPr>
        <p:spPr>
          <a:xfrm>
            <a:off x="6101565" y="1075000"/>
            <a:ext cx="58221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C00000"/>
                </a:solidFill>
                <a:effectLst/>
                <a:uLnTx/>
                <a:uFillTx/>
                <a:latin typeface="Arial"/>
                <a:ea typeface="HGｺﾞｼｯｸM"/>
                <a:cs typeface="+mn-cs"/>
              </a:rPr>
              <a:t>2007</a:t>
            </a:r>
            <a:endParaRPr kumimoji="1" lang="ja-JP" altLang="en-US" sz="1400" b="1" i="0" u="none" strike="noStrike" kern="1200" cap="none" spc="0" normalizeH="0" baseline="0" noProof="0" dirty="0">
              <a:ln>
                <a:noFill/>
              </a:ln>
              <a:solidFill>
                <a:srgbClr val="C00000"/>
              </a:solidFill>
              <a:effectLst/>
              <a:uLnTx/>
              <a:uFillTx/>
              <a:latin typeface="Arial"/>
              <a:ea typeface="HGｺﾞｼｯｸM"/>
              <a:cs typeface="+mn-cs"/>
            </a:endParaRPr>
          </a:p>
        </p:txBody>
      </p:sp>
      <p:sp>
        <p:nvSpPr>
          <p:cNvPr id="43" name="テキスト ボックス 42">
            <a:extLst>
              <a:ext uri="{FF2B5EF4-FFF2-40B4-BE49-F238E27FC236}">
                <a16:creationId xmlns:a16="http://schemas.microsoft.com/office/drawing/2014/main" id="{85B79602-ACFB-4AB6-BC44-C674F4DB4DC8}"/>
              </a:ext>
            </a:extLst>
          </p:cNvPr>
          <p:cNvSpPr txBox="1"/>
          <p:nvPr/>
        </p:nvSpPr>
        <p:spPr>
          <a:xfrm>
            <a:off x="10935300" y="1719248"/>
            <a:ext cx="461665" cy="4524499"/>
          </a:xfrm>
          <a:prstGeom prst="rect">
            <a:avLst/>
          </a:prstGeom>
          <a:solidFill>
            <a:srgbClr val="FFFFCC"/>
          </a:solidFill>
          <a:ln w="3175">
            <a:solidFill>
              <a:schemeClr val="tx1"/>
            </a:solidFill>
          </a:ln>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コンテンツ制作支援</a:t>
            </a:r>
            <a:endParaRPr kumimoji="1" lang="en-US" altLang="ja-JP" sz="18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p:txBody>
      </p:sp>
      <p:sp>
        <p:nvSpPr>
          <p:cNvPr id="44" name="矢印: 右 43">
            <a:extLst>
              <a:ext uri="{FF2B5EF4-FFF2-40B4-BE49-F238E27FC236}">
                <a16:creationId xmlns:a16="http://schemas.microsoft.com/office/drawing/2014/main" id="{55EDA8A1-4DFA-4B96-B395-F29876E92566}"/>
              </a:ext>
            </a:extLst>
          </p:cNvPr>
          <p:cNvSpPr/>
          <p:nvPr/>
        </p:nvSpPr>
        <p:spPr>
          <a:xfrm>
            <a:off x="2805703" y="3348943"/>
            <a:ext cx="476250" cy="3905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矢印: 右 44">
            <a:extLst>
              <a:ext uri="{FF2B5EF4-FFF2-40B4-BE49-F238E27FC236}">
                <a16:creationId xmlns:a16="http://schemas.microsoft.com/office/drawing/2014/main" id="{0ABE8645-853C-4B12-909B-21FDACBFE4F2}"/>
              </a:ext>
            </a:extLst>
          </p:cNvPr>
          <p:cNvSpPr/>
          <p:nvPr/>
        </p:nvSpPr>
        <p:spPr>
          <a:xfrm>
            <a:off x="2026777" y="2121816"/>
            <a:ext cx="476250" cy="3905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スライド番号プレースホルダー 5">
            <a:extLst>
              <a:ext uri="{FF2B5EF4-FFF2-40B4-BE49-F238E27FC236}">
                <a16:creationId xmlns:a16="http://schemas.microsoft.com/office/drawing/2014/main" id="{41E9CDEF-5B0F-486E-B40A-6FE8D72E20D1}"/>
              </a:ext>
            </a:extLst>
          </p:cNvPr>
          <p:cNvSpPr>
            <a:spLocks noGrp="1"/>
          </p:cNvSpPr>
          <p:nvPr>
            <p:ph type="sldNum" sz="quarter" idx="12"/>
          </p:nvPr>
        </p:nvSpPr>
        <p:spPr/>
        <p:txBody>
          <a:bodyPr/>
          <a:lstStyle/>
          <a:p>
            <a:fld id="{011825E6-0B3D-4B55-894C-2300E3F058C0}" type="slidenum">
              <a:rPr kumimoji="1" lang="ja-JP" altLang="en-US" smtClean="0"/>
              <a:t>52</a:t>
            </a:fld>
            <a:endParaRPr kumimoji="1" lang="ja-JP" altLang="en-US"/>
          </a:p>
        </p:txBody>
      </p:sp>
    </p:spTree>
    <p:extLst>
      <p:ext uri="{BB962C8B-B14F-4D97-AF65-F5344CB8AC3E}">
        <p14:creationId xmlns:p14="http://schemas.microsoft.com/office/powerpoint/2010/main" val="17969521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59490" name="Group 2"/>
          <p:cNvGraphicFramePr>
            <a:graphicFrameLocks noGrp="1"/>
          </p:cNvGraphicFramePr>
          <p:nvPr>
            <p:extLst>
              <p:ext uri="{D42A27DB-BD31-4B8C-83A1-F6EECF244321}">
                <p14:modId xmlns:p14="http://schemas.microsoft.com/office/powerpoint/2010/main" val="1890651801"/>
              </p:ext>
            </p:extLst>
          </p:nvPr>
        </p:nvGraphicFramePr>
        <p:xfrm>
          <a:off x="2092512" y="424331"/>
          <a:ext cx="8502650" cy="6264275"/>
        </p:xfrm>
        <a:graphic>
          <a:graphicData uri="http://schemas.openxmlformats.org/drawingml/2006/table">
            <a:tbl>
              <a:tblPr/>
              <a:tblGrid>
                <a:gridCol w="469900">
                  <a:extLst>
                    <a:ext uri="{9D8B030D-6E8A-4147-A177-3AD203B41FA5}">
                      <a16:colId xmlns:a16="http://schemas.microsoft.com/office/drawing/2014/main" val="20000"/>
                    </a:ext>
                  </a:extLst>
                </a:gridCol>
                <a:gridCol w="1606550">
                  <a:extLst>
                    <a:ext uri="{9D8B030D-6E8A-4147-A177-3AD203B41FA5}">
                      <a16:colId xmlns:a16="http://schemas.microsoft.com/office/drawing/2014/main" val="20001"/>
                    </a:ext>
                  </a:extLst>
                </a:gridCol>
                <a:gridCol w="1625600">
                  <a:extLst>
                    <a:ext uri="{9D8B030D-6E8A-4147-A177-3AD203B41FA5}">
                      <a16:colId xmlns:a16="http://schemas.microsoft.com/office/drawing/2014/main" val="20002"/>
                    </a:ext>
                  </a:extLst>
                </a:gridCol>
                <a:gridCol w="1587500">
                  <a:extLst>
                    <a:ext uri="{9D8B030D-6E8A-4147-A177-3AD203B41FA5}">
                      <a16:colId xmlns:a16="http://schemas.microsoft.com/office/drawing/2014/main" val="20003"/>
                    </a:ext>
                  </a:extLst>
                </a:gridCol>
                <a:gridCol w="1520825">
                  <a:extLst>
                    <a:ext uri="{9D8B030D-6E8A-4147-A177-3AD203B41FA5}">
                      <a16:colId xmlns:a16="http://schemas.microsoft.com/office/drawing/2014/main" val="20004"/>
                    </a:ext>
                  </a:extLst>
                </a:gridCol>
                <a:gridCol w="1692275">
                  <a:extLst>
                    <a:ext uri="{9D8B030D-6E8A-4147-A177-3AD203B41FA5}">
                      <a16:colId xmlns:a16="http://schemas.microsoft.com/office/drawing/2014/main" val="20005"/>
                    </a:ext>
                  </a:extLst>
                </a:gridCol>
              </a:tblGrid>
              <a:tr h="5651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400" b="0" i="0" u="none" strike="noStrike" cap="none" normalizeH="0" baseline="0" dirty="0">
                        <a:ln>
                          <a:noFill/>
                        </a:ln>
                        <a:solidFill>
                          <a:srgbClr val="000000"/>
                        </a:solidFill>
                        <a:effectLst/>
                        <a:latin typeface="Arial" charset="0"/>
                        <a:ea typeface="Arial Unicode MS" pitchFamily="50" charset="-128"/>
                        <a:cs typeface="Arial Unicode MS" pitchFamily="50" charset="-128"/>
                      </a:endParaRPr>
                    </a:p>
                  </a:txBody>
                  <a:tcPr vert="eaVert"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a:ln>
                            <a:noFill/>
                          </a:ln>
                          <a:solidFill>
                            <a:srgbClr val="000000"/>
                          </a:solidFill>
                          <a:effectLst/>
                          <a:latin typeface="Arial" charset="0"/>
                          <a:ea typeface="ＭＳ Ｐゴシック" pitchFamily="50" charset="-128"/>
                        </a:rPr>
                        <a:t>Projection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a:ln>
                            <a:noFill/>
                          </a:ln>
                          <a:solidFill>
                            <a:srgbClr val="000000"/>
                          </a:solidFill>
                          <a:effectLst/>
                          <a:latin typeface="Arial" charset="0"/>
                          <a:ea typeface="ＭＳ Ｐゴシック" pitchFamily="50" charset="-128"/>
                        </a:rPr>
                        <a:t>Boxed based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a:ln>
                            <a:noFill/>
                          </a:ln>
                          <a:solidFill>
                            <a:srgbClr val="000000"/>
                          </a:solidFill>
                          <a:effectLst/>
                          <a:latin typeface="Arial" charset="0"/>
                          <a:ea typeface="ＭＳ Ｐゴシック" pitchFamily="50" charset="-128"/>
                        </a:rPr>
                        <a:t>Outline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a:ln>
                            <a:noFill/>
                          </a:ln>
                          <a:solidFill>
                            <a:srgbClr val="000000"/>
                          </a:solidFill>
                          <a:effectLst/>
                          <a:latin typeface="Arial" charset="0"/>
                          <a:ea typeface="ＭＳ Ｐゴシック" pitchFamily="50" charset="-128"/>
                        </a:rPr>
                        <a:t>Section line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a:ln>
                            <a:noFill/>
                          </a:ln>
                          <a:solidFill>
                            <a:srgbClr val="000000"/>
                          </a:solidFill>
                          <a:effectLst/>
                          <a:latin typeface="Arial" charset="0"/>
                          <a:ea typeface="ＭＳ Ｐゴシック" pitchFamily="50" charset="-128"/>
                        </a:rPr>
                        <a:t>Primitive</a:t>
                      </a:r>
                    </a:p>
                  </a:txBody>
                  <a:tcPr anchor="ct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273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a:ln>
                            <a:noFill/>
                          </a:ln>
                          <a:solidFill>
                            <a:srgbClr val="000000"/>
                          </a:solidFill>
                          <a:effectLst/>
                          <a:latin typeface="Arial" charset="0"/>
                          <a:ea typeface="ＭＳ Ｐゴシック" pitchFamily="50" charset="-128"/>
                        </a:rPr>
                        <a:t>　　</a:t>
                      </a:r>
                      <a:r>
                        <a:rPr kumimoji="1" lang="en-US" altLang="ja-JP" sz="1400" b="0" i="0" u="none" strike="noStrike" cap="none" normalizeH="0" baseline="0">
                          <a:ln>
                            <a:noFill/>
                          </a:ln>
                          <a:solidFill>
                            <a:srgbClr val="000000"/>
                          </a:solidFill>
                          <a:effectLst/>
                          <a:latin typeface="Arial" charset="0"/>
                          <a:ea typeface="ＭＳ Ｐゴシック" pitchFamily="50" charset="-128"/>
                        </a:rPr>
                        <a:t>polygon</a:t>
                      </a:r>
                    </a:p>
                  </a:txBody>
                  <a:tcPr vert="eaVert"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400" b="0" i="0" u="none" strike="noStrike" cap="none" normalizeH="0" baseline="0">
                        <a:ln>
                          <a:noFill/>
                        </a:ln>
                        <a:solidFill>
                          <a:srgbClr val="000000"/>
                        </a:solidFill>
                        <a:effectLst/>
                        <a:latin typeface="Arial" charset="0"/>
                        <a:ea typeface="Arial Unicode MS" pitchFamily="50" charset="-128"/>
                        <a:cs typeface="Arial Unicode MS"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400" b="0" i="0" u="none" strike="noStrike" cap="none" normalizeH="0" baseline="0">
                        <a:ln>
                          <a:noFill/>
                        </a:ln>
                        <a:solidFill>
                          <a:srgbClr val="000000"/>
                        </a:solidFill>
                        <a:effectLst/>
                        <a:latin typeface="Arial" charset="0"/>
                        <a:ea typeface="Arial Unicode MS" pitchFamily="50" charset="-128"/>
                        <a:cs typeface="Arial Unicode MS"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1" lang="en-US" altLang="ja-JP" sz="1400" b="0" i="0" u="none" strike="noStrike" cap="none" normalizeH="0" baseline="0">
                        <a:ln>
                          <a:noFill/>
                        </a:ln>
                        <a:solidFill>
                          <a:srgbClr val="000000"/>
                        </a:solidFill>
                        <a:effectLst/>
                        <a:latin typeface="Arial" charset="0"/>
                        <a:ea typeface="ＭＳ Ｐゴシック" pitchFamily="50" charset="-128"/>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altLang="ja-JP" sz="1400" b="0" i="0" u="none" strike="noStrike" cap="none" normalizeH="0" baseline="0">
                        <a:ln>
                          <a:noFill/>
                        </a:ln>
                        <a:solidFill>
                          <a:srgbClr val="000000"/>
                        </a:solidFill>
                        <a:effectLst/>
                        <a:latin typeface="Arial" charset="0"/>
                        <a:ea typeface="Arial Unicode MS" pitchFamily="50" charset="-128"/>
                        <a:cs typeface="Arial Unicode MS"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400" b="0" i="0" u="none" strike="noStrike" cap="none" normalizeH="0" baseline="0">
                        <a:ln>
                          <a:noFill/>
                        </a:ln>
                        <a:solidFill>
                          <a:srgbClr val="000000"/>
                        </a:solidFill>
                        <a:effectLst/>
                        <a:latin typeface="Arial" charset="0"/>
                        <a:ea typeface="Arial Unicode MS" pitchFamily="50" charset="-128"/>
                        <a:cs typeface="Arial Unicode MS"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400" b="0" i="0" u="none" strike="noStrike" cap="none" normalizeH="0" baseline="0">
                        <a:ln>
                          <a:noFill/>
                        </a:ln>
                        <a:solidFill>
                          <a:srgbClr val="000000"/>
                        </a:solidFill>
                        <a:effectLst/>
                        <a:latin typeface="Arial" charset="0"/>
                        <a:ea typeface="Arial Unicode MS" pitchFamily="50" charset="-128"/>
                        <a:cs typeface="Arial Unicode MS" pitchFamily="50" charset="-128"/>
                      </a:endParaRPr>
                    </a:p>
                  </a:txBody>
                  <a:tcPr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258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a:ln>
                            <a:noFill/>
                          </a:ln>
                          <a:solidFill>
                            <a:srgbClr val="000000"/>
                          </a:solidFill>
                          <a:effectLst/>
                          <a:latin typeface="Arial" charset="0"/>
                          <a:ea typeface="ＭＳ Ｐゴシック" pitchFamily="50" charset="-128"/>
                        </a:rPr>
                        <a:t>　　　</a:t>
                      </a:r>
                      <a:r>
                        <a:rPr kumimoji="1" lang="en-US" altLang="ja-JP" sz="1400" b="0" i="0" u="none" strike="noStrike" cap="none" normalizeH="0" baseline="0">
                          <a:ln>
                            <a:noFill/>
                          </a:ln>
                          <a:solidFill>
                            <a:srgbClr val="000000"/>
                          </a:solidFill>
                          <a:effectLst/>
                          <a:latin typeface="Arial" charset="0"/>
                          <a:ea typeface="ＭＳ Ｐゴシック" pitchFamily="50" charset="-128"/>
                        </a:rPr>
                        <a:t>Free form shape</a:t>
                      </a:r>
                    </a:p>
                  </a:txBody>
                  <a:tcPr vert="eaVert" anchor="ctr"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400" b="0" i="0" u="none" strike="noStrike" cap="none" normalizeH="0" baseline="0" dirty="0">
                        <a:ln>
                          <a:noFill/>
                        </a:ln>
                        <a:solidFill>
                          <a:srgbClr val="000000"/>
                        </a:solidFill>
                        <a:effectLst/>
                        <a:latin typeface="Arial" charset="0"/>
                        <a:ea typeface="Arial Unicode MS" pitchFamily="50" charset="-128"/>
                        <a:cs typeface="Arial Unicode MS"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400" b="0" i="0" u="none" strike="noStrike" cap="none" normalizeH="0" baseline="0">
                        <a:ln>
                          <a:noFill/>
                        </a:ln>
                        <a:solidFill>
                          <a:srgbClr val="000000"/>
                        </a:solidFill>
                        <a:effectLst/>
                        <a:latin typeface="Arial" charset="0"/>
                        <a:ea typeface="Arial Unicode MS" pitchFamily="50" charset="-128"/>
                        <a:cs typeface="Arial Unicode MS"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400" b="0" i="0" u="none" strike="noStrike" cap="none" normalizeH="0" baseline="0">
                        <a:ln>
                          <a:noFill/>
                        </a:ln>
                        <a:solidFill>
                          <a:srgbClr val="000000"/>
                        </a:solidFill>
                        <a:effectLst/>
                        <a:latin typeface="Arial" charset="0"/>
                        <a:ea typeface="Arial Unicode MS" pitchFamily="50" charset="-128"/>
                        <a:cs typeface="Arial Unicode MS"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1400" b="0" i="0" u="none" strike="noStrike" cap="none" normalizeH="0" baseline="0" dirty="0">
                        <a:ln>
                          <a:noFill/>
                        </a:ln>
                        <a:solidFill>
                          <a:srgbClr val="000000"/>
                        </a:solidFill>
                        <a:effectLst/>
                        <a:latin typeface="Arial" charset="0"/>
                        <a:ea typeface="Arial Unicode MS" pitchFamily="50" charset="-128"/>
                        <a:cs typeface="Arial Unicode MS"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kumimoji="1" lang="ja-JP" altLang="en-US"/>
                    </a:p>
                  </a:txBody>
                  <a:tcPr/>
                </a:tc>
                <a:extLst>
                  <a:ext uri="{0D108BD9-81ED-4DB2-BD59-A6C34878D82A}">
                    <a16:rowId xmlns:a16="http://schemas.microsoft.com/office/drawing/2014/main" val="10002"/>
                  </a:ext>
                </a:extLst>
              </a:tr>
            </a:tbl>
          </a:graphicData>
        </a:graphic>
      </p:graphicFrame>
      <p:pic>
        <p:nvPicPr>
          <p:cNvPr id="8223" name="Picture 31" descr="stapler0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1537" y="1367305"/>
            <a:ext cx="1004888"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4" name="Picture 32" descr="image0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54500" y="5320181"/>
            <a:ext cx="106680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25" name="Text Box 33"/>
          <p:cNvSpPr txBox="1">
            <a:spLocks noChangeArrowheads="1"/>
          </p:cNvSpPr>
          <p:nvPr/>
        </p:nvSpPr>
        <p:spPr bwMode="auto">
          <a:xfrm>
            <a:off x="4335650" y="1052980"/>
            <a:ext cx="1160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r>
              <a:rPr lang="en-US" altLang="ja-JP" sz="1400" dirty="0" err="1">
                <a:solidFill>
                  <a:srgbClr val="000000"/>
                </a:solidFill>
                <a:ea typeface="Arial Unicode MS" pitchFamily="50" charset="-128"/>
                <a:cs typeface="Arial Unicode MS" pitchFamily="50" charset="-128"/>
              </a:rPr>
              <a:t>Sugishita</a:t>
            </a:r>
            <a:r>
              <a:rPr lang="en-US" altLang="ja-JP" sz="1400" dirty="0">
                <a:solidFill>
                  <a:srgbClr val="000000"/>
                </a:solidFill>
                <a:ea typeface="Arial Unicode MS" pitchFamily="50" charset="-128"/>
                <a:cs typeface="Arial Unicode MS" pitchFamily="50" charset="-128"/>
              </a:rPr>
              <a:t> 94</a:t>
            </a:r>
          </a:p>
        </p:txBody>
      </p:sp>
      <p:sp>
        <p:nvSpPr>
          <p:cNvPr id="8226" name="Text Box 34"/>
          <p:cNvSpPr txBox="1">
            <a:spLocks noChangeArrowheads="1"/>
          </p:cNvSpPr>
          <p:nvPr/>
        </p:nvSpPr>
        <p:spPr bwMode="auto">
          <a:xfrm>
            <a:off x="2667187" y="4999505"/>
            <a:ext cx="11001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r>
              <a:rPr lang="en-US" altLang="ja-JP" sz="1400">
                <a:solidFill>
                  <a:srgbClr val="000000"/>
                </a:solidFill>
                <a:ea typeface="Arial Unicode MS" pitchFamily="50" charset="-128"/>
                <a:cs typeface="Arial Unicode MS" pitchFamily="50" charset="-128"/>
              </a:rPr>
              <a:t>Mitani 2000</a:t>
            </a:r>
          </a:p>
        </p:txBody>
      </p:sp>
      <p:pic>
        <p:nvPicPr>
          <p:cNvPr id="8227" name="Picture 35" descr="tedd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8088" y="3569168"/>
            <a:ext cx="1008063"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28" name="Text Box 36"/>
          <p:cNvSpPr txBox="1">
            <a:spLocks noChangeArrowheads="1"/>
          </p:cNvSpPr>
          <p:nvPr/>
        </p:nvSpPr>
        <p:spPr bwMode="auto">
          <a:xfrm>
            <a:off x="5921563" y="4310530"/>
            <a:ext cx="11604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r>
              <a:rPr lang="en-US" altLang="ja-JP" sz="1400">
                <a:solidFill>
                  <a:srgbClr val="000000"/>
                </a:solidFill>
                <a:ea typeface="Arial Unicode MS" pitchFamily="50" charset="-128"/>
                <a:cs typeface="Arial Unicode MS" pitchFamily="50" charset="-128"/>
              </a:rPr>
              <a:t>Suzuki 2001</a:t>
            </a:r>
          </a:p>
        </p:txBody>
      </p:sp>
      <p:sp>
        <p:nvSpPr>
          <p:cNvPr id="8229" name="Text Box 37"/>
          <p:cNvSpPr txBox="1">
            <a:spLocks noChangeArrowheads="1"/>
          </p:cNvSpPr>
          <p:nvPr/>
        </p:nvSpPr>
        <p:spPr bwMode="auto">
          <a:xfrm>
            <a:off x="9141013" y="1121244"/>
            <a:ext cx="9989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r>
              <a:rPr kumimoji="0" lang="en-US" altLang="ja-JP" sz="1400" b="1" dirty="0">
                <a:solidFill>
                  <a:srgbClr val="FF0000"/>
                </a:solidFill>
              </a:rPr>
              <a:t>Kondo 88</a:t>
            </a:r>
          </a:p>
        </p:txBody>
      </p:sp>
      <p:sp>
        <p:nvSpPr>
          <p:cNvPr id="8230" name="Text Box 38"/>
          <p:cNvSpPr txBox="1">
            <a:spLocks noChangeArrowheads="1"/>
          </p:cNvSpPr>
          <p:nvPr/>
        </p:nvSpPr>
        <p:spPr bwMode="auto">
          <a:xfrm>
            <a:off x="7461438" y="4661368"/>
            <a:ext cx="13065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r>
              <a:rPr lang="en-US" altLang="ja-JP" sz="1400">
                <a:solidFill>
                  <a:srgbClr val="000000"/>
                </a:solidFill>
                <a:ea typeface="Arial Unicode MS" pitchFamily="50" charset="-128"/>
                <a:cs typeface="Arial Unicode MS" pitchFamily="50" charset="-128"/>
              </a:rPr>
              <a:t>Matsuda 2000</a:t>
            </a:r>
          </a:p>
        </p:txBody>
      </p:sp>
      <p:sp>
        <p:nvSpPr>
          <p:cNvPr id="8231" name="Text Box 39"/>
          <p:cNvSpPr txBox="1">
            <a:spLocks noChangeArrowheads="1"/>
          </p:cNvSpPr>
          <p:nvPr/>
        </p:nvSpPr>
        <p:spPr bwMode="auto">
          <a:xfrm>
            <a:off x="7390000" y="6098055"/>
            <a:ext cx="13954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r>
              <a:rPr lang="en-US" altLang="ja-JP" sz="1400">
                <a:solidFill>
                  <a:srgbClr val="000000"/>
                </a:solidFill>
                <a:ea typeface="Arial Unicode MS" pitchFamily="50" charset="-128"/>
                <a:cs typeface="Arial Unicode MS" pitchFamily="50" charset="-128"/>
              </a:rPr>
              <a:t>Kuragano 2002</a:t>
            </a:r>
          </a:p>
        </p:txBody>
      </p:sp>
      <p:pic>
        <p:nvPicPr>
          <p:cNvPr id="8232" name="Picture 40" descr="Image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24925" y="2108668"/>
            <a:ext cx="1420812"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3" name="Picture 41" descr="phon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94451" y="3478681"/>
            <a:ext cx="8477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4" name="Picture 42" descr="phonene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29287" y="3573931"/>
            <a:ext cx="641350"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35" name="Text Box 43"/>
          <p:cNvSpPr txBox="1">
            <a:spLocks noChangeArrowheads="1"/>
          </p:cNvSpPr>
          <p:nvPr/>
        </p:nvSpPr>
        <p:spPr bwMode="auto">
          <a:xfrm>
            <a:off x="4316600" y="3258018"/>
            <a:ext cx="1352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r>
              <a:rPr lang="en-US" altLang="ja-JP" sz="1400">
                <a:solidFill>
                  <a:srgbClr val="000000"/>
                </a:solidFill>
                <a:ea typeface="Arial Unicode MS" pitchFamily="50" charset="-128"/>
                <a:cs typeface="Arial Unicode MS" pitchFamily="50" charset="-128"/>
              </a:rPr>
              <a:t>Xu 95</a:t>
            </a:r>
          </a:p>
        </p:txBody>
      </p:sp>
      <p:sp>
        <p:nvSpPr>
          <p:cNvPr id="8236" name="Text Box 44"/>
          <p:cNvSpPr txBox="1">
            <a:spLocks noChangeArrowheads="1"/>
          </p:cNvSpPr>
          <p:nvPr/>
        </p:nvSpPr>
        <p:spPr bwMode="auto">
          <a:xfrm>
            <a:off x="2754500" y="1210144"/>
            <a:ext cx="1040670" cy="824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buClr>
                <a:schemeClr val="folHlink"/>
              </a:buClr>
              <a:buSzPct val="60000"/>
              <a:buFont typeface="Wingdings" pitchFamily="2" charset="2"/>
              <a:buNone/>
            </a:pPr>
            <a:r>
              <a:rPr lang="en-US" altLang="ja-JP" sz="1400" dirty="0" err="1">
                <a:solidFill>
                  <a:srgbClr val="000000"/>
                </a:solidFill>
                <a:ea typeface="Arial Unicode MS" pitchFamily="50" charset="-128"/>
                <a:cs typeface="Arial Unicode MS" pitchFamily="50" charset="-128"/>
              </a:rPr>
              <a:t>Hosaka</a:t>
            </a:r>
            <a:r>
              <a:rPr lang="en-US" altLang="ja-JP" sz="1400" dirty="0">
                <a:solidFill>
                  <a:srgbClr val="000000"/>
                </a:solidFill>
                <a:ea typeface="Arial Unicode MS" pitchFamily="50" charset="-128"/>
                <a:cs typeface="Arial Unicode MS" pitchFamily="50" charset="-128"/>
              </a:rPr>
              <a:t> 83</a:t>
            </a:r>
          </a:p>
          <a:p>
            <a:pPr eaLnBrk="1" hangingPunct="1">
              <a:buClr>
                <a:schemeClr val="folHlink"/>
              </a:buClr>
              <a:buSzPct val="60000"/>
              <a:buFont typeface="Wingdings" pitchFamily="2" charset="2"/>
              <a:buNone/>
            </a:pPr>
            <a:r>
              <a:rPr lang="en-US" altLang="ja-JP" sz="1400" dirty="0">
                <a:solidFill>
                  <a:srgbClr val="000000"/>
                </a:solidFill>
                <a:ea typeface="Arial Unicode MS" pitchFamily="50" charset="-128"/>
                <a:cs typeface="Arial Unicode MS" pitchFamily="50" charset="-128"/>
              </a:rPr>
              <a:t>Fukui 88</a:t>
            </a:r>
          </a:p>
          <a:p>
            <a:pPr eaLnBrk="1" hangingPunct="1">
              <a:buClr>
                <a:schemeClr val="folHlink"/>
              </a:buClr>
              <a:buSzPct val="60000"/>
              <a:buFont typeface="Wingdings" pitchFamily="2" charset="2"/>
              <a:buNone/>
            </a:pPr>
            <a:r>
              <a:rPr lang="en-US" altLang="ja-JP" sz="1400" dirty="0">
                <a:solidFill>
                  <a:srgbClr val="000000"/>
                </a:solidFill>
                <a:ea typeface="Arial Unicode MS" pitchFamily="50" charset="-128"/>
                <a:cs typeface="Arial Unicode MS" pitchFamily="50" charset="-128"/>
              </a:rPr>
              <a:t>Lamb 90</a:t>
            </a:r>
          </a:p>
        </p:txBody>
      </p:sp>
      <p:sp>
        <p:nvSpPr>
          <p:cNvPr id="8237" name="Text Box 45"/>
          <p:cNvSpPr txBox="1">
            <a:spLocks noChangeArrowheads="1"/>
          </p:cNvSpPr>
          <p:nvPr/>
        </p:nvSpPr>
        <p:spPr bwMode="auto">
          <a:xfrm>
            <a:off x="5926325" y="1094255"/>
            <a:ext cx="1130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buClr>
                <a:schemeClr val="folHlink"/>
              </a:buClr>
              <a:buSzPct val="60000"/>
              <a:buFont typeface="Wingdings" pitchFamily="2" charset="2"/>
              <a:buNone/>
            </a:pPr>
            <a:r>
              <a:rPr lang="en-US" altLang="ja-JP" sz="1400">
                <a:solidFill>
                  <a:srgbClr val="000000"/>
                </a:solidFill>
                <a:ea typeface="Arial Unicode MS" pitchFamily="50" charset="-128"/>
                <a:cs typeface="Arial Unicode MS" pitchFamily="50" charset="-128"/>
              </a:rPr>
              <a:t>Varley 2000</a:t>
            </a:r>
          </a:p>
        </p:txBody>
      </p:sp>
      <p:sp>
        <p:nvSpPr>
          <p:cNvPr id="8238" name="Text Box 46"/>
          <p:cNvSpPr txBox="1">
            <a:spLocks noChangeArrowheads="1"/>
          </p:cNvSpPr>
          <p:nvPr/>
        </p:nvSpPr>
        <p:spPr bwMode="auto">
          <a:xfrm>
            <a:off x="5967601" y="3248493"/>
            <a:ext cx="1298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buClr>
                <a:schemeClr val="folHlink"/>
              </a:buClr>
              <a:buSzPct val="60000"/>
              <a:buFont typeface="Wingdings" pitchFamily="2" charset="2"/>
              <a:buNone/>
            </a:pPr>
            <a:r>
              <a:rPr lang="en-US" altLang="ja-JP" sz="1400">
                <a:solidFill>
                  <a:srgbClr val="000000"/>
                </a:solidFill>
                <a:ea typeface="Arial Unicode MS" pitchFamily="50" charset="-128"/>
                <a:cs typeface="Arial Unicode MS" pitchFamily="50" charset="-128"/>
              </a:rPr>
              <a:t>Igarashi 9</a:t>
            </a:r>
            <a:r>
              <a:rPr lang="en-US" altLang="zh-CN" sz="1400">
                <a:solidFill>
                  <a:srgbClr val="000000"/>
                </a:solidFill>
                <a:ea typeface="Arial Unicode MS" pitchFamily="50" charset="-128"/>
                <a:cs typeface="Arial Unicode MS" pitchFamily="50" charset="-128"/>
              </a:rPr>
              <a:t>9</a:t>
            </a:r>
            <a:endParaRPr lang="en-US" altLang="ja-JP" sz="1400">
              <a:solidFill>
                <a:srgbClr val="000000"/>
              </a:solidFill>
              <a:ea typeface="Arial Unicode MS" pitchFamily="50" charset="-128"/>
              <a:cs typeface="Arial Unicode MS" pitchFamily="50" charset="-128"/>
            </a:endParaRPr>
          </a:p>
        </p:txBody>
      </p:sp>
      <p:sp>
        <p:nvSpPr>
          <p:cNvPr id="8239" name="Text Box 47"/>
          <p:cNvSpPr txBox="1">
            <a:spLocks noChangeArrowheads="1"/>
          </p:cNvSpPr>
          <p:nvPr/>
        </p:nvSpPr>
        <p:spPr bwMode="auto">
          <a:xfrm>
            <a:off x="7432862" y="1037106"/>
            <a:ext cx="1511300" cy="824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buClr>
                <a:schemeClr val="folHlink"/>
              </a:buClr>
              <a:buSzPct val="60000"/>
              <a:buFont typeface="Wingdings" pitchFamily="2" charset="2"/>
              <a:buNone/>
            </a:pPr>
            <a:r>
              <a:rPr lang="en-US" altLang="ja-JP" sz="1400">
                <a:solidFill>
                  <a:srgbClr val="000000"/>
                </a:solidFill>
                <a:ea typeface="Arial Unicode MS" pitchFamily="50" charset="-128"/>
                <a:cs typeface="Arial Unicode MS" pitchFamily="50" charset="-128"/>
              </a:rPr>
              <a:t>Furushima 90</a:t>
            </a:r>
            <a:endParaRPr lang="en-US" altLang="zh-CN" sz="1400">
              <a:solidFill>
                <a:srgbClr val="000000"/>
              </a:solidFill>
              <a:ea typeface="Arial Unicode MS" pitchFamily="50" charset="-128"/>
              <a:cs typeface="Arial Unicode MS" pitchFamily="50" charset="-128"/>
            </a:endParaRPr>
          </a:p>
          <a:p>
            <a:pPr eaLnBrk="1" hangingPunct="1">
              <a:buClr>
                <a:schemeClr val="folHlink"/>
              </a:buClr>
              <a:buSzPct val="60000"/>
              <a:buFont typeface="Wingdings" pitchFamily="2" charset="2"/>
              <a:buNone/>
            </a:pPr>
            <a:endParaRPr lang="en-US" altLang="ja-JP" sz="1400">
              <a:solidFill>
                <a:srgbClr val="000000"/>
              </a:solidFill>
              <a:ea typeface="Arial Unicode MS" pitchFamily="50" charset="-128"/>
              <a:cs typeface="Arial Unicode MS" pitchFamily="50" charset="-128"/>
            </a:endParaRPr>
          </a:p>
          <a:p>
            <a:pPr eaLnBrk="1" hangingPunct="1">
              <a:buClr>
                <a:schemeClr val="folHlink"/>
              </a:buClr>
              <a:buSzPct val="60000"/>
              <a:buFont typeface="Wingdings" pitchFamily="2" charset="2"/>
              <a:buNone/>
            </a:pPr>
            <a:r>
              <a:rPr lang="en-US" altLang="ja-JP" sz="1400">
                <a:solidFill>
                  <a:srgbClr val="000000"/>
                </a:solidFill>
                <a:ea typeface="Arial Unicode MS" pitchFamily="50" charset="-128"/>
                <a:cs typeface="Arial Unicode MS" pitchFamily="50" charset="-128"/>
              </a:rPr>
              <a:t>Akeo 94</a:t>
            </a:r>
          </a:p>
        </p:txBody>
      </p:sp>
      <p:pic>
        <p:nvPicPr>
          <p:cNvPr id="8240" name="Picture 48" descr="cd_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08737" y="4643905"/>
            <a:ext cx="8826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41" name="Picture 49" descr="nay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3776" y="2510305"/>
            <a:ext cx="776287"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42" name="Text Box 50"/>
          <p:cNvSpPr txBox="1">
            <a:spLocks noChangeArrowheads="1"/>
          </p:cNvSpPr>
          <p:nvPr/>
        </p:nvSpPr>
        <p:spPr bwMode="auto">
          <a:xfrm>
            <a:off x="4284850" y="4193055"/>
            <a:ext cx="86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r>
              <a:rPr lang="en-US" altLang="ja-JP" sz="1400">
                <a:solidFill>
                  <a:srgbClr val="000000"/>
                </a:solidFill>
              </a:rPr>
              <a:t>Liu 2004</a:t>
            </a:r>
          </a:p>
        </p:txBody>
      </p:sp>
      <p:grpSp>
        <p:nvGrpSpPr>
          <p:cNvPr id="8243" name="Group 51"/>
          <p:cNvGrpSpPr>
            <a:grpSpLocks/>
          </p:cNvGrpSpPr>
          <p:nvPr/>
        </p:nvGrpSpPr>
        <p:grpSpPr bwMode="auto">
          <a:xfrm>
            <a:off x="7601137" y="4977281"/>
            <a:ext cx="1119188" cy="823913"/>
            <a:chOff x="3800" y="2472"/>
            <a:chExt cx="910" cy="705"/>
          </a:xfrm>
        </p:grpSpPr>
        <p:pic>
          <p:nvPicPr>
            <p:cNvPr id="8289" name="Picture 52" descr="car0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34" y="2640"/>
              <a:ext cx="676" cy="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0" name="Picture 53" descr="car_sketch0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00" y="2472"/>
              <a:ext cx="431" cy="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244" name="Group 54"/>
          <p:cNvGrpSpPr>
            <a:grpSpLocks/>
          </p:cNvGrpSpPr>
          <p:nvPr/>
        </p:nvGrpSpPr>
        <p:grpSpPr bwMode="auto">
          <a:xfrm>
            <a:off x="7416988" y="3780306"/>
            <a:ext cx="1393825" cy="900113"/>
            <a:chOff x="4548" y="2100"/>
            <a:chExt cx="920" cy="597"/>
          </a:xfrm>
        </p:grpSpPr>
        <p:pic>
          <p:nvPicPr>
            <p:cNvPr id="8286" name="Picture 55" descr="pen2_mdl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879" y="2106"/>
              <a:ext cx="291" cy="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87" name="Picture 56" descr="pen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548" y="2100"/>
              <a:ext cx="342" cy="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88" name="Picture 57" descr="pen2_mdl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158" y="2118"/>
              <a:ext cx="310" cy="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245" name="Picture 58" descr="cc_0"/>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278500" y="4413718"/>
            <a:ext cx="774700"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46" name="Text Box 59"/>
          <p:cNvSpPr txBox="1">
            <a:spLocks noChangeArrowheads="1"/>
          </p:cNvSpPr>
          <p:nvPr/>
        </p:nvSpPr>
        <p:spPr bwMode="auto">
          <a:xfrm>
            <a:off x="7497950" y="3397718"/>
            <a:ext cx="13065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r>
              <a:rPr lang="en-US" altLang="ja-JP" sz="1400">
                <a:solidFill>
                  <a:srgbClr val="000000"/>
                </a:solidFill>
                <a:ea typeface="Arial Unicode MS" pitchFamily="50" charset="-128"/>
                <a:cs typeface="Arial Unicode MS" pitchFamily="50" charset="-128"/>
              </a:rPr>
              <a:t>Matsuda 2000</a:t>
            </a:r>
          </a:p>
        </p:txBody>
      </p:sp>
      <p:sp>
        <p:nvSpPr>
          <p:cNvPr id="8247" name="Text Box 60"/>
          <p:cNvSpPr txBox="1">
            <a:spLocks noChangeArrowheads="1"/>
          </p:cNvSpPr>
          <p:nvPr/>
        </p:nvSpPr>
        <p:spPr bwMode="auto">
          <a:xfrm>
            <a:off x="9047350" y="2707155"/>
            <a:ext cx="10906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r>
              <a:rPr kumimoji="0" lang="en-US" altLang="ja-JP" sz="1400">
                <a:solidFill>
                  <a:srgbClr val="000000"/>
                </a:solidFill>
              </a:rPr>
              <a:t>Z</a:t>
            </a:r>
            <a:r>
              <a:rPr lang="en-US" altLang="ja-JP" sz="1400">
                <a:solidFill>
                  <a:srgbClr val="000000"/>
                </a:solidFill>
                <a:ea typeface="Arial Unicode MS" pitchFamily="50" charset="-128"/>
                <a:cs typeface="Arial Unicode MS" pitchFamily="50" charset="-128"/>
              </a:rPr>
              <a:t>eleznik 96</a:t>
            </a:r>
          </a:p>
        </p:txBody>
      </p:sp>
      <p:sp>
        <p:nvSpPr>
          <p:cNvPr id="8248" name="Text Box 61"/>
          <p:cNvSpPr txBox="1">
            <a:spLocks noChangeArrowheads="1"/>
          </p:cNvSpPr>
          <p:nvPr/>
        </p:nvSpPr>
        <p:spPr bwMode="auto">
          <a:xfrm>
            <a:off x="9133075" y="5470993"/>
            <a:ext cx="1130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r>
              <a:rPr lang="en-US" altLang="ja-JP" sz="1400">
                <a:solidFill>
                  <a:srgbClr val="000000"/>
                </a:solidFill>
              </a:rPr>
              <a:t>Shesh 2004</a:t>
            </a:r>
          </a:p>
        </p:txBody>
      </p:sp>
      <p:grpSp>
        <p:nvGrpSpPr>
          <p:cNvPr id="8249" name="Group 62"/>
          <p:cNvGrpSpPr>
            <a:grpSpLocks/>
          </p:cNvGrpSpPr>
          <p:nvPr/>
        </p:nvGrpSpPr>
        <p:grpSpPr bwMode="auto">
          <a:xfrm>
            <a:off x="5850125" y="4594694"/>
            <a:ext cx="1479550" cy="904875"/>
            <a:chOff x="2550" y="2910"/>
            <a:chExt cx="932" cy="570"/>
          </a:xfrm>
        </p:grpSpPr>
        <p:pic>
          <p:nvPicPr>
            <p:cNvPr id="8284" name="Picture 63"/>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006" y="2910"/>
              <a:ext cx="476" cy="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85" name="Picture 6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550" y="2910"/>
              <a:ext cx="461" cy="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250" name="Picture 65" descr="smartpape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141013" y="5756743"/>
            <a:ext cx="1192213"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51" name="Text Box 66"/>
          <p:cNvSpPr txBox="1">
            <a:spLocks noChangeArrowheads="1"/>
          </p:cNvSpPr>
          <p:nvPr/>
        </p:nvSpPr>
        <p:spPr bwMode="auto">
          <a:xfrm>
            <a:off x="5942200" y="2211855"/>
            <a:ext cx="104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r>
              <a:rPr lang="en-US" altLang="ja-JP" sz="1400">
                <a:solidFill>
                  <a:srgbClr val="000000"/>
                </a:solidFill>
              </a:rPr>
              <a:t>Naya 2002</a:t>
            </a:r>
          </a:p>
        </p:txBody>
      </p:sp>
      <p:pic>
        <p:nvPicPr>
          <p:cNvPr id="8252" name="Picture 67" descr="varley-block-"/>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080313" y="1392706"/>
            <a:ext cx="9572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53" name="Text Box 68"/>
          <p:cNvSpPr txBox="1">
            <a:spLocks noChangeArrowheads="1"/>
          </p:cNvSpPr>
          <p:nvPr/>
        </p:nvSpPr>
        <p:spPr bwMode="auto">
          <a:xfrm>
            <a:off x="4368987" y="2221380"/>
            <a:ext cx="104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r>
              <a:rPr lang="en-US" altLang="ja-JP" sz="1400">
                <a:solidFill>
                  <a:srgbClr val="000000"/>
                </a:solidFill>
              </a:rPr>
              <a:t>Naya 2002</a:t>
            </a:r>
          </a:p>
        </p:txBody>
      </p:sp>
      <p:pic>
        <p:nvPicPr>
          <p:cNvPr id="8254" name="Picture 69" descr="naya2002-1"/>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983476" y="2518244"/>
            <a:ext cx="1131887"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55" name="Picture 70" descr="arm4"/>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771963" y="3821580"/>
            <a:ext cx="608013"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56" name="Picture 71" descr="arm5"/>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340287" y="3829518"/>
            <a:ext cx="59690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57" name="Text Box 72"/>
          <p:cNvSpPr txBox="1">
            <a:spLocks noChangeArrowheads="1"/>
          </p:cNvSpPr>
          <p:nvPr/>
        </p:nvSpPr>
        <p:spPr bwMode="auto">
          <a:xfrm>
            <a:off x="2754500" y="3504080"/>
            <a:ext cx="1352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r>
              <a:rPr lang="en-US" altLang="ja-JP" sz="1400">
                <a:solidFill>
                  <a:srgbClr val="000000"/>
                </a:solidFill>
              </a:rPr>
              <a:t>Eggli 96</a:t>
            </a:r>
          </a:p>
        </p:txBody>
      </p:sp>
      <p:pic>
        <p:nvPicPr>
          <p:cNvPr id="8258" name="Picture 73" descr="ze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102913" y="3011955"/>
            <a:ext cx="11842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259" name="Group 74"/>
          <p:cNvGrpSpPr>
            <a:grpSpLocks/>
          </p:cNvGrpSpPr>
          <p:nvPr/>
        </p:nvGrpSpPr>
        <p:grpSpPr bwMode="auto">
          <a:xfrm>
            <a:off x="9258487" y="4421656"/>
            <a:ext cx="819150" cy="1135063"/>
            <a:chOff x="4709" y="2368"/>
            <a:chExt cx="536" cy="756"/>
          </a:xfrm>
        </p:grpSpPr>
        <p:pic>
          <p:nvPicPr>
            <p:cNvPr id="8281" name="Picture 75" descr="pereeira2"/>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968" y="2613"/>
              <a:ext cx="256" cy="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82" name="Picture 76" descr="pereeira3"/>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709" y="2368"/>
              <a:ext cx="536"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83" name="Picture 77" descr="pereeira4"/>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726" y="2611"/>
              <a:ext cx="252" cy="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260" name="Text Box 78"/>
          <p:cNvSpPr txBox="1">
            <a:spLocks noChangeArrowheads="1"/>
          </p:cNvSpPr>
          <p:nvPr/>
        </p:nvSpPr>
        <p:spPr bwMode="auto">
          <a:xfrm>
            <a:off x="9048938" y="4131143"/>
            <a:ext cx="1198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r>
              <a:rPr lang="en-US" altLang="ja-JP" sz="1400">
                <a:solidFill>
                  <a:srgbClr val="000000"/>
                </a:solidFill>
                <a:ea typeface="Arial Unicode MS" pitchFamily="50" charset="-128"/>
                <a:cs typeface="Arial Unicode MS" pitchFamily="50" charset="-128"/>
              </a:rPr>
              <a:t>Pereira 2004</a:t>
            </a:r>
          </a:p>
        </p:txBody>
      </p:sp>
      <p:grpSp>
        <p:nvGrpSpPr>
          <p:cNvPr id="8261" name="Group 79"/>
          <p:cNvGrpSpPr>
            <a:grpSpLocks/>
          </p:cNvGrpSpPr>
          <p:nvPr/>
        </p:nvGrpSpPr>
        <p:grpSpPr bwMode="auto">
          <a:xfrm>
            <a:off x="8937812" y="1513355"/>
            <a:ext cx="1587500" cy="1068388"/>
            <a:chOff x="4512" y="821"/>
            <a:chExt cx="1000" cy="673"/>
          </a:xfrm>
        </p:grpSpPr>
        <p:grpSp>
          <p:nvGrpSpPr>
            <p:cNvPr id="8277" name="Group 80"/>
            <p:cNvGrpSpPr>
              <a:grpSpLocks/>
            </p:cNvGrpSpPr>
            <p:nvPr/>
          </p:nvGrpSpPr>
          <p:grpSpPr bwMode="auto">
            <a:xfrm>
              <a:off x="5097" y="821"/>
              <a:ext cx="415" cy="673"/>
              <a:chOff x="5097" y="776"/>
              <a:chExt cx="415" cy="673"/>
            </a:xfrm>
          </p:grpSpPr>
          <p:pic>
            <p:nvPicPr>
              <p:cNvPr id="8279" name="Picture 81" descr="img19"/>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097" y="776"/>
                <a:ext cx="410"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80" name="Picture 82" descr="img23"/>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099" y="1106"/>
                <a:ext cx="413"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278" name="Picture 83" descr="kondo88promi"/>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512" y="822"/>
              <a:ext cx="590" cy="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262" name="Picture 84" descr="lamb991"/>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737037" y="2078505"/>
            <a:ext cx="649288"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63" name="Picture 85" descr="lamb992"/>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2956113" y="2476968"/>
            <a:ext cx="1135063"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64" name="Text Box 86"/>
          <p:cNvSpPr txBox="1">
            <a:spLocks noChangeArrowheads="1"/>
          </p:cNvSpPr>
          <p:nvPr/>
        </p:nvSpPr>
        <p:spPr bwMode="auto">
          <a:xfrm>
            <a:off x="9718862" y="79843"/>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endParaRPr lang="ja-JP" altLang="ja-JP" sz="1400">
              <a:solidFill>
                <a:srgbClr val="000000"/>
              </a:solidFill>
            </a:endParaRPr>
          </a:p>
        </p:txBody>
      </p:sp>
      <p:sp>
        <p:nvSpPr>
          <p:cNvPr id="8265" name="Rectangle 89"/>
          <p:cNvSpPr>
            <a:spLocks noChangeArrowheads="1"/>
          </p:cNvSpPr>
          <p:nvPr/>
        </p:nvSpPr>
        <p:spPr bwMode="auto">
          <a:xfrm>
            <a:off x="5792976" y="5467818"/>
            <a:ext cx="13858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r>
              <a:rPr kumimoji="0" lang="de-DE" altLang="ja-JP" sz="1400">
                <a:solidFill>
                  <a:srgbClr val="000000"/>
                </a:solidFill>
              </a:rPr>
              <a:t>Karpenko</a:t>
            </a:r>
            <a:r>
              <a:rPr kumimoji="0" lang="en-US" altLang="ja-JP" sz="1400">
                <a:solidFill>
                  <a:srgbClr val="000000"/>
                </a:solidFill>
              </a:rPr>
              <a:t> 2006</a:t>
            </a:r>
          </a:p>
        </p:txBody>
      </p:sp>
      <p:pic>
        <p:nvPicPr>
          <p:cNvPr id="8266" name="Picture 90"/>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6107301" y="5777381"/>
            <a:ext cx="1074737"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rnd" algn="ctr">
                <a:solidFill>
                  <a:srgbClr val="000000"/>
                </a:solidFill>
                <a:miter lim="800000"/>
                <a:headEnd/>
                <a:tailEnd/>
              </a14:hiddenLine>
            </a:ext>
          </a:extLst>
        </p:spPr>
      </p:pic>
      <p:sp>
        <p:nvSpPr>
          <p:cNvPr id="8267" name="Text Box 91"/>
          <p:cNvSpPr txBox="1">
            <a:spLocks noChangeArrowheads="1"/>
          </p:cNvSpPr>
          <p:nvPr/>
        </p:nvSpPr>
        <p:spPr bwMode="auto">
          <a:xfrm>
            <a:off x="1863596" y="3688230"/>
            <a:ext cx="492443"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50000"/>
              </a:spcBef>
              <a:buFontTx/>
              <a:buNone/>
            </a:pPr>
            <a:endParaRPr lang="ja-JP" altLang="ja-JP" sz="2000">
              <a:latin typeface="Times New Roman" pitchFamily="18" charset="0"/>
            </a:endParaRPr>
          </a:p>
        </p:txBody>
      </p:sp>
      <p:sp>
        <p:nvSpPr>
          <p:cNvPr id="8268" name="Text Box 92"/>
          <p:cNvSpPr txBox="1">
            <a:spLocks noChangeArrowheads="1"/>
          </p:cNvSpPr>
          <p:nvPr/>
        </p:nvSpPr>
        <p:spPr bwMode="auto">
          <a:xfrm>
            <a:off x="4243576" y="5256680"/>
            <a:ext cx="1209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r>
              <a:rPr lang="en-US" altLang="ja-JP" sz="1400">
                <a:solidFill>
                  <a:srgbClr val="000000"/>
                </a:solidFill>
              </a:rPr>
              <a:t>Kiwada 2006</a:t>
            </a:r>
          </a:p>
        </p:txBody>
      </p:sp>
      <p:pic>
        <p:nvPicPr>
          <p:cNvPr id="8269" name="Picture 93" descr="dis14"/>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4889687" y="5799605"/>
            <a:ext cx="8890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70" name="Picture 94" descr="dis1"/>
          <p:cNvPicPr>
            <a:picLocks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4210238" y="5494806"/>
            <a:ext cx="752475"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AutoShape 95"/>
          <p:cNvSpPr>
            <a:spLocks noChangeArrowheads="1"/>
          </p:cNvSpPr>
          <p:nvPr/>
        </p:nvSpPr>
        <p:spPr bwMode="auto">
          <a:xfrm>
            <a:off x="8944162" y="1101750"/>
            <a:ext cx="1581151" cy="1542699"/>
          </a:xfrm>
          <a:prstGeom prst="roundRect">
            <a:avLst>
              <a:gd name="adj" fmla="val 8856"/>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endParaRPr lang="ja-JP" altLang="en-US" sz="2000"/>
          </a:p>
        </p:txBody>
      </p:sp>
      <p:grpSp>
        <p:nvGrpSpPr>
          <p:cNvPr id="2" name="グループ化 1">
            <a:extLst>
              <a:ext uri="{FF2B5EF4-FFF2-40B4-BE49-F238E27FC236}">
                <a16:creationId xmlns:a16="http://schemas.microsoft.com/office/drawing/2014/main" id="{412FE3C1-4842-46A5-A5EA-087AF44AA399}"/>
              </a:ext>
            </a:extLst>
          </p:cNvPr>
          <p:cNvGrpSpPr/>
          <p:nvPr/>
        </p:nvGrpSpPr>
        <p:grpSpPr>
          <a:xfrm>
            <a:off x="4186425" y="1065680"/>
            <a:ext cx="4643438" cy="5558323"/>
            <a:chOff x="3935413" y="1047750"/>
            <a:chExt cx="4643438" cy="5558323"/>
          </a:xfrm>
        </p:grpSpPr>
        <p:grpSp>
          <p:nvGrpSpPr>
            <p:cNvPr id="8" name="Group 100"/>
            <p:cNvGrpSpPr>
              <a:grpSpLocks/>
            </p:cNvGrpSpPr>
            <p:nvPr/>
          </p:nvGrpSpPr>
          <p:grpSpPr bwMode="auto">
            <a:xfrm>
              <a:off x="3935413" y="1047750"/>
              <a:ext cx="4643438" cy="4806950"/>
              <a:chOff x="1519" y="660"/>
              <a:chExt cx="2925" cy="3028"/>
            </a:xfrm>
          </p:grpSpPr>
          <p:sp>
            <p:nvSpPr>
              <p:cNvPr id="8272" name="AutoShape 95"/>
              <p:cNvSpPr>
                <a:spLocks noChangeArrowheads="1"/>
              </p:cNvSpPr>
              <p:nvPr/>
            </p:nvSpPr>
            <p:spPr bwMode="auto">
              <a:xfrm>
                <a:off x="1519" y="660"/>
                <a:ext cx="960" cy="732"/>
              </a:xfrm>
              <a:prstGeom prst="roundRect">
                <a:avLst>
                  <a:gd name="adj" fmla="val 8856"/>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endParaRPr lang="ja-JP" altLang="en-US" sz="2000"/>
              </a:p>
            </p:txBody>
          </p:sp>
          <p:sp>
            <p:nvSpPr>
              <p:cNvPr id="8273" name="AutoShape 96"/>
              <p:cNvSpPr>
                <a:spLocks noChangeArrowheads="1"/>
              </p:cNvSpPr>
              <p:nvPr/>
            </p:nvSpPr>
            <p:spPr bwMode="auto">
              <a:xfrm>
                <a:off x="1528" y="2068"/>
                <a:ext cx="960" cy="576"/>
              </a:xfrm>
              <a:prstGeom prst="roundRect">
                <a:avLst>
                  <a:gd name="adj" fmla="val 8856"/>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endParaRPr lang="ja-JP" altLang="en-US" sz="2000"/>
              </a:p>
            </p:txBody>
          </p:sp>
          <p:sp>
            <p:nvSpPr>
              <p:cNvPr id="8274" name="AutoShape 97"/>
              <p:cNvSpPr>
                <a:spLocks noChangeArrowheads="1"/>
              </p:cNvSpPr>
              <p:nvPr/>
            </p:nvSpPr>
            <p:spPr bwMode="auto">
              <a:xfrm>
                <a:off x="1532" y="2684"/>
                <a:ext cx="960" cy="648"/>
              </a:xfrm>
              <a:prstGeom prst="roundRect">
                <a:avLst>
                  <a:gd name="adj" fmla="val 8856"/>
                </a:avLst>
              </a:pr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endParaRPr lang="ja-JP" altLang="en-US" sz="2000"/>
              </a:p>
            </p:txBody>
          </p:sp>
          <p:sp>
            <p:nvSpPr>
              <p:cNvPr id="8275" name="AutoShape 98"/>
              <p:cNvSpPr>
                <a:spLocks noChangeArrowheads="1"/>
              </p:cNvSpPr>
              <p:nvPr/>
            </p:nvSpPr>
            <p:spPr bwMode="auto">
              <a:xfrm>
                <a:off x="2544" y="2724"/>
                <a:ext cx="960" cy="744"/>
              </a:xfrm>
              <a:prstGeom prst="roundRect">
                <a:avLst>
                  <a:gd name="adj" fmla="val 8856"/>
                </a:avLst>
              </a:pr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endParaRPr lang="ja-JP" altLang="en-US" sz="2000"/>
              </a:p>
            </p:txBody>
          </p:sp>
          <p:sp>
            <p:nvSpPr>
              <p:cNvPr id="8276" name="AutoShape 99"/>
              <p:cNvSpPr>
                <a:spLocks noChangeArrowheads="1"/>
              </p:cNvSpPr>
              <p:nvPr/>
            </p:nvSpPr>
            <p:spPr bwMode="auto">
              <a:xfrm>
                <a:off x="3544" y="2920"/>
                <a:ext cx="900" cy="768"/>
              </a:xfrm>
              <a:prstGeom prst="roundRect">
                <a:avLst>
                  <a:gd name="adj" fmla="val 8856"/>
                </a:avLst>
              </a:pr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endParaRPr lang="ja-JP" altLang="en-US" sz="2000"/>
              </a:p>
            </p:txBody>
          </p:sp>
        </p:grpSp>
        <p:sp>
          <p:nvSpPr>
            <p:cNvPr id="72" name="AutoShape 97">
              <a:extLst>
                <a:ext uri="{FF2B5EF4-FFF2-40B4-BE49-F238E27FC236}">
                  <a16:creationId xmlns:a16="http://schemas.microsoft.com/office/drawing/2014/main" id="{291506C8-4B66-4846-8F84-F8BF8C9A9571}"/>
                </a:ext>
              </a:extLst>
            </p:cNvPr>
            <p:cNvSpPr>
              <a:spLocks noChangeArrowheads="1"/>
            </p:cNvSpPr>
            <p:nvPr/>
          </p:nvSpPr>
          <p:spPr bwMode="auto">
            <a:xfrm>
              <a:off x="3959161" y="5308989"/>
              <a:ext cx="1524000" cy="1297084"/>
            </a:xfrm>
            <a:prstGeom prst="roundRect">
              <a:avLst>
                <a:gd name="adj" fmla="val 8856"/>
              </a:avLst>
            </a:pr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endParaRPr lang="ja-JP" altLang="en-US" sz="2000"/>
            </a:p>
          </p:txBody>
        </p:sp>
      </p:grpSp>
      <p:sp>
        <p:nvSpPr>
          <p:cNvPr id="3" name="スライド番号プレースホルダー 2">
            <a:extLst>
              <a:ext uri="{FF2B5EF4-FFF2-40B4-BE49-F238E27FC236}">
                <a16:creationId xmlns:a16="http://schemas.microsoft.com/office/drawing/2014/main" id="{4EDE2CE8-E82D-4928-BBB0-012608DD5C1D}"/>
              </a:ext>
            </a:extLst>
          </p:cNvPr>
          <p:cNvSpPr>
            <a:spLocks noGrp="1"/>
          </p:cNvSpPr>
          <p:nvPr>
            <p:ph type="sldNum" sz="quarter" idx="10"/>
          </p:nvPr>
        </p:nvSpPr>
        <p:spPr>
          <a:xfrm>
            <a:off x="9355068" y="6372534"/>
            <a:ext cx="2743200" cy="365125"/>
          </a:xfrm>
        </p:spPr>
        <p:txBody>
          <a:bodyPr/>
          <a:lstStyle/>
          <a:p>
            <a:pPr>
              <a:defRPr/>
            </a:pPr>
            <a:fld id="{83C892F0-9701-4D05-85DB-7DEE2C6BBB9C}" type="slidenum">
              <a:rPr lang="en-US" altLang="ja-JP" smtClean="0"/>
              <a:pPr>
                <a:defRPr/>
              </a:pPr>
              <a:t>53</a:t>
            </a:fld>
            <a:endParaRPr lang="en-US" altLang="ja-JP"/>
          </a:p>
        </p:txBody>
      </p:sp>
      <p:sp>
        <p:nvSpPr>
          <p:cNvPr id="75" name="太陽 74">
            <a:extLst>
              <a:ext uri="{FF2B5EF4-FFF2-40B4-BE49-F238E27FC236}">
                <a16:creationId xmlns:a16="http://schemas.microsoft.com/office/drawing/2014/main" id="{1F10F3FE-CB4E-4D2D-9FD1-4E9E3F85EC89}"/>
              </a:ext>
            </a:extLst>
          </p:cNvPr>
          <p:cNvSpPr/>
          <p:nvPr/>
        </p:nvSpPr>
        <p:spPr>
          <a:xfrm>
            <a:off x="11099800" y="136525"/>
            <a:ext cx="914400" cy="914400"/>
          </a:xfrm>
          <a:prstGeom prst="su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テキスト ボックス 75">
            <a:extLst>
              <a:ext uri="{FF2B5EF4-FFF2-40B4-BE49-F238E27FC236}">
                <a16:creationId xmlns:a16="http://schemas.microsoft.com/office/drawing/2014/main" id="{38F533BB-2625-4807-8365-7E15FB400860}"/>
              </a:ext>
            </a:extLst>
          </p:cNvPr>
          <p:cNvSpPr txBox="1"/>
          <p:nvPr/>
        </p:nvSpPr>
        <p:spPr>
          <a:xfrm>
            <a:off x="475130" y="466165"/>
            <a:ext cx="1569660" cy="369332"/>
          </a:xfrm>
          <a:prstGeom prst="rect">
            <a:avLst/>
          </a:prstGeom>
          <a:noFill/>
        </p:spPr>
        <p:txBody>
          <a:bodyPr wrap="none" rtlCol="0">
            <a:spAutoFit/>
          </a:bodyPr>
          <a:lstStyle/>
          <a:p>
            <a:r>
              <a:rPr kumimoji="1" lang="ja-JP" altLang="en-US" dirty="0"/>
              <a:t>形状入力機能</a:t>
            </a:r>
          </a:p>
        </p:txBody>
      </p:sp>
    </p:spTree>
    <p:extLst>
      <p:ext uri="{BB962C8B-B14F-4D97-AF65-F5344CB8AC3E}">
        <p14:creationId xmlns:p14="http://schemas.microsoft.com/office/powerpoint/2010/main" val="375730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61538" name="Group 2"/>
          <p:cNvGraphicFramePr>
            <a:graphicFrameLocks noGrp="1"/>
          </p:cNvGraphicFramePr>
          <p:nvPr>
            <p:extLst>
              <p:ext uri="{D42A27DB-BD31-4B8C-83A1-F6EECF244321}">
                <p14:modId xmlns:p14="http://schemas.microsoft.com/office/powerpoint/2010/main" val="428100739"/>
              </p:ext>
            </p:extLst>
          </p:nvPr>
        </p:nvGraphicFramePr>
        <p:xfrm>
          <a:off x="2070660" y="381000"/>
          <a:ext cx="8713788" cy="6203950"/>
        </p:xfrm>
        <a:graphic>
          <a:graphicData uri="http://schemas.openxmlformats.org/drawingml/2006/table">
            <a:tbl>
              <a:tblPr/>
              <a:tblGrid>
                <a:gridCol w="1743075">
                  <a:extLst>
                    <a:ext uri="{9D8B030D-6E8A-4147-A177-3AD203B41FA5}">
                      <a16:colId xmlns:a16="http://schemas.microsoft.com/office/drawing/2014/main" val="20000"/>
                    </a:ext>
                  </a:extLst>
                </a:gridCol>
                <a:gridCol w="1741488">
                  <a:extLst>
                    <a:ext uri="{9D8B030D-6E8A-4147-A177-3AD203B41FA5}">
                      <a16:colId xmlns:a16="http://schemas.microsoft.com/office/drawing/2014/main" val="20001"/>
                    </a:ext>
                  </a:extLst>
                </a:gridCol>
                <a:gridCol w="1774825">
                  <a:extLst>
                    <a:ext uri="{9D8B030D-6E8A-4147-A177-3AD203B41FA5}">
                      <a16:colId xmlns:a16="http://schemas.microsoft.com/office/drawing/2014/main" val="20002"/>
                    </a:ext>
                  </a:extLst>
                </a:gridCol>
                <a:gridCol w="1719262">
                  <a:extLst>
                    <a:ext uri="{9D8B030D-6E8A-4147-A177-3AD203B41FA5}">
                      <a16:colId xmlns:a16="http://schemas.microsoft.com/office/drawing/2014/main" val="20003"/>
                    </a:ext>
                  </a:extLst>
                </a:gridCol>
                <a:gridCol w="1735138">
                  <a:extLst>
                    <a:ext uri="{9D8B030D-6E8A-4147-A177-3AD203B41FA5}">
                      <a16:colId xmlns:a16="http://schemas.microsoft.com/office/drawing/2014/main" val="20004"/>
                    </a:ext>
                  </a:extLst>
                </a:gridCol>
              </a:tblGrid>
              <a:tr h="2873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a:ln>
                            <a:noFill/>
                          </a:ln>
                          <a:solidFill>
                            <a:srgbClr val="000000"/>
                          </a:solidFill>
                          <a:effectLst/>
                          <a:latin typeface="Arial" charset="0"/>
                          <a:ea typeface="ＭＳ ゴシック" pitchFamily="49" charset="-128"/>
                        </a:rPr>
                        <a:t>Geometry based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a:ln>
                            <a:noFill/>
                          </a:ln>
                          <a:solidFill>
                            <a:srgbClr val="000000"/>
                          </a:solidFill>
                          <a:effectLst/>
                          <a:latin typeface="Arial" charset="0"/>
                          <a:ea typeface="ＭＳ ゴシック" pitchFamily="49" charset="-128"/>
                        </a:rPr>
                        <a:t>Outline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a:ln>
                            <a:noFill/>
                          </a:ln>
                          <a:solidFill>
                            <a:srgbClr val="000000"/>
                          </a:solidFill>
                          <a:effectLst/>
                          <a:latin typeface="Arial" charset="0"/>
                          <a:ea typeface="ＭＳ ゴシック" pitchFamily="49" charset="-128"/>
                        </a:rPr>
                        <a:t>Cross section line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a:ln>
                            <a:noFill/>
                          </a:ln>
                          <a:solidFill>
                            <a:srgbClr val="000000"/>
                          </a:solidFill>
                          <a:effectLst/>
                          <a:latin typeface="Arial" charset="0"/>
                          <a:ea typeface="ＭＳ ゴシック" pitchFamily="49" charset="-128"/>
                        </a:rPr>
                        <a:t>Rounding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a:ln>
                            <a:noFill/>
                          </a:ln>
                          <a:solidFill>
                            <a:srgbClr val="000000"/>
                          </a:solidFill>
                          <a:effectLst/>
                          <a:latin typeface="Arial" charset="0"/>
                          <a:ea typeface="ＭＳ ゴシック" pitchFamily="49" charset="-128"/>
                        </a:rPr>
                        <a:t>Shading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706687">
                <a:tc row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2800" b="0" i="0" u="none" strike="noStrike" cap="none" normalizeH="0" baseline="0">
                        <a:ln>
                          <a:noFill/>
                        </a:ln>
                        <a:solidFill>
                          <a:srgbClr val="000000"/>
                        </a:solidFill>
                        <a:effectLst/>
                        <a:latin typeface="Arial" charset="0"/>
                        <a:ea typeface="ＭＳ Ｐゴシック" pitchFamily="5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row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2800" b="0" i="0" u="none" strike="noStrike" cap="none" normalizeH="0" baseline="0">
                        <a:ln>
                          <a:noFill/>
                        </a:ln>
                        <a:solidFill>
                          <a:srgbClr val="000000"/>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row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2800" b="0" i="0" u="none" strike="noStrike" cap="none" normalizeH="0" baseline="0" dirty="0">
                        <a:ln>
                          <a:noFill/>
                        </a:ln>
                        <a:solidFill>
                          <a:srgbClr val="000000"/>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2800" b="0" i="0" u="none" strike="noStrike" cap="none" normalizeH="0" baseline="0">
                        <a:ln>
                          <a:noFill/>
                        </a:ln>
                        <a:solidFill>
                          <a:srgbClr val="000000"/>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1" lang="en-US" altLang="ja-JP" sz="2800" b="0" i="0" u="none" strike="noStrike" cap="none" normalizeH="0" baseline="0">
                        <a:ln>
                          <a:noFill/>
                        </a:ln>
                        <a:solidFill>
                          <a:srgbClr val="000000"/>
                        </a:solidFill>
                        <a:effectLst/>
                        <a:latin typeface="Arial" charset="0"/>
                        <a:ea typeface="ＭＳ Ｐゴシック" pitchFamily="50" charset="-128"/>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altLang="ja-JP" sz="2800" b="0" i="0" u="none" strike="noStrike" cap="none" normalizeH="0" baseline="0">
                        <a:ln>
                          <a:noFill/>
                        </a:ln>
                        <a:solidFill>
                          <a:srgbClr val="000000"/>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50838">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a:ln>
                            <a:noFill/>
                          </a:ln>
                          <a:solidFill>
                            <a:srgbClr val="000000"/>
                          </a:solidFill>
                          <a:effectLst/>
                          <a:latin typeface="Arial" charset="0"/>
                          <a:ea typeface="ＭＳ Ｐゴシック" pitchFamily="50" charset="-128"/>
                        </a:rPr>
                        <a:t>Cutting, Set operation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extLst>
                  <a:ext uri="{0D108BD9-81ED-4DB2-BD59-A6C34878D82A}">
                    <a16:rowId xmlns:a16="http://schemas.microsoft.com/office/drawing/2014/main" val="10002"/>
                  </a:ext>
                </a:extLst>
              </a:tr>
              <a:tr h="2859087">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ja-JP" sz="1200" b="0" i="0" u="none" strike="noStrike" cap="none" normalizeH="0" baseline="0" dirty="0">
                        <a:ln>
                          <a:noFill/>
                        </a:ln>
                        <a:solidFill>
                          <a:srgbClr val="000000"/>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extLst>
                  <a:ext uri="{0D108BD9-81ED-4DB2-BD59-A6C34878D82A}">
                    <a16:rowId xmlns:a16="http://schemas.microsoft.com/office/drawing/2014/main" val="10003"/>
                  </a:ext>
                </a:extLst>
              </a:tr>
            </a:tbl>
          </a:graphicData>
        </a:graphic>
      </p:graphicFrame>
      <p:grpSp>
        <p:nvGrpSpPr>
          <p:cNvPr id="10266" name="Group 26"/>
          <p:cNvGrpSpPr>
            <a:grpSpLocks/>
          </p:cNvGrpSpPr>
          <p:nvPr/>
        </p:nvGrpSpPr>
        <p:grpSpPr bwMode="auto">
          <a:xfrm>
            <a:off x="5825099" y="892175"/>
            <a:ext cx="1177925" cy="1004888"/>
            <a:chOff x="2996" y="1373"/>
            <a:chExt cx="1187" cy="1011"/>
          </a:xfrm>
        </p:grpSpPr>
        <p:pic>
          <p:nvPicPr>
            <p:cNvPr id="10350" name="Picture 27" descr="mou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96" y="1373"/>
              <a:ext cx="679" cy="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1" name="Picture 28" descr="mouse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1" y="1845"/>
              <a:ext cx="732" cy="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267" name="Group 29"/>
          <p:cNvGrpSpPr>
            <a:grpSpLocks/>
          </p:cNvGrpSpPr>
          <p:nvPr/>
        </p:nvGrpSpPr>
        <p:grpSpPr bwMode="auto">
          <a:xfrm>
            <a:off x="5812398" y="2206626"/>
            <a:ext cx="1085850" cy="771525"/>
            <a:chOff x="4440" y="3214"/>
            <a:chExt cx="832" cy="670"/>
          </a:xfrm>
        </p:grpSpPr>
        <p:graphicFrame>
          <p:nvGraphicFramePr>
            <p:cNvPr id="10348" name="Object 30"/>
            <p:cNvGraphicFramePr>
              <a:graphicFrameLocks noChangeAspect="1"/>
            </p:cNvGraphicFramePr>
            <p:nvPr/>
          </p:nvGraphicFramePr>
          <p:xfrm>
            <a:off x="4843" y="3214"/>
            <a:ext cx="429" cy="667"/>
          </p:xfrm>
          <a:graphic>
            <a:graphicData uri="http://schemas.openxmlformats.org/presentationml/2006/ole">
              <mc:AlternateContent xmlns:mc="http://schemas.openxmlformats.org/markup-compatibility/2006">
                <mc:Choice xmlns:v="urn:schemas-microsoft-com:vml" Requires="v">
                  <p:oleObj name="Image" r:id="rId5" imgW="2362530" imgH="3666667" progId="PSP6.Image">
                    <p:embed/>
                  </p:oleObj>
                </mc:Choice>
                <mc:Fallback>
                  <p:oleObj name="Image" r:id="rId5" imgW="2362530" imgH="3666667" progId="PSP6.Image">
                    <p:embed/>
                    <p:pic>
                      <p:nvPicPr>
                        <p:cNvPr id="10348" name="Object 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43" y="3214"/>
                          <a:ext cx="429" cy="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349" name="Picture 31" descr="Voice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40" y="3224"/>
              <a:ext cx="349" cy="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268" name="Group 32"/>
          <p:cNvGrpSpPr>
            <a:grpSpLocks/>
          </p:cNvGrpSpPr>
          <p:nvPr/>
        </p:nvGrpSpPr>
        <p:grpSpPr bwMode="auto">
          <a:xfrm>
            <a:off x="9173136" y="1041400"/>
            <a:ext cx="1293813" cy="1409700"/>
            <a:chOff x="4265" y="1534"/>
            <a:chExt cx="1168" cy="1386"/>
          </a:xfrm>
        </p:grpSpPr>
        <p:pic>
          <p:nvPicPr>
            <p:cNvPr id="10344" name="Picture 3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65" y="1534"/>
              <a:ext cx="563" cy="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5" name="Picture 3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59" y="1538"/>
              <a:ext cx="562" cy="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6" name="Picture 3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64" y="2248"/>
              <a:ext cx="569"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7" name="Picture 3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67" y="2248"/>
              <a:ext cx="561"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69" name="Text Box 37"/>
          <p:cNvSpPr txBox="1">
            <a:spLocks noChangeArrowheads="1"/>
          </p:cNvSpPr>
          <p:nvPr/>
        </p:nvSpPr>
        <p:spPr bwMode="auto">
          <a:xfrm>
            <a:off x="5682224" y="1855788"/>
            <a:ext cx="12588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r>
              <a:rPr lang="en-US" altLang="ja-JP" sz="1400">
                <a:solidFill>
                  <a:srgbClr val="000000"/>
                </a:solidFill>
              </a:rPr>
              <a:t>Shizuka 2004</a:t>
            </a:r>
          </a:p>
        </p:txBody>
      </p:sp>
      <p:sp>
        <p:nvSpPr>
          <p:cNvPr id="10270" name="Text Box 38"/>
          <p:cNvSpPr txBox="1">
            <a:spLocks noChangeArrowheads="1"/>
          </p:cNvSpPr>
          <p:nvPr/>
        </p:nvSpPr>
        <p:spPr bwMode="auto">
          <a:xfrm>
            <a:off x="7576110" y="779463"/>
            <a:ext cx="11890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r>
              <a:rPr lang="en-US" altLang="ja-JP" sz="1400">
                <a:solidFill>
                  <a:srgbClr val="000000"/>
                </a:solidFill>
              </a:rPr>
              <a:t>Komori 1998</a:t>
            </a:r>
          </a:p>
        </p:txBody>
      </p:sp>
      <p:sp>
        <p:nvSpPr>
          <p:cNvPr id="10271" name="Text Box 39"/>
          <p:cNvSpPr txBox="1">
            <a:spLocks noChangeArrowheads="1"/>
          </p:cNvSpPr>
          <p:nvPr/>
        </p:nvSpPr>
        <p:spPr bwMode="auto">
          <a:xfrm>
            <a:off x="9204886" y="741363"/>
            <a:ext cx="11604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r>
              <a:rPr lang="en-US" altLang="ja-JP" sz="1400">
                <a:solidFill>
                  <a:srgbClr val="000000"/>
                </a:solidFill>
              </a:rPr>
              <a:t>Suzuki 2001</a:t>
            </a:r>
          </a:p>
        </p:txBody>
      </p:sp>
      <p:sp>
        <p:nvSpPr>
          <p:cNvPr id="10272" name="Text Box 40"/>
          <p:cNvSpPr txBox="1">
            <a:spLocks noChangeArrowheads="1"/>
          </p:cNvSpPr>
          <p:nvPr/>
        </p:nvSpPr>
        <p:spPr bwMode="auto">
          <a:xfrm>
            <a:off x="5669523" y="641350"/>
            <a:ext cx="13065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r>
              <a:rPr lang="en-US" altLang="ja-JP" sz="1400">
                <a:solidFill>
                  <a:srgbClr val="000000"/>
                </a:solidFill>
              </a:rPr>
              <a:t>Matsuda 2000</a:t>
            </a:r>
          </a:p>
        </p:txBody>
      </p:sp>
      <p:pic>
        <p:nvPicPr>
          <p:cNvPr id="10273" name="Picture 4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09224" y="4500563"/>
            <a:ext cx="1196975"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4" name="Text Box 42"/>
          <p:cNvSpPr txBox="1">
            <a:spLocks noChangeArrowheads="1"/>
          </p:cNvSpPr>
          <p:nvPr/>
        </p:nvSpPr>
        <p:spPr bwMode="auto">
          <a:xfrm>
            <a:off x="5693336" y="4164013"/>
            <a:ext cx="14462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400">
                <a:solidFill>
                  <a:srgbClr val="000000"/>
                </a:solidFill>
              </a:rPr>
              <a:t>A.Nealsen 2005</a:t>
            </a:r>
          </a:p>
        </p:txBody>
      </p:sp>
      <p:pic>
        <p:nvPicPr>
          <p:cNvPr id="10275" name="Picture 43" descr="teddy"/>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177274" y="2262188"/>
            <a:ext cx="936625"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6" name="Text Box 44"/>
          <p:cNvSpPr txBox="1">
            <a:spLocks noChangeArrowheads="1"/>
          </p:cNvSpPr>
          <p:nvPr/>
        </p:nvSpPr>
        <p:spPr bwMode="auto">
          <a:xfrm>
            <a:off x="4039160" y="2971800"/>
            <a:ext cx="1219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r>
              <a:rPr lang="en-US" altLang="ja-JP" sz="1400">
                <a:solidFill>
                  <a:srgbClr val="000000"/>
                </a:solidFill>
              </a:rPr>
              <a:t>Michalik1999</a:t>
            </a:r>
          </a:p>
        </p:txBody>
      </p:sp>
      <p:pic>
        <p:nvPicPr>
          <p:cNvPr id="10277" name="Picture 45" descr="sbime_sm"/>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39185" y="5591176"/>
            <a:ext cx="801688"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8" name="Text Box 46"/>
          <p:cNvSpPr txBox="1">
            <a:spLocks noChangeArrowheads="1"/>
          </p:cNvSpPr>
          <p:nvPr/>
        </p:nvSpPr>
        <p:spPr bwMode="auto">
          <a:xfrm>
            <a:off x="3948673" y="5245100"/>
            <a:ext cx="14462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400">
                <a:solidFill>
                  <a:srgbClr val="000000"/>
                </a:solidFill>
              </a:rPr>
              <a:t>A.Nealsen 2005</a:t>
            </a:r>
          </a:p>
        </p:txBody>
      </p:sp>
      <p:sp>
        <p:nvSpPr>
          <p:cNvPr id="10279" name="Text Box 47"/>
          <p:cNvSpPr txBox="1">
            <a:spLocks noChangeArrowheads="1"/>
          </p:cNvSpPr>
          <p:nvPr/>
        </p:nvSpPr>
        <p:spPr bwMode="auto">
          <a:xfrm>
            <a:off x="4104248" y="1954213"/>
            <a:ext cx="1060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r>
              <a:rPr lang="en-US" altLang="ja-JP" sz="1400">
                <a:solidFill>
                  <a:srgbClr val="000000"/>
                </a:solidFill>
              </a:rPr>
              <a:t>Igarashi 99</a:t>
            </a:r>
          </a:p>
        </p:txBody>
      </p:sp>
      <p:pic>
        <p:nvPicPr>
          <p:cNvPr id="10280" name="Picture 49" descr="eg2004-ex"/>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536549" y="4248151"/>
            <a:ext cx="108902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1" name="Text Box 50"/>
          <p:cNvSpPr txBox="1">
            <a:spLocks noChangeArrowheads="1"/>
          </p:cNvSpPr>
          <p:nvPr/>
        </p:nvSpPr>
        <p:spPr bwMode="auto">
          <a:xfrm>
            <a:off x="8493685" y="3908425"/>
            <a:ext cx="1130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400">
                <a:solidFill>
                  <a:srgbClr val="000000"/>
                </a:solidFill>
              </a:rPr>
              <a:t>Shesh 2004</a:t>
            </a:r>
          </a:p>
        </p:txBody>
      </p:sp>
      <p:pic>
        <p:nvPicPr>
          <p:cNvPr id="10282" name="Picture 51" descr="kimura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205598" y="1041400"/>
            <a:ext cx="1439862"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3" name="Text Box 52"/>
          <p:cNvSpPr txBox="1">
            <a:spLocks noChangeArrowheads="1"/>
          </p:cNvSpPr>
          <p:nvPr/>
        </p:nvSpPr>
        <p:spPr bwMode="auto">
          <a:xfrm>
            <a:off x="2335774" y="757238"/>
            <a:ext cx="1031875"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buClr>
                <a:schemeClr val="folHlink"/>
              </a:buClr>
              <a:buSzPct val="60000"/>
              <a:buFont typeface="Wingdings" pitchFamily="2" charset="2"/>
              <a:buNone/>
            </a:pPr>
            <a:r>
              <a:rPr lang="en-US" altLang="ja-JP" sz="1400">
                <a:solidFill>
                  <a:srgbClr val="000000"/>
                </a:solidFill>
              </a:rPr>
              <a:t>Hosaka 83</a:t>
            </a:r>
          </a:p>
          <a:p>
            <a:pPr eaLnBrk="1" hangingPunct="1">
              <a:buClr>
                <a:schemeClr val="folHlink"/>
              </a:buClr>
              <a:buSzPct val="60000"/>
              <a:buFont typeface="Wingdings" pitchFamily="2" charset="2"/>
              <a:buNone/>
            </a:pPr>
            <a:endParaRPr lang="en-US" altLang="ja-JP" sz="1800">
              <a:solidFill>
                <a:srgbClr val="000000"/>
              </a:solidFill>
            </a:endParaRPr>
          </a:p>
        </p:txBody>
      </p:sp>
      <p:sp>
        <p:nvSpPr>
          <p:cNvPr id="10284" name="Text Box 53"/>
          <p:cNvSpPr txBox="1">
            <a:spLocks noChangeArrowheads="1"/>
          </p:cNvSpPr>
          <p:nvPr/>
        </p:nvSpPr>
        <p:spPr bwMode="auto">
          <a:xfrm>
            <a:off x="2338949" y="1935163"/>
            <a:ext cx="1139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r>
              <a:rPr lang="en-US" altLang="ja-JP" sz="1400">
                <a:solidFill>
                  <a:srgbClr val="000000"/>
                </a:solidFill>
              </a:rPr>
              <a:t>Komori1998</a:t>
            </a:r>
          </a:p>
        </p:txBody>
      </p:sp>
      <p:grpSp>
        <p:nvGrpSpPr>
          <p:cNvPr id="10285" name="Group 54"/>
          <p:cNvGrpSpPr>
            <a:grpSpLocks/>
          </p:cNvGrpSpPr>
          <p:nvPr/>
        </p:nvGrpSpPr>
        <p:grpSpPr bwMode="auto">
          <a:xfrm>
            <a:off x="2331011" y="2320925"/>
            <a:ext cx="1223963" cy="1079500"/>
            <a:chOff x="320" y="2726"/>
            <a:chExt cx="1209" cy="1040"/>
          </a:xfrm>
        </p:grpSpPr>
        <p:pic>
          <p:nvPicPr>
            <p:cNvPr id="10342" name="Picture 55" descr="perpend1"/>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46" y="3259"/>
              <a:ext cx="683" cy="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 name="Picture 56" descr="para1"/>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20" y="2726"/>
              <a:ext cx="731" cy="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286" name="Group 57"/>
          <p:cNvGrpSpPr>
            <a:grpSpLocks/>
          </p:cNvGrpSpPr>
          <p:nvPr/>
        </p:nvGrpSpPr>
        <p:grpSpPr bwMode="auto">
          <a:xfrm>
            <a:off x="7339574" y="1219200"/>
            <a:ext cx="1671637" cy="723900"/>
            <a:chOff x="3477" y="768"/>
            <a:chExt cx="1053" cy="456"/>
          </a:xfrm>
        </p:grpSpPr>
        <p:pic>
          <p:nvPicPr>
            <p:cNvPr id="10340" name="Picture 58" descr="clock-fillet2b"/>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477" y="768"/>
              <a:ext cx="52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1" name="Picture 59" descr="clock-fillet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008" y="770"/>
              <a:ext cx="522"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287" name="Group 60"/>
          <p:cNvGrpSpPr>
            <a:grpSpLocks/>
          </p:cNvGrpSpPr>
          <p:nvPr/>
        </p:nvGrpSpPr>
        <p:grpSpPr bwMode="auto">
          <a:xfrm>
            <a:off x="4040749" y="4535489"/>
            <a:ext cx="1260475" cy="739775"/>
            <a:chOff x="1372" y="1499"/>
            <a:chExt cx="895" cy="536"/>
          </a:xfrm>
        </p:grpSpPr>
        <p:pic>
          <p:nvPicPr>
            <p:cNvPr id="10338" name="Picture 61"/>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372" y="1499"/>
              <a:ext cx="446" cy="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9" name="Picture 62"/>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821" y="1501"/>
              <a:ext cx="446" cy="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288" name="Group 63"/>
          <p:cNvGrpSpPr>
            <a:grpSpLocks/>
          </p:cNvGrpSpPr>
          <p:nvPr/>
        </p:nvGrpSpPr>
        <p:grpSpPr bwMode="auto">
          <a:xfrm>
            <a:off x="7417360" y="4221163"/>
            <a:ext cx="1016000" cy="711200"/>
            <a:chOff x="341" y="532"/>
            <a:chExt cx="2421" cy="1773"/>
          </a:xfrm>
        </p:grpSpPr>
        <p:pic>
          <p:nvPicPr>
            <p:cNvPr id="10334" name="Picture 64" descr="stapler00"/>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41" y="532"/>
              <a:ext cx="1200" cy="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5" name="Picture 65" descr="stapler02"/>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552" y="532"/>
              <a:ext cx="1194" cy="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6" name="Picture 66" descr="stapler04"/>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349" y="1429"/>
              <a:ext cx="1194" cy="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7" name="Picture 67" descr="stapler10"/>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562" y="1420"/>
              <a:ext cx="1200" cy="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89" name="Text Box 68"/>
          <p:cNvSpPr txBox="1">
            <a:spLocks noChangeArrowheads="1"/>
          </p:cNvSpPr>
          <p:nvPr/>
        </p:nvSpPr>
        <p:spPr bwMode="auto">
          <a:xfrm>
            <a:off x="7371323" y="3922713"/>
            <a:ext cx="1160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400">
                <a:solidFill>
                  <a:srgbClr val="000000"/>
                </a:solidFill>
              </a:rPr>
              <a:t>Sugishita 94</a:t>
            </a:r>
          </a:p>
        </p:txBody>
      </p:sp>
      <p:pic>
        <p:nvPicPr>
          <p:cNvPr id="10290" name="Picture 69"/>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790173" y="3298826"/>
            <a:ext cx="123825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1" name="Text Box 70"/>
          <p:cNvSpPr txBox="1">
            <a:spLocks noChangeArrowheads="1"/>
          </p:cNvSpPr>
          <p:nvPr/>
        </p:nvSpPr>
        <p:spPr bwMode="auto">
          <a:xfrm>
            <a:off x="5663173" y="3009900"/>
            <a:ext cx="14652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400">
                <a:solidFill>
                  <a:srgbClr val="000000"/>
                </a:solidFill>
              </a:rPr>
              <a:t>V.Cheutet 2004 </a:t>
            </a:r>
          </a:p>
        </p:txBody>
      </p:sp>
      <p:grpSp>
        <p:nvGrpSpPr>
          <p:cNvPr id="10292" name="Group 71"/>
          <p:cNvGrpSpPr>
            <a:grpSpLocks/>
          </p:cNvGrpSpPr>
          <p:nvPr/>
        </p:nvGrpSpPr>
        <p:grpSpPr bwMode="auto">
          <a:xfrm>
            <a:off x="7374499" y="2384426"/>
            <a:ext cx="1654175" cy="798513"/>
            <a:chOff x="3504" y="1427"/>
            <a:chExt cx="1042" cy="503"/>
          </a:xfrm>
        </p:grpSpPr>
        <p:pic>
          <p:nvPicPr>
            <p:cNvPr id="10332" name="Picture 72" descr="igara1"/>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004" y="1427"/>
              <a:ext cx="542" cy="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3" name="Picture 73" descr="igara2"/>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504" y="1429"/>
              <a:ext cx="510" cy="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93" name="Text Box 74"/>
          <p:cNvSpPr txBox="1">
            <a:spLocks noChangeArrowheads="1"/>
          </p:cNvSpPr>
          <p:nvPr/>
        </p:nvSpPr>
        <p:spPr bwMode="auto">
          <a:xfrm>
            <a:off x="7544360" y="2052638"/>
            <a:ext cx="1257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r>
              <a:rPr lang="en-US" altLang="ja-JP" sz="1400">
                <a:solidFill>
                  <a:srgbClr val="000000"/>
                </a:solidFill>
              </a:rPr>
              <a:t>Igarashi 1999</a:t>
            </a:r>
          </a:p>
        </p:txBody>
      </p:sp>
      <p:pic>
        <p:nvPicPr>
          <p:cNvPr id="10294" name="Picture 75" descr="igarashi-const"/>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323073" y="3862388"/>
            <a:ext cx="12319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5" name="Text Box 76"/>
          <p:cNvSpPr txBox="1">
            <a:spLocks noChangeArrowheads="1"/>
          </p:cNvSpPr>
          <p:nvPr/>
        </p:nvSpPr>
        <p:spPr bwMode="auto">
          <a:xfrm>
            <a:off x="2289735" y="3506788"/>
            <a:ext cx="1257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r>
              <a:rPr lang="en-US" altLang="ja-JP" sz="1400">
                <a:solidFill>
                  <a:srgbClr val="000000"/>
                </a:solidFill>
              </a:rPr>
              <a:t>Igarashi 2001</a:t>
            </a:r>
          </a:p>
        </p:txBody>
      </p:sp>
      <p:pic>
        <p:nvPicPr>
          <p:cNvPr id="10296" name="Picture 77" descr="sketching_jug4"/>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028049" y="3325813"/>
            <a:ext cx="12223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7" name="Picture 78" descr="pemot1"/>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2369111" y="5383213"/>
            <a:ext cx="1141413"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8" name="Text Box 79"/>
          <p:cNvSpPr txBox="1">
            <a:spLocks noChangeArrowheads="1"/>
          </p:cNvSpPr>
          <p:nvPr/>
        </p:nvSpPr>
        <p:spPr bwMode="auto">
          <a:xfrm>
            <a:off x="2400860" y="5129213"/>
            <a:ext cx="1149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r>
              <a:rPr lang="en-US" altLang="ja-JP" sz="1400">
                <a:solidFill>
                  <a:srgbClr val="000000"/>
                </a:solidFill>
              </a:rPr>
              <a:t>Pernot 2003</a:t>
            </a:r>
            <a:endParaRPr lang="en-US" altLang="ja-JP" sz="2000">
              <a:solidFill>
                <a:srgbClr val="000000"/>
              </a:solidFill>
              <a:latin typeface="Times New Roman" pitchFamily="18" charset="0"/>
            </a:endParaRPr>
          </a:p>
        </p:txBody>
      </p:sp>
      <p:sp>
        <p:nvSpPr>
          <p:cNvPr id="10299" name="Text Box 80"/>
          <p:cNvSpPr txBox="1">
            <a:spLocks noChangeArrowheads="1"/>
          </p:cNvSpPr>
          <p:nvPr/>
        </p:nvSpPr>
        <p:spPr bwMode="auto">
          <a:xfrm>
            <a:off x="4088373" y="4240213"/>
            <a:ext cx="1160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r>
              <a:rPr lang="en-US" altLang="ja-JP" sz="1400">
                <a:solidFill>
                  <a:srgbClr val="000000"/>
                </a:solidFill>
              </a:rPr>
              <a:t>Suzuki 2001</a:t>
            </a:r>
          </a:p>
        </p:txBody>
      </p:sp>
      <p:pic>
        <p:nvPicPr>
          <p:cNvPr id="10300" name="Picture 81" descr="owada1"/>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8450823" y="5549901"/>
            <a:ext cx="976312"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1" name="Text Box 82"/>
          <p:cNvSpPr txBox="1">
            <a:spLocks noChangeArrowheads="1"/>
          </p:cNvSpPr>
          <p:nvPr/>
        </p:nvSpPr>
        <p:spPr bwMode="auto">
          <a:xfrm>
            <a:off x="8355574" y="5041900"/>
            <a:ext cx="11890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400">
                <a:solidFill>
                  <a:srgbClr val="000000"/>
                </a:solidFill>
              </a:rPr>
              <a:t>Owada 2003</a:t>
            </a:r>
          </a:p>
        </p:txBody>
      </p:sp>
      <p:grpSp>
        <p:nvGrpSpPr>
          <p:cNvPr id="10302" name="Group 83"/>
          <p:cNvGrpSpPr>
            <a:grpSpLocks/>
          </p:cNvGrpSpPr>
          <p:nvPr/>
        </p:nvGrpSpPr>
        <p:grpSpPr bwMode="auto">
          <a:xfrm>
            <a:off x="7480860" y="5461001"/>
            <a:ext cx="858838" cy="696913"/>
            <a:chOff x="1440" y="3116"/>
            <a:chExt cx="896" cy="857"/>
          </a:xfrm>
        </p:grpSpPr>
        <p:pic>
          <p:nvPicPr>
            <p:cNvPr id="10330" name="Picture 84" descr="igara99-1"/>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1440" y="3546"/>
              <a:ext cx="896"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1" name="Picture 85" descr="igara99-3"/>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458" y="3116"/>
              <a:ext cx="876" cy="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303" name="Text Box 86"/>
          <p:cNvSpPr txBox="1">
            <a:spLocks noChangeArrowheads="1"/>
          </p:cNvSpPr>
          <p:nvPr/>
        </p:nvSpPr>
        <p:spPr bwMode="auto">
          <a:xfrm>
            <a:off x="7360210" y="5022850"/>
            <a:ext cx="1060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r>
              <a:rPr lang="en-US" altLang="ja-JP" sz="1400">
                <a:solidFill>
                  <a:srgbClr val="000000"/>
                </a:solidFill>
              </a:rPr>
              <a:t>Igarashi 99</a:t>
            </a:r>
          </a:p>
        </p:txBody>
      </p:sp>
      <p:sp>
        <p:nvSpPr>
          <p:cNvPr id="10304" name="Text Box 87"/>
          <p:cNvSpPr txBox="1">
            <a:spLocks noChangeArrowheads="1"/>
          </p:cNvSpPr>
          <p:nvPr/>
        </p:nvSpPr>
        <p:spPr bwMode="auto">
          <a:xfrm>
            <a:off x="9166786" y="2582863"/>
            <a:ext cx="13065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r>
              <a:rPr lang="en-US" altLang="ja-JP" sz="1400">
                <a:solidFill>
                  <a:srgbClr val="000000"/>
                </a:solidFill>
              </a:rPr>
              <a:t>Matsuda 2004</a:t>
            </a:r>
          </a:p>
        </p:txBody>
      </p:sp>
      <p:pic>
        <p:nvPicPr>
          <p:cNvPr id="10305" name="Picture 88" descr="xuz-out"/>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4056624" y="1116014"/>
            <a:ext cx="1228725"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6" name="Text Box 89"/>
          <p:cNvSpPr txBox="1">
            <a:spLocks noChangeArrowheads="1"/>
          </p:cNvSpPr>
          <p:nvPr/>
        </p:nvSpPr>
        <p:spPr bwMode="auto">
          <a:xfrm>
            <a:off x="4310623" y="763588"/>
            <a:ext cx="647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r>
              <a:rPr lang="en-US" altLang="ja-JP" sz="1400">
                <a:solidFill>
                  <a:srgbClr val="000000"/>
                </a:solidFill>
              </a:rPr>
              <a:t>Xu 97</a:t>
            </a:r>
          </a:p>
        </p:txBody>
      </p:sp>
      <p:sp>
        <p:nvSpPr>
          <p:cNvPr id="10307" name="Rectangle 90"/>
          <p:cNvSpPr>
            <a:spLocks noChangeArrowheads="1"/>
          </p:cNvSpPr>
          <p:nvPr/>
        </p:nvSpPr>
        <p:spPr bwMode="auto">
          <a:xfrm>
            <a:off x="1524001" y="2104995"/>
            <a:ext cx="1847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endParaRPr lang="ja-JP" altLang="en-US" sz="2000"/>
          </a:p>
        </p:txBody>
      </p:sp>
      <p:sp>
        <p:nvSpPr>
          <p:cNvPr id="10308" name="Rectangle 91"/>
          <p:cNvSpPr>
            <a:spLocks noChangeArrowheads="1"/>
          </p:cNvSpPr>
          <p:nvPr/>
        </p:nvSpPr>
        <p:spPr bwMode="auto">
          <a:xfrm>
            <a:off x="6285474" y="3213100"/>
            <a:ext cx="2127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a:spcBef>
                <a:spcPct val="0"/>
              </a:spcBef>
              <a:buFontTx/>
              <a:buNone/>
            </a:pPr>
            <a:r>
              <a:rPr lang="en-US" altLang="ja-JP" sz="900">
                <a:solidFill>
                  <a:srgbClr val="000000"/>
                </a:solidFill>
                <a:latin typeface="Times New Roman" pitchFamily="18" charset="0"/>
                <a:ea typeface="ＭＳ 明朝" pitchFamily="17" charset="-128"/>
              </a:rPr>
              <a:t> </a:t>
            </a:r>
            <a:endParaRPr lang="en-US" altLang="ja-JP" sz="2400">
              <a:solidFill>
                <a:srgbClr val="000000"/>
              </a:solidFill>
              <a:latin typeface="Times New Roman" pitchFamily="18" charset="0"/>
            </a:endParaRPr>
          </a:p>
        </p:txBody>
      </p:sp>
      <p:sp>
        <p:nvSpPr>
          <p:cNvPr id="10309" name="Rectangle 92"/>
          <p:cNvSpPr>
            <a:spLocks noChangeArrowheads="1"/>
          </p:cNvSpPr>
          <p:nvPr/>
        </p:nvSpPr>
        <p:spPr bwMode="auto">
          <a:xfrm>
            <a:off x="1524001" y="2622520"/>
            <a:ext cx="1847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endParaRPr lang="ja-JP" altLang="en-US" sz="2000"/>
          </a:p>
        </p:txBody>
      </p:sp>
      <p:sp>
        <p:nvSpPr>
          <p:cNvPr id="10310" name="Rectangle 93"/>
          <p:cNvSpPr>
            <a:spLocks noChangeArrowheads="1"/>
          </p:cNvSpPr>
          <p:nvPr/>
        </p:nvSpPr>
        <p:spPr bwMode="auto">
          <a:xfrm>
            <a:off x="1524000" y="3819525"/>
            <a:ext cx="241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r>
              <a:rPr lang="en-US" altLang="ja-JP" sz="900">
                <a:solidFill>
                  <a:srgbClr val="000000"/>
                </a:solidFill>
                <a:latin typeface="Times New Roman" pitchFamily="18" charset="0"/>
                <a:ea typeface="ＭＳ 明朝" pitchFamily="17" charset="-128"/>
              </a:rPr>
              <a:t> </a:t>
            </a:r>
            <a:r>
              <a:rPr lang="en-US" altLang="ja-JP" sz="900">
                <a:solidFill>
                  <a:srgbClr val="000000"/>
                </a:solidFill>
                <a:latin typeface="Times New Roman" pitchFamily="18" charset="0"/>
              </a:rPr>
              <a:t> </a:t>
            </a:r>
            <a:endParaRPr lang="en-US" altLang="ja-JP" sz="2400">
              <a:solidFill>
                <a:srgbClr val="000000"/>
              </a:solidFill>
              <a:latin typeface="Times New Roman" pitchFamily="18" charset="0"/>
            </a:endParaRPr>
          </a:p>
        </p:txBody>
      </p:sp>
      <p:grpSp>
        <p:nvGrpSpPr>
          <p:cNvPr id="10311" name="Group 94"/>
          <p:cNvGrpSpPr>
            <a:grpSpLocks/>
          </p:cNvGrpSpPr>
          <p:nvPr/>
        </p:nvGrpSpPr>
        <p:grpSpPr bwMode="auto">
          <a:xfrm>
            <a:off x="9501748" y="5318125"/>
            <a:ext cx="1111250" cy="877888"/>
            <a:chOff x="4387" y="3079"/>
            <a:chExt cx="974" cy="774"/>
          </a:xfrm>
        </p:grpSpPr>
        <p:pic>
          <p:nvPicPr>
            <p:cNvPr id="10326" name="Picture 95" descr="ca_0"/>
            <p:cNvPicPr>
              <a:picLocks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4426" y="3476"/>
              <a:ext cx="462"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7" name="Picture 96" descr="cb_0"/>
            <p:cNvPicPr>
              <a:picLocks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4888" y="3466"/>
              <a:ext cx="462" cy="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8" name="Picture 97" descr="p04_0"/>
            <p:cNvPicPr>
              <a:picLocks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4892" y="3079"/>
              <a:ext cx="469" cy="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9" name="Picture 98" descr="p05_0"/>
            <p:cNvPicPr>
              <a:picLocks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4387" y="3080"/>
              <a:ext cx="522" cy="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312" name="Text Box 99"/>
          <p:cNvSpPr txBox="1">
            <a:spLocks noChangeArrowheads="1"/>
          </p:cNvSpPr>
          <p:nvPr/>
        </p:nvSpPr>
        <p:spPr bwMode="auto">
          <a:xfrm>
            <a:off x="9682723" y="5022850"/>
            <a:ext cx="86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400">
                <a:solidFill>
                  <a:srgbClr val="000000"/>
                </a:solidFill>
              </a:rPr>
              <a:t>Liu 2005</a:t>
            </a:r>
          </a:p>
        </p:txBody>
      </p:sp>
      <p:sp>
        <p:nvSpPr>
          <p:cNvPr id="10313" name="Text Box 100"/>
          <p:cNvSpPr txBox="1">
            <a:spLocks noChangeArrowheads="1"/>
          </p:cNvSpPr>
          <p:nvPr/>
        </p:nvSpPr>
        <p:spPr bwMode="auto">
          <a:xfrm>
            <a:off x="9612874" y="3914775"/>
            <a:ext cx="11001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400">
                <a:solidFill>
                  <a:srgbClr val="000000"/>
                </a:solidFill>
              </a:rPr>
              <a:t>Mitani 2005</a:t>
            </a:r>
          </a:p>
        </p:txBody>
      </p:sp>
      <p:pic>
        <p:nvPicPr>
          <p:cNvPr id="10314" name="Picture 101"/>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9714474" y="4256089"/>
            <a:ext cx="890587"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5" name="Picture 102"/>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5831449" y="5662613"/>
            <a:ext cx="1133475"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6" name="Rectangle 103"/>
          <p:cNvSpPr>
            <a:spLocks noChangeArrowheads="1"/>
          </p:cNvSpPr>
          <p:nvPr/>
        </p:nvSpPr>
        <p:spPr bwMode="auto">
          <a:xfrm>
            <a:off x="5723499" y="5348288"/>
            <a:ext cx="11890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r>
              <a:rPr kumimoji="0" lang="en-US" altLang="ja-JP" sz="1400">
                <a:solidFill>
                  <a:srgbClr val="000000"/>
                </a:solidFill>
              </a:rPr>
              <a:t>Nealen 2007</a:t>
            </a:r>
          </a:p>
        </p:txBody>
      </p:sp>
      <p:sp>
        <p:nvSpPr>
          <p:cNvPr id="10318" name="AutoShape 106"/>
          <p:cNvSpPr>
            <a:spLocks noChangeArrowheads="1"/>
          </p:cNvSpPr>
          <p:nvPr/>
        </p:nvSpPr>
        <p:spPr bwMode="auto">
          <a:xfrm>
            <a:off x="2162735" y="2015490"/>
            <a:ext cx="1524000" cy="1524000"/>
          </a:xfrm>
          <a:prstGeom prst="roundRect">
            <a:avLst>
              <a:gd name="adj" fmla="val 885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0000"/>
                </a:solidFill>
                <a:prstDash val="dash"/>
                <a:round/>
                <a:headEnd/>
                <a:tailEnd/>
              </a14:hiddenLine>
            </a:ext>
          </a:extLst>
        </p:spPr>
        <p:txBody>
          <a:bodyPr wrap="none" anchor="ct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endParaRPr lang="ja-JP" altLang="en-US" sz="2000"/>
          </a:p>
        </p:txBody>
      </p:sp>
      <p:sp>
        <p:nvSpPr>
          <p:cNvPr id="10319" name="AutoShape 107"/>
          <p:cNvSpPr>
            <a:spLocks noChangeArrowheads="1"/>
          </p:cNvSpPr>
          <p:nvPr/>
        </p:nvSpPr>
        <p:spPr bwMode="auto">
          <a:xfrm>
            <a:off x="5598085" y="680720"/>
            <a:ext cx="1524000" cy="1219200"/>
          </a:xfrm>
          <a:prstGeom prst="roundRect">
            <a:avLst>
              <a:gd name="adj" fmla="val 8856"/>
            </a:avLst>
          </a:pr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endParaRPr lang="ja-JP" altLang="en-US" sz="2000"/>
          </a:p>
        </p:txBody>
      </p:sp>
      <p:sp>
        <p:nvSpPr>
          <p:cNvPr id="10320" name="AutoShape 108"/>
          <p:cNvSpPr>
            <a:spLocks noChangeArrowheads="1"/>
          </p:cNvSpPr>
          <p:nvPr/>
        </p:nvSpPr>
        <p:spPr bwMode="auto">
          <a:xfrm>
            <a:off x="5604435" y="1900518"/>
            <a:ext cx="1524000" cy="1147482"/>
          </a:xfrm>
          <a:prstGeom prst="roundRect">
            <a:avLst>
              <a:gd name="adj" fmla="val 8856"/>
            </a:avLst>
          </a:pr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endParaRPr lang="ja-JP" altLang="en-US" sz="2000"/>
          </a:p>
        </p:txBody>
      </p:sp>
      <p:sp>
        <p:nvSpPr>
          <p:cNvPr id="10321" name="AutoShape 109"/>
          <p:cNvSpPr>
            <a:spLocks noChangeArrowheads="1"/>
          </p:cNvSpPr>
          <p:nvPr/>
        </p:nvSpPr>
        <p:spPr bwMode="auto">
          <a:xfrm>
            <a:off x="3896285" y="4301490"/>
            <a:ext cx="1524000" cy="1009650"/>
          </a:xfrm>
          <a:prstGeom prst="roundRect">
            <a:avLst>
              <a:gd name="adj" fmla="val 8856"/>
            </a:avLst>
          </a:pr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endParaRPr lang="ja-JP" altLang="en-US" sz="2000"/>
          </a:p>
        </p:txBody>
      </p:sp>
      <p:sp>
        <p:nvSpPr>
          <p:cNvPr id="10322" name="AutoShape 110"/>
          <p:cNvSpPr>
            <a:spLocks noChangeArrowheads="1"/>
          </p:cNvSpPr>
          <p:nvPr/>
        </p:nvSpPr>
        <p:spPr bwMode="auto">
          <a:xfrm>
            <a:off x="9071535" y="789940"/>
            <a:ext cx="1524000" cy="1790700"/>
          </a:xfrm>
          <a:prstGeom prst="roundRect">
            <a:avLst>
              <a:gd name="adj" fmla="val 8856"/>
            </a:avLst>
          </a:pr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endParaRPr lang="ja-JP" altLang="en-US" sz="2000"/>
          </a:p>
        </p:txBody>
      </p:sp>
      <p:sp>
        <p:nvSpPr>
          <p:cNvPr id="10323" name="AutoShape 111"/>
          <p:cNvSpPr>
            <a:spLocks noChangeArrowheads="1"/>
          </p:cNvSpPr>
          <p:nvPr/>
        </p:nvSpPr>
        <p:spPr bwMode="auto">
          <a:xfrm>
            <a:off x="7357035" y="808990"/>
            <a:ext cx="1619250" cy="1219200"/>
          </a:xfrm>
          <a:prstGeom prst="roundRect">
            <a:avLst>
              <a:gd name="adj" fmla="val 8856"/>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endParaRPr lang="ja-JP" altLang="en-US" sz="2000"/>
          </a:p>
        </p:txBody>
      </p:sp>
      <p:sp>
        <p:nvSpPr>
          <p:cNvPr id="10324" name="AutoShape 112"/>
          <p:cNvSpPr>
            <a:spLocks noChangeArrowheads="1"/>
          </p:cNvSpPr>
          <p:nvPr/>
        </p:nvSpPr>
        <p:spPr bwMode="auto">
          <a:xfrm>
            <a:off x="7344335" y="3958590"/>
            <a:ext cx="1181100" cy="1123950"/>
          </a:xfrm>
          <a:prstGeom prst="roundRect">
            <a:avLst>
              <a:gd name="adj" fmla="val 8856"/>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endParaRPr lang="ja-JP" altLang="en-US" sz="2000"/>
          </a:p>
        </p:txBody>
      </p:sp>
      <p:sp>
        <p:nvSpPr>
          <p:cNvPr id="10325" name="AutoShape 114"/>
          <p:cNvSpPr>
            <a:spLocks noChangeArrowheads="1"/>
          </p:cNvSpPr>
          <p:nvPr/>
        </p:nvSpPr>
        <p:spPr bwMode="auto">
          <a:xfrm>
            <a:off x="9427135" y="5038165"/>
            <a:ext cx="1181100" cy="1212775"/>
          </a:xfrm>
          <a:prstGeom prst="roundRect">
            <a:avLst>
              <a:gd name="adj" fmla="val 8856"/>
            </a:avLst>
          </a:pr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endParaRPr lang="ja-JP" altLang="en-US" sz="2000"/>
          </a:p>
        </p:txBody>
      </p:sp>
      <p:sp>
        <p:nvSpPr>
          <p:cNvPr id="89" name="AutoShape 108">
            <a:extLst>
              <a:ext uri="{FF2B5EF4-FFF2-40B4-BE49-F238E27FC236}">
                <a16:creationId xmlns:a16="http://schemas.microsoft.com/office/drawing/2014/main" id="{0094BCCA-C747-4D8C-858D-55C66C03970C}"/>
              </a:ext>
            </a:extLst>
          </p:cNvPr>
          <p:cNvSpPr>
            <a:spLocks noChangeArrowheads="1"/>
          </p:cNvSpPr>
          <p:nvPr/>
        </p:nvSpPr>
        <p:spPr bwMode="auto">
          <a:xfrm>
            <a:off x="3897555" y="687070"/>
            <a:ext cx="1524000" cy="1219200"/>
          </a:xfrm>
          <a:prstGeom prst="roundRect">
            <a:avLst>
              <a:gd name="adj" fmla="val 8856"/>
            </a:avLst>
          </a:pr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endParaRPr lang="ja-JP" altLang="en-US" sz="2000"/>
          </a:p>
        </p:txBody>
      </p:sp>
      <p:sp>
        <p:nvSpPr>
          <p:cNvPr id="90" name="AutoShape 108">
            <a:extLst>
              <a:ext uri="{FF2B5EF4-FFF2-40B4-BE49-F238E27FC236}">
                <a16:creationId xmlns:a16="http://schemas.microsoft.com/office/drawing/2014/main" id="{3F27A142-E945-436D-B4E8-DDD4A93DF2AA}"/>
              </a:ext>
            </a:extLst>
          </p:cNvPr>
          <p:cNvSpPr>
            <a:spLocks noChangeArrowheads="1"/>
          </p:cNvSpPr>
          <p:nvPr/>
        </p:nvSpPr>
        <p:spPr bwMode="auto">
          <a:xfrm>
            <a:off x="2160195" y="1913890"/>
            <a:ext cx="1524000" cy="1537970"/>
          </a:xfrm>
          <a:prstGeom prst="roundRect">
            <a:avLst>
              <a:gd name="adj" fmla="val 8856"/>
            </a:avLst>
          </a:pr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endParaRPr lang="ja-JP" altLang="en-US" sz="2000"/>
          </a:p>
        </p:txBody>
      </p:sp>
      <p:sp>
        <p:nvSpPr>
          <p:cNvPr id="2" name="スライド番号プレースホルダー 1">
            <a:extLst>
              <a:ext uri="{FF2B5EF4-FFF2-40B4-BE49-F238E27FC236}">
                <a16:creationId xmlns:a16="http://schemas.microsoft.com/office/drawing/2014/main" id="{8A6ED2B2-53B0-4905-8E49-B47870A349EA}"/>
              </a:ext>
            </a:extLst>
          </p:cNvPr>
          <p:cNvSpPr>
            <a:spLocks noGrp="1"/>
          </p:cNvSpPr>
          <p:nvPr>
            <p:ph type="sldNum" sz="quarter" idx="12"/>
          </p:nvPr>
        </p:nvSpPr>
        <p:spPr>
          <a:xfrm>
            <a:off x="9330791" y="6421087"/>
            <a:ext cx="2743200" cy="365125"/>
          </a:xfrm>
        </p:spPr>
        <p:txBody>
          <a:bodyPr/>
          <a:lstStyle/>
          <a:p>
            <a:fld id="{011825E6-0B3D-4B55-894C-2300E3F058C0}" type="slidenum">
              <a:rPr kumimoji="1" lang="ja-JP" altLang="en-US" smtClean="0"/>
              <a:t>54</a:t>
            </a:fld>
            <a:endParaRPr kumimoji="1" lang="ja-JP" altLang="en-US" dirty="0"/>
          </a:p>
        </p:txBody>
      </p:sp>
      <p:sp>
        <p:nvSpPr>
          <p:cNvPr id="4" name="テキスト ボックス 3">
            <a:extLst>
              <a:ext uri="{FF2B5EF4-FFF2-40B4-BE49-F238E27FC236}">
                <a16:creationId xmlns:a16="http://schemas.microsoft.com/office/drawing/2014/main" id="{5729D6AB-10C8-448A-B75E-3DB2D0BD67DC}"/>
              </a:ext>
            </a:extLst>
          </p:cNvPr>
          <p:cNvSpPr txBox="1"/>
          <p:nvPr/>
        </p:nvSpPr>
        <p:spPr>
          <a:xfrm>
            <a:off x="654424" y="385483"/>
            <a:ext cx="1107996" cy="369332"/>
          </a:xfrm>
          <a:prstGeom prst="rect">
            <a:avLst/>
          </a:prstGeom>
          <a:noFill/>
        </p:spPr>
        <p:txBody>
          <a:bodyPr wrap="none" rtlCol="0">
            <a:spAutoFit/>
          </a:bodyPr>
          <a:lstStyle/>
          <a:p>
            <a:r>
              <a:rPr kumimoji="1" lang="ja-JP" altLang="en-US" dirty="0"/>
              <a:t>修正機能</a:t>
            </a:r>
          </a:p>
        </p:txBody>
      </p:sp>
    </p:spTree>
    <p:extLst>
      <p:ext uri="{BB962C8B-B14F-4D97-AF65-F5344CB8AC3E}">
        <p14:creationId xmlns:p14="http://schemas.microsoft.com/office/powerpoint/2010/main" val="38645528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スライド番号プレースホルダー 5"/>
          <p:cNvSpPr>
            <a:spLocks noGrp="1"/>
          </p:cNvSpPr>
          <p:nvPr>
            <p:ph type="sldNum" sz="quarter" idx="12"/>
          </p:nvPr>
        </p:nvSpPr>
        <p:spPr>
          <a:noFill/>
        </p:spPr>
        <p:txBody>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fld id="{C259B12C-A4E8-43F9-9B84-737539731221}" type="slidenum">
              <a:rPr lang="ja-JP" altLang="en-US" sz="1400"/>
              <a:pPr eaLnBrk="1" hangingPunct="1">
                <a:spcBef>
                  <a:spcPct val="0"/>
                </a:spcBef>
                <a:buFontTx/>
                <a:buNone/>
              </a:pPr>
              <a:t>55</a:t>
            </a:fld>
            <a:endParaRPr lang="en-US" altLang="ja-JP" sz="1400"/>
          </a:p>
        </p:txBody>
      </p:sp>
      <p:sp>
        <p:nvSpPr>
          <p:cNvPr id="97283" name="Rectangle 2"/>
          <p:cNvSpPr>
            <a:spLocks noGrp="1" noChangeArrowheads="1"/>
          </p:cNvSpPr>
          <p:nvPr>
            <p:ph type="title"/>
          </p:nvPr>
        </p:nvSpPr>
        <p:spPr>
          <a:xfrm>
            <a:off x="1739900" y="188913"/>
            <a:ext cx="9144000" cy="1219200"/>
          </a:xfrm>
        </p:spPr>
        <p:txBody>
          <a:bodyPr/>
          <a:lstStyle/>
          <a:p>
            <a:pPr eaLnBrk="1" hangingPunct="1">
              <a:lnSpc>
                <a:spcPct val="120000"/>
              </a:lnSpc>
            </a:pPr>
            <a:r>
              <a:rPr lang="en-US" altLang="ja-JP" sz="3500" dirty="0"/>
              <a:t>Sketch Interpreter for Geometric Modeling</a:t>
            </a:r>
            <a:br>
              <a:rPr lang="en-US" altLang="ja-JP" sz="3500" dirty="0"/>
            </a:br>
            <a:r>
              <a:rPr lang="en-US" altLang="ja-JP" sz="1600" dirty="0" err="1"/>
              <a:t>Sugishita,S</a:t>
            </a:r>
            <a:r>
              <a:rPr lang="en-US" altLang="ja-JP" sz="1600" dirty="0"/>
              <a:t>, </a:t>
            </a:r>
            <a:r>
              <a:rPr lang="en-US" altLang="ja-JP" sz="1600" dirty="0" err="1"/>
              <a:t>Kondo,K</a:t>
            </a:r>
            <a:r>
              <a:rPr lang="en-US" altLang="ja-JP" sz="1600" dirty="0"/>
              <a:t>: Annals of Numerical Mathematics pp.361-372, </a:t>
            </a:r>
            <a:r>
              <a:rPr lang="en-US" altLang="ja-JP" sz="1600" dirty="0" err="1"/>
              <a:t>Baltzer</a:t>
            </a:r>
            <a:r>
              <a:rPr lang="en-US" altLang="ja-JP" sz="1600" dirty="0"/>
              <a:t> Science,1996</a:t>
            </a:r>
            <a:endParaRPr lang="en-US" altLang="ja-JP" sz="2800" dirty="0"/>
          </a:p>
        </p:txBody>
      </p:sp>
      <p:pic>
        <p:nvPicPr>
          <p:cNvPr id="97284" name="Picture 3" descr="sket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0014" y="1268761"/>
            <a:ext cx="6911975" cy="492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5" name="Text Box 4"/>
          <p:cNvSpPr txBox="1">
            <a:spLocks noChangeArrowheads="1"/>
          </p:cNvSpPr>
          <p:nvPr/>
        </p:nvSpPr>
        <p:spPr bwMode="auto">
          <a:xfrm>
            <a:off x="1524000" y="1"/>
            <a:ext cx="28336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800"/>
              <a:t>スケッチインタプリタ　その１</a:t>
            </a:r>
          </a:p>
        </p:txBody>
      </p:sp>
      <p:sp>
        <p:nvSpPr>
          <p:cNvPr id="6" name="Rectangle 9"/>
          <p:cNvSpPr>
            <a:spLocks noChangeArrowheads="1"/>
          </p:cNvSpPr>
          <p:nvPr/>
        </p:nvSpPr>
        <p:spPr bwMode="auto">
          <a:xfrm>
            <a:off x="1551940" y="6210300"/>
            <a:ext cx="84074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lvl="0">
              <a:buNone/>
            </a:pPr>
            <a:r>
              <a:rPr lang="en-US" altLang="ja-JP" sz="1400" dirty="0"/>
              <a:t>S. </a:t>
            </a:r>
            <a:r>
              <a:rPr lang="en-US" altLang="ja-JP" sz="1400" dirty="0" err="1"/>
              <a:t>Sugishita</a:t>
            </a:r>
            <a:r>
              <a:rPr lang="en-US" altLang="ja-JP" sz="1400" dirty="0"/>
              <a:t>, K. Kondo, H. Sato, S. Shimada, Sketch Interpreter for geometric modeling, International Conf. of</a:t>
            </a:r>
            <a:r>
              <a:rPr lang="ja-JP" altLang="en-US" sz="1400" dirty="0"/>
              <a:t>　</a:t>
            </a:r>
            <a:r>
              <a:rPr lang="en-US" altLang="ja-JP" sz="1400" dirty="0"/>
              <a:t>Computer Aided Geometric Design 1994, </a:t>
            </a:r>
            <a:r>
              <a:rPr lang="en-US" altLang="ja-JP" sz="1400" dirty="0">
                <a:solidFill>
                  <a:srgbClr val="FF0000"/>
                </a:solidFill>
              </a:rPr>
              <a:t>1994.7</a:t>
            </a:r>
            <a:r>
              <a:rPr lang="en-US" altLang="ja-JP" sz="1400" dirty="0"/>
              <a:t>.</a:t>
            </a:r>
            <a:endParaRPr lang="ja-JP" altLang="ja-JP" sz="1400" dirty="0"/>
          </a:p>
        </p:txBody>
      </p:sp>
      <p:sp>
        <p:nvSpPr>
          <p:cNvPr id="8" name="テキスト ボックス 1">
            <a:extLst>
              <a:ext uri="{FF2B5EF4-FFF2-40B4-BE49-F238E27FC236}">
                <a16:creationId xmlns:a16="http://schemas.microsoft.com/office/drawing/2014/main" id="{05290D20-1083-46EF-BCBD-71BDC8A6C950}"/>
              </a:ext>
            </a:extLst>
          </p:cNvPr>
          <p:cNvSpPr txBox="1">
            <a:spLocks noChangeArrowheads="1"/>
          </p:cNvSpPr>
          <p:nvPr/>
        </p:nvSpPr>
        <p:spPr bwMode="auto">
          <a:xfrm>
            <a:off x="352024" y="260233"/>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eaLnBrk="1" hangingPunct="1">
              <a:spcBef>
                <a:spcPct val="0"/>
              </a:spcBef>
              <a:buFontTx/>
              <a:buNone/>
            </a:pPr>
            <a:r>
              <a:rPr lang="en-US" altLang="ja-JP" sz="2400" b="1" dirty="0">
                <a:solidFill>
                  <a:srgbClr val="C00000"/>
                </a:solidFill>
              </a:rPr>
              <a:t>1994</a:t>
            </a:r>
            <a:endParaRPr lang="ja-JP" altLang="en-US" sz="2400" dirty="0"/>
          </a:p>
        </p:txBody>
      </p:sp>
      <p:sp>
        <p:nvSpPr>
          <p:cNvPr id="9" name="太陽 8">
            <a:extLst>
              <a:ext uri="{FF2B5EF4-FFF2-40B4-BE49-F238E27FC236}">
                <a16:creationId xmlns:a16="http://schemas.microsoft.com/office/drawing/2014/main" id="{83F0B78C-AB72-475C-A27B-0B8283B1F48A}"/>
              </a:ext>
            </a:extLst>
          </p:cNvPr>
          <p:cNvSpPr/>
          <p:nvPr/>
        </p:nvSpPr>
        <p:spPr>
          <a:xfrm>
            <a:off x="11099800" y="136525"/>
            <a:ext cx="914400" cy="914400"/>
          </a:xfrm>
          <a:prstGeom prst="su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01683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891792" y="5635752"/>
            <a:ext cx="8369300" cy="990600"/>
          </a:xfrm>
        </p:spPr>
        <p:txBody>
          <a:bodyPr/>
          <a:lstStyle/>
          <a:p>
            <a:pPr algn="l" eaLnBrk="1" hangingPunct="1">
              <a:lnSpc>
                <a:spcPct val="120000"/>
              </a:lnSpc>
            </a:pPr>
            <a:r>
              <a:rPr lang="en-US" altLang="ja-JP" sz="2800" dirty="0">
                <a:ea typeface="ＤＦＰPOP体" pitchFamily="50" charset="-128"/>
              </a:rPr>
              <a:t>Interactive Rendering by Handwriting Input</a:t>
            </a:r>
            <a:br>
              <a:rPr lang="en-US" altLang="ja-JP" sz="2800" dirty="0">
                <a:ea typeface="ＤＦPOP体" pitchFamily="49" charset="-128"/>
              </a:rPr>
            </a:br>
            <a:r>
              <a:rPr lang="en-US" altLang="ja-JP" sz="1800" dirty="0" err="1">
                <a:ea typeface="ＤＦPOP体" pitchFamily="49" charset="-128"/>
              </a:rPr>
              <a:t>Kondo.K</a:t>
            </a:r>
            <a:r>
              <a:rPr lang="en-US" altLang="ja-JP" sz="1800" dirty="0">
                <a:ea typeface="ＤＦPOP体" pitchFamily="49" charset="-128"/>
              </a:rPr>
              <a:t>, </a:t>
            </a:r>
            <a:r>
              <a:rPr lang="en-US" altLang="ja-JP" sz="1800" dirty="0" err="1">
                <a:ea typeface="ＤＦPOP体" pitchFamily="49" charset="-128"/>
              </a:rPr>
              <a:t>Kimura.F</a:t>
            </a:r>
            <a:r>
              <a:rPr lang="en-US" altLang="ja-JP" sz="1800" dirty="0">
                <a:ea typeface="ＤＦPOP体" pitchFamily="49" charset="-128"/>
              </a:rPr>
              <a:t>,</a:t>
            </a:r>
            <a:r>
              <a:rPr lang="ja-JP" altLang="en-US" sz="1800" dirty="0">
                <a:ea typeface="ＤＦPOP体" pitchFamily="49" charset="-128"/>
              </a:rPr>
              <a:t>　</a:t>
            </a:r>
            <a:r>
              <a:rPr lang="en-US" altLang="ja-JP" sz="1800" dirty="0">
                <a:ea typeface="ＤＦPOP体" pitchFamily="49" charset="-128"/>
              </a:rPr>
              <a:t> Proc. of CADDM’87 pp.83-94 1987</a:t>
            </a:r>
            <a:endParaRPr lang="en-US" altLang="ja-JP" sz="4000" dirty="0">
              <a:ea typeface="ＤＦPOP体" pitchFamily="49" charset="-128"/>
            </a:endParaRPr>
          </a:p>
        </p:txBody>
      </p:sp>
      <p:pic>
        <p:nvPicPr>
          <p:cNvPr id="19459" name="Picture 3" descr="hand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4050" y="1374776"/>
            <a:ext cx="3962400"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descr="hand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8850" y="1376364"/>
            <a:ext cx="3962400"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5" descr="hand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4050" y="3509964"/>
            <a:ext cx="3962400"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6" descr="hand4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8850" y="3509964"/>
            <a:ext cx="3962400"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Text Box 7"/>
          <p:cNvSpPr txBox="1">
            <a:spLocks noChangeArrowheads="1"/>
          </p:cNvSpPr>
          <p:nvPr/>
        </p:nvSpPr>
        <p:spPr bwMode="auto">
          <a:xfrm>
            <a:off x="3113089" y="2917826"/>
            <a:ext cx="1311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000"/>
              <a:t>Input data</a:t>
            </a:r>
          </a:p>
        </p:txBody>
      </p:sp>
      <p:sp>
        <p:nvSpPr>
          <p:cNvPr id="19464" name="Text Box 8"/>
          <p:cNvSpPr txBox="1">
            <a:spLocks noChangeArrowheads="1"/>
          </p:cNvSpPr>
          <p:nvPr/>
        </p:nvSpPr>
        <p:spPr bwMode="auto">
          <a:xfrm>
            <a:off x="6840538" y="2944814"/>
            <a:ext cx="2470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000"/>
              <a:t>Result of Smoothing</a:t>
            </a:r>
          </a:p>
        </p:txBody>
      </p:sp>
      <p:sp>
        <p:nvSpPr>
          <p:cNvPr id="19465" name="Text Box 9"/>
          <p:cNvSpPr txBox="1">
            <a:spLocks noChangeArrowheads="1"/>
          </p:cNvSpPr>
          <p:nvPr/>
        </p:nvSpPr>
        <p:spPr bwMode="auto">
          <a:xfrm>
            <a:off x="3108325" y="5124451"/>
            <a:ext cx="1244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000"/>
              <a:t>Rewriting</a:t>
            </a:r>
          </a:p>
        </p:txBody>
      </p:sp>
      <p:sp>
        <p:nvSpPr>
          <p:cNvPr id="19466" name="Text Box 10"/>
          <p:cNvSpPr txBox="1">
            <a:spLocks noChangeArrowheads="1"/>
          </p:cNvSpPr>
          <p:nvPr/>
        </p:nvSpPr>
        <p:spPr bwMode="auto">
          <a:xfrm>
            <a:off x="6877051" y="5108576"/>
            <a:ext cx="23161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000"/>
              <a:t>Result of Rewriting</a:t>
            </a:r>
          </a:p>
        </p:txBody>
      </p:sp>
      <p:sp>
        <p:nvSpPr>
          <p:cNvPr id="19467" name="Text Box 11"/>
          <p:cNvSpPr txBox="1">
            <a:spLocks noChangeArrowheads="1"/>
          </p:cNvSpPr>
          <p:nvPr/>
        </p:nvSpPr>
        <p:spPr bwMode="auto">
          <a:xfrm>
            <a:off x="2182814" y="500064"/>
            <a:ext cx="334168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a:ea typeface="ＤＦＰPOP体" pitchFamily="50" charset="-128"/>
              </a:rPr>
              <a:t>Handwriting Input</a:t>
            </a:r>
          </a:p>
        </p:txBody>
      </p:sp>
      <p:sp>
        <p:nvSpPr>
          <p:cNvPr id="14" name="テキスト ボックス 1">
            <a:extLst>
              <a:ext uri="{FF2B5EF4-FFF2-40B4-BE49-F238E27FC236}">
                <a16:creationId xmlns:a16="http://schemas.microsoft.com/office/drawing/2014/main" id="{C9D7D6CA-772A-471A-9060-A5B56047D9D0}"/>
              </a:ext>
            </a:extLst>
          </p:cNvPr>
          <p:cNvSpPr txBox="1">
            <a:spLocks noChangeArrowheads="1"/>
          </p:cNvSpPr>
          <p:nvPr/>
        </p:nvSpPr>
        <p:spPr bwMode="auto">
          <a:xfrm>
            <a:off x="352024" y="260233"/>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eaLnBrk="1" hangingPunct="1">
              <a:spcBef>
                <a:spcPct val="0"/>
              </a:spcBef>
              <a:buFontTx/>
              <a:buNone/>
            </a:pPr>
            <a:r>
              <a:rPr lang="en-US" altLang="ja-JP" sz="2400" b="1" dirty="0">
                <a:solidFill>
                  <a:srgbClr val="C00000"/>
                </a:solidFill>
              </a:rPr>
              <a:t>1987</a:t>
            </a:r>
            <a:endParaRPr lang="ja-JP" altLang="en-US" sz="2400" dirty="0"/>
          </a:p>
        </p:txBody>
      </p:sp>
      <p:sp>
        <p:nvSpPr>
          <p:cNvPr id="2" name="テキスト ボックス 1">
            <a:extLst>
              <a:ext uri="{FF2B5EF4-FFF2-40B4-BE49-F238E27FC236}">
                <a16:creationId xmlns:a16="http://schemas.microsoft.com/office/drawing/2014/main" id="{BC704541-1901-4486-8417-098CA13287FF}"/>
              </a:ext>
            </a:extLst>
          </p:cNvPr>
          <p:cNvSpPr txBox="1"/>
          <p:nvPr/>
        </p:nvSpPr>
        <p:spPr>
          <a:xfrm>
            <a:off x="1938528" y="1450848"/>
            <a:ext cx="542136" cy="369332"/>
          </a:xfrm>
          <a:prstGeom prst="rect">
            <a:avLst/>
          </a:prstGeom>
          <a:noFill/>
        </p:spPr>
        <p:txBody>
          <a:bodyPr wrap="none" rtlCol="0">
            <a:spAutoFit/>
          </a:bodyPr>
          <a:lstStyle/>
          <a:p>
            <a:r>
              <a:rPr kumimoji="1" lang="ja-JP" altLang="en-US" dirty="0">
                <a:solidFill>
                  <a:schemeClr val="bg1"/>
                </a:solidFill>
              </a:rPr>
              <a:t>（</a:t>
            </a:r>
            <a:r>
              <a:rPr kumimoji="1" lang="en-US" altLang="ja-JP" dirty="0">
                <a:solidFill>
                  <a:schemeClr val="bg1"/>
                </a:solidFill>
              </a:rPr>
              <a:t>1</a:t>
            </a:r>
            <a:r>
              <a:rPr kumimoji="1" lang="ja-JP" altLang="en-US" dirty="0">
                <a:solidFill>
                  <a:schemeClr val="bg1"/>
                </a:solidFill>
              </a:rPr>
              <a:t>）</a:t>
            </a:r>
          </a:p>
        </p:txBody>
      </p:sp>
      <p:sp>
        <p:nvSpPr>
          <p:cNvPr id="15" name="テキスト ボックス 14">
            <a:extLst>
              <a:ext uri="{FF2B5EF4-FFF2-40B4-BE49-F238E27FC236}">
                <a16:creationId xmlns:a16="http://schemas.microsoft.com/office/drawing/2014/main" id="{E087B37C-3654-4981-BD62-8DAC127E84BC}"/>
              </a:ext>
            </a:extLst>
          </p:cNvPr>
          <p:cNvSpPr txBox="1"/>
          <p:nvPr/>
        </p:nvSpPr>
        <p:spPr>
          <a:xfrm>
            <a:off x="6065520" y="1456944"/>
            <a:ext cx="542136" cy="369332"/>
          </a:xfrm>
          <a:prstGeom prst="rect">
            <a:avLst/>
          </a:prstGeom>
          <a:noFill/>
        </p:spPr>
        <p:txBody>
          <a:bodyPr wrap="none" rtlCol="0">
            <a:spAutoFit/>
          </a:bodyPr>
          <a:lstStyle/>
          <a:p>
            <a:r>
              <a:rPr kumimoji="1" lang="ja-JP" altLang="en-US" dirty="0">
                <a:solidFill>
                  <a:schemeClr val="bg1"/>
                </a:solidFill>
              </a:rPr>
              <a:t>（</a:t>
            </a:r>
            <a:r>
              <a:rPr kumimoji="1" lang="en-US" altLang="ja-JP" dirty="0">
                <a:solidFill>
                  <a:schemeClr val="bg1"/>
                </a:solidFill>
              </a:rPr>
              <a:t>2</a:t>
            </a:r>
            <a:r>
              <a:rPr kumimoji="1" lang="ja-JP" altLang="en-US" dirty="0">
                <a:solidFill>
                  <a:schemeClr val="bg1"/>
                </a:solidFill>
              </a:rPr>
              <a:t>）</a:t>
            </a:r>
          </a:p>
        </p:txBody>
      </p:sp>
      <p:sp>
        <p:nvSpPr>
          <p:cNvPr id="16" name="テキスト ボックス 15">
            <a:extLst>
              <a:ext uri="{FF2B5EF4-FFF2-40B4-BE49-F238E27FC236}">
                <a16:creationId xmlns:a16="http://schemas.microsoft.com/office/drawing/2014/main" id="{740FBD6E-D1DF-4377-9CCA-7805B281D5CD}"/>
              </a:ext>
            </a:extLst>
          </p:cNvPr>
          <p:cNvSpPr txBox="1"/>
          <p:nvPr/>
        </p:nvSpPr>
        <p:spPr>
          <a:xfrm>
            <a:off x="1950720" y="3645408"/>
            <a:ext cx="542136" cy="369332"/>
          </a:xfrm>
          <a:prstGeom prst="rect">
            <a:avLst/>
          </a:prstGeom>
          <a:noFill/>
        </p:spPr>
        <p:txBody>
          <a:bodyPr wrap="none" rtlCol="0">
            <a:spAutoFit/>
          </a:bodyPr>
          <a:lstStyle/>
          <a:p>
            <a:r>
              <a:rPr kumimoji="1" lang="ja-JP" altLang="en-US" dirty="0">
                <a:solidFill>
                  <a:schemeClr val="bg1"/>
                </a:solidFill>
              </a:rPr>
              <a:t>（</a:t>
            </a:r>
            <a:r>
              <a:rPr kumimoji="1" lang="en-US" altLang="ja-JP" dirty="0">
                <a:solidFill>
                  <a:schemeClr val="bg1"/>
                </a:solidFill>
              </a:rPr>
              <a:t>3</a:t>
            </a:r>
            <a:r>
              <a:rPr kumimoji="1" lang="ja-JP" altLang="en-US" dirty="0">
                <a:solidFill>
                  <a:schemeClr val="bg1"/>
                </a:solidFill>
              </a:rPr>
              <a:t>）</a:t>
            </a:r>
          </a:p>
        </p:txBody>
      </p:sp>
      <p:sp>
        <p:nvSpPr>
          <p:cNvPr id="17" name="テキスト ボックス 16">
            <a:extLst>
              <a:ext uri="{FF2B5EF4-FFF2-40B4-BE49-F238E27FC236}">
                <a16:creationId xmlns:a16="http://schemas.microsoft.com/office/drawing/2014/main" id="{84CCC1D4-55A2-4F3A-83BF-D968CEB50A8D}"/>
              </a:ext>
            </a:extLst>
          </p:cNvPr>
          <p:cNvSpPr txBox="1"/>
          <p:nvPr/>
        </p:nvSpPr>
        <p:spPr>
          <a:xfrm>
            <a:off x="6065520" y="3602736"/>
            <a:ext cx="542136" cy="369332"/>
          </a:xfrm>
          <a:prstGeom prst="rect">
            <a:avLst/>
          </a:prstGeom>
          <a:noFill/>
        </p:spPr>
        <p:txBody>
          <a:bodyPr wrap="none" rtlCol="0">
            <a:spAutoFit/>
          </a:bodyPr>
          <a:lstStyle/>
          <a:p>
            <a:r>
              <a:rPr kumimoji="1" lang="ja-JP" altLang="en-US" dirty="0">
                <a:solidFill>
                  <a:schemeClr val="bg1"/>
                </a:solidFill>
              </a:rPr>
              <a:t>（</a:t>
            </a:r>
            <a:r>
              <a:rPr kumimoji="1" lang="en-US" altLang="ja-JP" dirty="0">
                <a:solidFill>
                  <a:schemeClr val="bg1"/>
                </a:solidFill>
              </a:rPr>
              <a:t>4</a:t>
            </a:r>
            <a:r>
              <a:rPr kumimoji="1" lang="ja-JP" altLang="en-US" dirty="0">
                <a:solidFill>
                  <a:schemeClr val="bg1"/>
                </a:solidFill>
              </a:rPr>
              <a:t>）</a:t>
            </a:r>
          </a:p>
        </p:txBody>
      </p:sp>
      <p:sp>
        <p:nvSpPr>
          <p:cNvPr id="3" name="スライド番号プレースホルダー 2">
            <a:extLst>
              <a:ext uri="{FF2B5EF4-FFF2-40B4-BE49-F238E27FC236}">
                <a16:creationId xmlns:a16="http://schemas.microsoft.com/office/drawing/2014/main" id="{EFEB8430-33D7-4863-B556-6D2E2891E907}"/>
              </a:ext>
            </a:extLst>
          </p:cNvPr>
          <p:cNvSpPr>
            <a:spLocks noGrp="1"/>
          </p:cNvSpPr>
          <p:nvPr>
            <p:ph type="sldNum" sz="quarter" idx="12"/>
          </p:nvPr>
        </p:nvSpPr>
        <p:spPr/>
        <p:txBody>
          <a:bodyPr/>
          <a:lstStyle/>
          <a:p>
            <a:fld id="{011825E6-0B3D-4B55-894C-2300E3F058C0}" type="slidenum">
              <a:rPr kumimoji="1" lang="ja-JP" altLang="en-US" smtClean="0"/>
              <a:t>56</a:t>
            </a:fld>
            <a:endParaRPr kumimoji="1" lang="ja-JP" altLang="en-US"/>
          </a:p>
        </p:txBody>
      </p:sp>
      <p:sp>
        <p:nvSpPr>
          <p:cNvPr id="4" name="テキスト ボックス 3">
            <a:extLst>
              <a:ext uri="{FF2B5EF4-FFF2-40B4-BE49-F238E27FC236}">
                <a16:creationId xmlns:a16="http://schemas.microsoft.com/office/drawing/2014/main" id="{82179585-813F-4FBD-93D3-9AFAAF9D8559}"/>
              </a:ext>
            </a:extLst>
          </p:cNvPr>
          <p:cNvSpPr txBox="1"/>
          <p:nvPr/>
        </p:nvSpPr>
        <p:spPr>
          <a:xfrm>
            <a:off x="9742811" y="323681"/>
            <a:ext cx="1986441" cy="646331"/>
          </a:xfrm>
          <a:prstGeom prst="rect">
            <a:avLst/>
          </a:prstGeom>
          <a:noFill/>
        </p:spPr>
        <p:txBody>
          <a:bodyPr wrap="none" rtlCol="0">
            <a:spAutoFit/>
          </a:bodyPr>
          <a:lstStyle/>
          <a:p>
            <a:r>
              <a:rPr kumimoji="1" lang="ja-JP" altLang="en-US" b="1" dirty="0"/>
              <a:t>初めての中国出張</a:t>
            </a:r>
            <a:endParaRPr kumimoji="1" lang="en-US" altLang="ja-JP" b="1" dirty="0"/>
          </a:p>
          <a:p>
            <a:r>
              <a:rPr kumimoji="1" lang="ja-JP" altLang="en-US" b="1" dirty="0"/>
              <a:t>基調講演</a:t>
            </a:r>
          </a:p>
        </p:txBody>
      </p:sp>
    </p:spTree>
    <p:extLst>
      <p:ext uri="{BB962C8B-B14F-4D97-AF65-F5344CB8AC3E}">
        <p14:creationId xmlns:p14="http://schemas.microsoft.com/office/powerpoint/2010/main" val="3042413507"/>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20000">
            <a:off x="151578" y="2018897"/>
            <a:ext cx="3676231" cy="2983508"/>
          </a:xfrm>
          <a:prstGeom prst="rect">
            <a:avLst/>
          </a:prstGeom>
          <a:noFill/>
          <a:ln>
            <a:noFill/>
          </a:ln>
          <a:scene3d>
            <a:camera prst="orthographicFront">
              <a:rot lat="0" lon="0" rev="6000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2"/>
          <p:cNvSpPr txBox="1">
            <a:spLocks noChangeArrowheads="1"/>
          </p:cNvSpPr>
          <p:nvPr/>
        </p:nvSpPr>
        <p:spPr>
          <a:xfrm>
            <a:off x="476732" y="5708136"/>
            <a:ext cx="8369300"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lnSpc>
                <a:spcPct val="120000"/>
              </a:lnSpc>
            </a:pPr>
            <a:r>
              <a:rPr lang="en-US" altLang="ja-JP" sz="1800" dirty="0">
                <a:ea typeface="ＤＦＰPOP体" pitchFamily="50" charset="-128"/>
              </a:rPr>
              <a:t>Interactive Rendering by Handwriting Input</a:t>
            </a:r>
            <a:br>
              <a:rPr lang="en-US" altLang="ja-JP" sz="1800" dirty="0">
                <a:ea typeface="ＤＦPOP体" pitchFamily="49" charset="-128"/>
              </a:rPr>
            </a:br>
            <a:r>
              <a:rPr lang="en-US" altLang="ja-JP" sz="1200" dirty="0" err="1">
                <a:ea typeface="ＤＦPOP体" pitchFamily="49" charset="-128"/>
              </a:rPr>
              <a:t>Kondo,K</a:t>
            </a:r>
            <a:r>
              <a:rPr lang="en-US" altLang="ja-JP" sz="1200" dirty="0">
                <a:ea typeface="ＤＦPOP体" pitchFamily="49" charset="-128"/>
              </a:rPr>
              <a:t>, </a:t>
            </a:r>
            <a:r>
              <a:rPr lang="en-US" altLang="ja-JP" sz="1200" dirty="0" err="1">
                <a:ea typeface="ＤＦPOP体" pitchFamily="49" charset="-128"/>
              </a:rPr>
              <a:t>Kimura,F</a:t>
            </a:r>
            <a:r>
              <a:rPr lang="en-US" altLang="ja-JP" sz="1200" dirty="0">
                <a:ea typeface="ＤＦPOP体" pitchFamily="49" charset="-128"/>
              </a:rPr>
              <a:t> Proc. of CADDM’87 pp.83-94 1987</a:t>
            </a:r>
            <a:endParaRPr lang="en-US" altLang="ja-JP" sz="2800" dirty="0">
              <a:ea typeface="ＤＦPOP体" pitchFamily="49" charset="-128"/>
            </a:endParaRPr>
          </a:p>
        </p:txBody>
      </p:sp>
      <p:sp>
        <p:nvSpPr>
          <p:cNvPr id="5" name="Text Box 20"/>
          <p:cNvSpPr txBox="1">
            <a:spLocks noChangeArrowheads="1"/>
          </p:cNvSpPr>
          <p:nvPr/>
        </p:nvSpPr>
        <p:spPr bwMode="auto">
          <a:xfrm>
            <a:off x="357473" y="340853"/>
            <a:ext cx="9557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r>
              <a:rPr lang="en-US" altLang="ja-JP" sz="2400" b="1" dirty="0">
                <a:solidFill>
                  <a:srgbClr val="FF0000"/>
                </a:solidFill>
              </a:rPr>
              <a:t>1987 </a:t>
            </a:r>
          </a:p>
        </p:txBody>
      </p:sp>
      <p:sp>
        <p:nvSpPr>
          <p:cNvPr id="6" name="Text Box 11"/>
          <p:cNvSpPr txBox="1">
            <a:spLocks noChangeArrowheads="1"/>
          </p:cNvSpPr>
          <p:nvPr/>
        </p:nvSpPr>
        <p:spPr bwMode="auto">
          <a:xfrm>
            <a:off x="2182813" y="147219"/>
            <a:ext cx="334168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dirty="0">
                <a:ea typeface="ＤＦＰPOP体" pitchFamily="50" charset="-128"/>
              </a:rPr>
              <a:t>Handwriting Input</a:t>
            </a:r>
          </a:p>
        </p:txBody>
      </p:sp>
      <p:pic>
        <p:nvPicPr>
          <p:cNvPr id="634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13054" y="2010834"/>
            <a:ext cx="3582561" cy="3005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8741" y="300196"/>
            <a:ext cx="4548629" cy="6276679"/>
          </a:xfrm>
          <a:prstGeom prst="rect">
            <a:avLst/>
          </a:prstGeom>
          <a:noFill/>
          <a:ln>
            <a:noFill/>
          </a:ln>
          <a:scene3d>
            <a:camera prst="orthographicFront">
              <a:rot lat="0" lon="0" rev="1200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テキスト ボックス 1"/>
          <p:cNvSpPr txBox="1"/>
          <p:nvPr/>
        </p:nvSpPr>
        <p:spPr>
          <a:xfrm>
            <a:off x="8643148" y="738299"/>
            <a:ext cx="646331" cy="369332"/>
          </a:xfrm>
          <a:prstGeom prst="rect">
            <a:avLst/>
          </a:prstGeom>
          <a:solidFill>
            <a:srgbClr val="FFFFCC">
              <a:alpha val="73000"/>
            </a:srgbClr>
          </a:solidFill>
        </p:spPr>
        <p:txBody>
          <a:bodyPr wrap="none" rtlCol="0">
            <a:spAutoFit/>
          </a:bodyPr>
          <a:lstStyle/>
          <a:p>
            <a:r>
              <a:rPr lang="ja-JP" altLang="en-US" b="1" dirty="0">
                <a:solidFill>
                  <a:srgbClr val="C00000"/>
                </a:solidFill>
              </a:rPr>
              <a:t>直線</a:t>
            </a:r>
          </a:p>
        </p:txBody>
      </p:sp>
      <p:sp>
        <p:nvSpPr>
          <p:cNvPr id="9" name="テキスト ボックス 8"/>
          <p:cNvSpPr txBox="1"/>
          <p:nvPr/>
        </p:nvSpPr>
        <p:spPr>
          <a:xfrm>
            <a:off x="8253835" y="3373536"/>
            <a:ext cx="417102" cy="369332"/>
          </a:xfrm>
          <a:prstGeom prst="rect">
            <a:avLst/>
          </a:prstGeom>
          <a:solidFill>
            <a:srgbClr val="FFFFCC">
              <a:alpha val="73000"/>
            </a:srgbClr>
          </a:solidFill>
        </p:spPr>
        <p:txBody>
          <a:bodyPr wrap="none" rtlCol="0">
            <a:spAutoFit/>
          </a:bodyPr>
          <a:lstStyle/>
          <a:p>
            <a:r>
              <a:rPr lang="ja-JP" altLang="en-US" b="1" dirty="0">
                <a:solidFill>
                  <a:srgbClr val="C00000"/>
                </a:solidFill>
              </a:rPr>
              <a:t>円</a:t>
            </a:r>
          </a:p>
        </p:txBody>
      </p:sp>
      <p:sp>
        <p:nvSpPr>
          <p:cNvPr id="10" name="テキスト ボックス 9"/>
          <p:cNvSpPr txBox="1"/>
          <p:nvPr/>
        </p:nvSpPr>
        <p:spPr>
          <a:xfrm>
            <a:off x="11185999" y="1179892"/>
            <a:ext cx="881973" cy="369332"/>
          </a:xfrm>
          <a:prstGeom prst="rect">
            <a:avLst/>
          </a:prstGeom>
          <a:solidFill>
            <a:srgbClr val="FFFFCC">
              <a:alpha val="73000"/>
            </a:srgbClr>
          </a:solidFill>
        </p:spPr>
        <p:txBody>
          <a:bodyPr wrap="none" rtlCol="0">
            <a:spAutoFit/>
          </a:bodyPr>
          <a:lstStyle/>
          <a:p>
            <a:r>
              <a:rPr lang="ja-JP" altLang="en-US" b="1" dirty="0">
                <a:solidFill>
                  <a:srgbClr val="C00000"/>
                </a:solidFill>
              </a:rPr>
              <a:t>長方形</a:t>
            </a:r>
          </a:p>
        </p:txBody>
      </p:sp>
      <p:sp>
        <p:nvSpPr>
          <p:cNvPr id="11" name="テキスト ボックス 10"/>
          <p:cNvSpPr txBox="1"/>
          <p:nvPr/>
        </p:nvSpPr>
        <p:spPr>
          <a:xfrm>
            <a:off x="9944557" y="3742868"/>
            <a:ext cx="649537" cy="369332"/>
          </a:xfrm>
          <a:prstGeom prst="rect">
            <a:avLst/>
          </a:prstGeom>
          <a:solidFill>
            <a:srgbClr val="FFFFCC">
              <a:alpha val="73000"/>
            </a:srgbClr>
          </a:solidFill>
        </p:spPr>
        <p:txBody>
          <a:bodyPr wrap="none" rtlCol="0">
            <a:spAutoFit/>
          </a:bodyPr>
          <a:lstStyle/>
          <a:p>
            <a:r>
              <a:rPr lang="ja-JP" altLang="en-US" b="1" dirty="0">
                <a:solidFill>
                  <a:srgbClr val="C00000"/>
                </a:solidFill>
              </a:rPr>
              <a:t>曲線</a:t>
            </a:r>
          </a:p>
        </p:txBody>
      </p:sp>
      <p:sp>
        <p:nvSpPr>
          <p:cNvPr id="12" name="テキスト ボックス 11"/>
          <p:cNvSpPr txBox="1"/>
          <p:nvPr/>
        </p:nvSpPr>
        <p:spPr>
          <a:xfrm>
            <a:off x="1524001" y="1409753"/>
            <a:ext cx="800219" cy="461665"/>
          </a:xfrm>
          <a:prstGeom prst="rect">
            <a:avLst/>
          </a:prstGeom>
          <a:solidFill>
            <a:srgbClr val="FFFFCC"/>
          </a:solidFill>
        </p:spPr>
        <p:txBody>
          <a:bodyPr wrap="none" rtlCol="0">
            <a:spAutoFit/>
          </a:bodyPr>
          <a:lstStyle/>
          <a:p>
            <a:r>
              <a:rPr lang="ja-JP" altLang="en-US" sz="2400"/>
              <a:t>楕円</a:t>
            </a:r>
            <a:endParaRPr lang="ja-JP" altLang="en-US" sz="2400" dirty="0"/>
          </a:p>
        </p:txBody>
      </p:sp>
      <p:sp>
        <p:nvSpPr>
          <p:cNvPr id="13" name="テキスト ボックス 12"/>
          <p:cNvSpPr txBox="1"/>
          <p:nvPr/>
        </p:nvSpPr>
        <p:spPr>
          <a:xfrm>
            <a:off x="5170653" y="1387639"/>
            <a:ext cx="1107996" cy="461665"/>
          </a:xfrm>
          <a:prstGeom prst="rect">
            <a:avLst/>
          </a:prstGeom>
          <a:solidFill>
            <a:srgbClr val="FFFFCC"/>
          </a:solidFill>
        </p:spPr>
        <p:txBody>
          <a:bodyPr wrap="none" rtlCol="0">
            <a:spAutoFit/>
          </a:bodyPr>
          <a:lstStyle/>
          <a:p>
            <a:r>
              <a:rPr lang="ja-JP" altLang="en-US" sz="2400" dirty="0"/>
              <a:t>長方形</a:t>
            </a:r>
          </a:p>
        </p:txBody>
      </p:sp>
      <p:sp>
        <p:nvSpPr>
          <p:cNvPr id="14" name="テキスト ボックス 13">
            <a:extLst>
              <a:ext uri="{FF2B5EF4-FFF2-40B4-BE49-F238E27FC236}">
                <a16:creationId xmlns:a16="http://schemas.microsoft.com/office/drawing/2014/main" id="{119768E6-BB15-4460-B8CD-7806B994D10C}"/>
              </a:ext>
            </a:extLst>
          </p:cNvPr>
          <p:cNvSpPr txBox="1"/>
          <p:nvPr/>
        </p:nvSpPr>
        <p:spPr>
          <a:xfrm>
            <a:off x="182880" y="2097024"/>
            <a:ext cx="542136" cy="369332"/>
          </a:xfrm>
          <a:prstGeom prst="rect">
            <a:avLst/>
          </a:prstGeom>
          <a:noFill/>
        </p:spPr>
        <p:txBody>
          <a:bodyPr wrap="none" rtlCol="0">
            <a:spAutoFit/>
          </a:bodyPr>
          <a:lstStyle/>
          <a:p>
            <a:r>
              <a:rPr kumimoji="1" lang="ja-JP" altLang="en-US" dirty="0">
                <a:solidFill>
                  <a:schemeClr val="bg1"/>
                </a:solidFill>
              </a:rPr>
              <a:t>（</a:t>
            </a:r>
            <a:r>
              <a:rPr kumimoji="1" lang="en-US" altLang="ja-JP" dirty="0">
                <a:solidFill>
                  <a:schemeClr val="bg1"/>
                </a:solidFill>
              </a:rPr>
              <a:t>1</a:t>
            </a:r>
            <a:r>
              <a:rPr kumimoji="1" lang="ja-JP" altLang="en-US" dirty="0">
                <a:solidFill>
                  <a:schemeClr val="bg1"/>
                </a:solidFill>
              </a:rPr>
              <a:t>）</a:t>
            </a:r>
          </a:p>
        </p:txBody>
      </p:sp>
      <p:sp>
        <p:nvSpPr>
          <p:cNvPr id="15" name="テキスト ボックス 14">
            <a:extLst>
              <a:ext uri="{FF2B5EF4-FFF2-40B4-BE49-F238E27FC236}">
                <a16:creationId xmlns:a16="http://schemas.microsoft.com/office/drawing/2014/main" id="{3B3B1F4A-8BAC-4F7D-8DE1-60D64CBA575A}"/>
              </a:ext>
            </a:extLst>
          </p:cNvPr>
          <p:cNvSpPr txBox="1"/>
          <p:nvPr/>
        </p:nvSpPr>
        <p:spPr>
          <a:xfrm>
            <a:off x="2066544" y="2103120"/>
            <a:ext cx="542136" cy="369332"/>
          </a:xfrm>
          <a:prstGeom prst="rect">
            <a:avLst/>
          </a:prstGeom>
          <a:noFill/>
        </p:spPr>
        <p:txBody>
          <a:bodyPr wrap="none" rtlCol="0">
            <a:spAutoFit/>
          </a:bodyPr>
          <a:lstStyle/>
          <a:p>
            <a:r>
              <a:rPr kumimoji="1" lang="ja-JP" altLang="en-US" dirty="0">
                <a:solidFill>
                  <a:schemeClr val="bg1"/>
                </a:solidFill>
              </a:rPr>
              <a:t>（</a:t>
            </a:r>
            <a:r>
              <a:rPr kumimoji="1" lang="en-US" altLang="ja-JP" dirty="0">
                <a:solidFill>
                  <a:schemeClr val="bg1"/>
                </a:solidFill>
              </a:rPr>
              <a:t>2</a:t>
            </a:r>
            <a:r>
              <a:rPr kumimoji="1" lang="ja-JP" altLang="en-US" dirty="0">
                <a:solidFill>
                  <a:schemeClr val="bg1"/>
                </a:solidFill>
              </a:rPr>
              <a:t>）</a:t>
            </a:r>
          </a:p>
        </p:txBody>
      </p:sp>
      <p:sp>
        <p:nvSpPr>
          <p:cNvPr id="16" name="テキスト ボックス 15">
            <a:extLst>
              <a:ext uri="{FF2B5EF4-FFF2-40B4-BE49-F238E27FC236}">
                <a16:creationId xmlns:a16="http://schemas.microsoft.com/office/drawing/2014/main" id="{D7DE74CC-E0D5-4B24-BFD2-440E4568C0DB}"/>
              </a:ext>
            </a:extLst>
          </p:cNvPr>
          <p:cNvSpPr txBox="1"/>
          <p:nvPr/>
        </p:nvSpPr>
        <p:spPr>
          <a:xfrm>
            <a:off x="109728" y="3584448"/>
            <a:ext cx="542136" cy="369332"/>
          </a:xfrm>
          <a:prstGeom prst="rect">
            <a:avLst/>
          </a:prstGeom>
          <a:noFill/>
        </p:spPr>
        <p:txBody>
          <a:bodyPr wrap="none" rtlCol="0">
            <a:spAutoFit/>
          </a:bodyPr>
          <a:lstStyle/>
          <a:p>
            <a:r>
              <a:rPr kumimoji="1" lang="ja-JP" altLang="en-US" dirty="0">
                <a:solidFill>
                  <a:schemeClr val="bg1"/>
                </a:solidFill>
              </a:rPr>
              <a:t>（</a:t>
            </a:r>
            <a:r>
              <a:rPr kumimoji="1" lang="en-US" altLang="ja-JP" dirty="0">
                <a:solidFill>
                  <a:schemeClr val="bg1"/>
                </a:solidFill>
              </a:rPr>
              <a:t>3</a:t>
            </a:r>
            <a:r>
              <a:rPr kumimoji="1" lang="ja-JP" altLang="en-US" dirty="0">
                <a:solidFill>
                  <a:schemeClr val="bg1"/>
                </a:solidFill>
              </a:rPr>
              <a:t>）</a:t>
            </a:r>
          </a:p>
        </p:txBody>
      </p:sp>
      <p:sp>
        <p:nvSpPr>
          <p:cNvPr id="17" name="テキスト ボックス 16">
            <a:extLst>
              <a:ext uri="{FF2B5EF4-FFF2-40B4-BE49-F238E27FC236}">
                <a16:creationId xmlns:a16="http://schemas.microsoft.com/office/drawing/2014/main" id="{37A3FDD2-B6A5-43AE-BC20-D931704D91F5}"/>
              </a:ext>
            </a:extLst>
          </p:cNvPr>
          <p:cNvSpPr txBox="1"/>
          <p:nvPr/>
        </p:nvSpPr>
        <p:spPr>
          <a:xfrm>
            <a:off x="2054352" y="3627120"/>
            <a:ext cx="542136" cy="369332"/>
          </a:xfrm>
          <a:prstGeom prst="rect">
            <a:avLst/>
          </a:prstGeom>
          <a:noFill/>
        </p:spPr>
        <p:txBody>
          <a:bodyPr wrap="none" rtlCol="0">
            <a:spAutoFit/>
          </a:bodyPr>
          <a:lstStyle/>
          <a:p>
            <a:r>
              <a:rPr kumimoji="1" lang="ja-JP" altLang="en-US" dirty="0">
                <a:solidFill>
                  <a:schemeClr val="bg1"/>
                </a:solidFill>
              </a:rPr>
              <a:t>（</a:t>
            </a:r>
            <a:r>
              <a:rPr kumimoji="1" lang="en-US" altLang="ja-JP" dirty="0">
                <a:solidFill>
                  <a:schemeClr val="bg1"/>
                </a:solidFill>
              </a:rPr>
              <a:t>4</a:t>
            </a:r>
            <a:r>
              <a:rPr kumimoji="1" lang="ja-JP" altLang="en-US" dirty="0">
                <a:solidFill>
                  <a:schemeClr val="bg1"/>
                </a:solidFill>
              </a:rPr>
              <a:t>）</a:t>
            </a:r>
          </a:p>
        </p:txBody>
      </p:sp>
      <p:sp>
        <p:nvSpPr>
          <p:cNvPr id="18" name="テキスト ボックス 17">
            <a:extLst>
              <a:ext uri="{FF2B5EF4-FFF2-40B4-BE49-F238E27FC236}">
                <a16:creationId xmlns:a16="http://schemas.microsoft.com/office/drawing/2014/main" id="{66DBA24F-0BCA-4739-BAA9-7DE735E50A6D}"/>
              </a:ext>
            </a:extLst>
          </p:cNvPr>
          <p:cNvSpPr txBox="1"/>
          <p:nvPr/>
        </p:nvSpPr>
        <p:spPr>
          <a:xfrm>
            <a:off x="4053840" y="2078736"/>
            <a:ext cx="542136" cy="369332"/>
          </a:xfrm>
          <a:prstGeom prst="rect">
            <a:avLst/>
          </a:prstGeom>
          <a:noFill/>
        </p:spPr>
        <p:txBody>
          <a:bodyPr wrap="none" rtlCol="0">
            <a:spAutoFit/>
          </a:bodyPr>
          <a:lstStyle/>
          <a:p>
            <a:r>
              <a:rPr kumimoji="1" lang="ja-JP" altLang="en-US" dirty="0">
                <a:solidFill>
                  <a:schemeClr val="bg1"/>
                </a:solidFill>
              </a:rPr>
              <a:t>（</a:t>
            </a:r>
            <a:r>
              <a:rPr kumimoji="1" lang="en-US" altLang="ja-JP" dirty="0">
                <a:solidFill>
                  <a:schemeClr val="bg1"/>
                </a:solidFill>
              </a:rPr>
              <a:t>1</a:t>
            </a:r>
            <a:r>
              <a:rPr kumimoji="1" lang="ja-JP" altLang="en-US" dirty="0">
                <a:solidFill>
                  <a:schemeClr val="bg1"/>
                </a:solidFill>
              </a:rPr>
              <a:t>）</a:t>
            </a:r>
          </a:p>
        </p:txBody>
      </p:sp>
      <p:sp>
        <p:nvSpPr>
          <p:cNvPr id="19" name="テキスト ボックス 18">
            <a:extLst>
              <a:ext uri="{FF2B5EF4-FFF2-40B4-BE49-F238E27FC236}">
                <a16:creationId xmlns:a16="http://schemas.microsoft.com/office/drawing/2014/main" id="{AB806659-BC07-4331-8E1C-63A770BBEFCB}"/>
              </a:ext>
            </a:extLst>
          </p:cNvPr>
          <p:cNvSpPr txBox="1"/>
          <p:nvPr/>
        </p:nvSpPr>
        <p:spPr>
          <a:xfrm>
            <a:off x="5937504" y="2084832"/>
            <a:ext cx="542136" cy="369332"/>
          </a:xfrm>
          <a:prstGeom prst="rect">
            <a:avLst/>
          </a:prstGeom>
          <a:noFill/>
        </p:spPr>
        <p:txBody>
          <a:bodyPr wrap="none" rtlCol="0">
            <a:spAutoFit/>
          </a:bodyPr>
          <a:lstStyle/>
          <a:p>
            <a:r>
              <a:rPr kumimoji="1" lang="ja-JP" altLang="en-US" dirty="0">
                <a:solidFill>
                  <a:schemeClr val="bg1"/>
                </a:solidFill>
              </a:rPr>
              <a:t>（</a:t>
            </a:r>
            <a:r>
              <a:rPr kumimoji="1" lang="en-US" altLang="ja-JP" dirty="0">
                <a:solidFill>
                  <a:schemeClr val="bg1"/>
                </a:solidFill>
              </a:rPr>
              <a:t>2</a:t>
            </a:r>
            <a:r>
              <a:rPr kumimoji="1" lang="ja-JP" altLang="en-US" dirty="0">
                <a:solidFill>
                  <a:schemeClr val="bg1"/>
                </a:solidFill>
              </a:rPr>
              <a:t>）</a:t>
            </a:r>
          </a:p>
        </p:txBody>
      </p:sp>
      <p:sp>
        <p:nvSpPr>
          <p:cNvPr id="20" name="テキスト ボックス 19">
            <a:extLst>
              <a:ext uri="{FF2B5EF4-FFF2-40B4-BE49-F238E27FC236}">
                <a16:creationId xmlns:a16="http://schemas.microsoft.com/office/drawing/2014/main" id="{1AE40B61-11C6-41BF-A3BF-F7038BADC7B1}"/>
              </a:ext>
            </a:extLst>
          </p:cNvPr>
          <p:cNvSpPr txBox="1"/>
          <p:nvPr/>
        </p:nvSpPr>
        <p:spPr>
          <a:xfrm>
            <a:off x="4005072" y="3566160"/>
            <a:ext cx="627888" cy="369332"/>
          </a:xfrm>
          <a:prstGeom prst="rect">
            <a:avLst/>
          </a:prstGeom>
          <a:noFill/>
        </p:spPr>
        <p:txBody>
          <a:bodyPr wrap="square" rtlCol="0">
            <a:spAutoFit/>
          </a:bodyPr>
          <a:lstStyle/>
          <a:p>
            <a:r>
              <a:rPr kumimoji="1" lang="ja-JP" altLang="en-US" dirty="0">
                <a:solidFill>
                  <a:schemeClr val="bg1"/>
                </a:solidFill>
              </a:rPr>
              <a:t>（</a:t>
            </a:r>
            <a:r>
              <a:rPr kumimoji="1" lang="en-US" altLang="ja-JP" dirty="0">
                <a:solidFill>
                  <a:schemeClr val="bg1"/>
                </a:solidFill>
              </a:rPr>
              <a:t>3</a:t>
            </a:r>
            <a:r>
              <a:rPr kumimoji="1" lang="ja-JP" altLang="en-US" dirty="0">
                <a:solidFill>
                  <a:schemeClr val="bg1"/>
                </a:solidFill>
              </a:rPr>
              <a:t>）</a:t>
            </a:r>
          </a:p>
        </p:txBody>
      </p:sp>
      <p:sp>
        <p:nvSpPr>
          <p:cNvPr id="21" name="テキスト ボックス 20">
            <a:extLst>
              <a:ext uri="{FF2B5EF4-FFF2-40B4-BE49-F238E27FC236}">
                <a16:creationId xmlns:a16="http://schemas.microsoft.com/office/drawing/2014/main" id="{63605CE9-8D4F-4381-AB4D-D7CDD6E85283}"/>
              </a:ext>
            </a:extLst>
          </p:cNvPr>
          <p:cNvSpPr txBox="1"/>
          <p:nvPr/>
        </p:nvSpPr>
        <p:spPr>
          <a:xfrm>
            <a:off x="5925312" y="3608832"/>
            <a:ext cx="542136" cy="369332"/>
          </a:xfrm>
          <a:prstGeom prst="rect">
            <a:avLst/>
          </a:prstGeom>
          <a:noFill/>
        </p:spPr>
        <p:txBody>
          <a:bodyPr wrap="none" rtlCol="0">
            <a:spAutoFit/>
          </a:bodyPr>
          <a:lstStyle/>
          <a:p>
            <a:r>
              <a:rPr kumimoji="1" lang="ja-JP" altLang="en-US" dirty="0">
                <a:solidFill>
                  <a:schemeClr val="bg1"/>
                </a:solidFill>
              </a:rPr>
              <a:t>（</a:t>
            </a:r>
            <a:r>
              <a:rPr kumimoji="1" lang="en-US" altLang="ja-JP" dirty="0">
                <a:solidFill>
                  <a:schemeClr val="bg1"/>
                </a:solidFill>
              </a:rPr>
              <a:t>4</a:t>
            </a:r>
            <a:r>
              <a:rPr kumimoji="1" lang="ja-JP" altLang="en-US" dirty="0">
                <a:solidFill>
                  <a:schemeClr val="bg1"/>
                </a:solidFill>
              </a:rPr>
              <a:t>）</a:t>
            </a:r>
          </a:p>
        </p:txBody>
      </p:sp>
      <p:sp>
        <p:nvSpPr>
          <p:cNvPr id="3" name="スライド番号プレースホルダー 2">
            <a:extLst>
              <a:ext uri="{FF2B5EF4-FFF2-40B4-BE49-F238E27FC236}">
                <a16:creationId xmlns:a16="http://schemas.microsoft.com/office/drawing/2014/main" id="{B9D0F2A9-BFAB-4A30-AFAC-8B365DA77254}"/>
              </a:ext>
            </a:extLst>
          </p:cNvPr>
          <p:cNvSpPr>
            <a:spLocks noGrp="1"/>
          </p:cNvSpPr>
          <p:nvPr>
            <p:ph type="sldNum" sz="quarter" idx="12"/>
          </p:nvPr>
        </p:nvSpPr>
        <p:spPr>
          <a:xfrm>
            <a:off x="9379344" y="6429179"/>
            <a:ext cx="2743200" cy="365125"/>
          </a:xfrm>
        </p:spPr>
        <p:txBody>
          <a:bodyPr/>
          <a:lstStyle/>
          <a:p>
            <a:fld id="{011825E6-0B3D-4B55-894C-2300E3F058C0}" type="slidenum">
              <a:rPr kumimoji="1" lang="ja-JP" altLang="en-US" smtClean="0"/>
              <a:t>57</a:t>
            </a:fld>
            <a:endParaRPr kumimoji="1" lang="ja-JP" altLang="en-US" dirty="0"/>
          </a:p>
        </p:txBody>
      </p:sp>
      <p:sp>
        <p:nvSpPr>
          <p:cNvPr id="7" name="テキスト ボックス 6">
            <a:extLst>
              <a:ext uri="{FF2B5EF4-FFF2-40B4-BE49-F238E27FC236}">
                <a16:creationId xmlns:a16="http://schemas.microsoft.com/office/drawing/2014/main" id="{0007E07F-8A00-4C07-BC3C-43B3D411D5FC}"/>
              </a:ext>
            </a:extLst>
          </p:cNvPr>
          <p:cNvSpPr txBox="1"/>
          <p:nvPr/>
        </p:nvSpPr>
        <p:spPr>
          <a:xfrm>
            <a:off x="367553" y="999564"/>
            <a:ext cx="1990164" cy="400110"/>
          </a:xfrm>
          <a:prstGeom prst="rect">
            <a:avLst/>
          </a:prstGeom>
          <a:noFill/>
        </p:spPr>
        <p:txBody>
          <a:bodyPr wrap="square" rtlCol="0">
            <a:spAutoFit/>
          </a:bodyPr>
          <a:lstStyle/>
          <a:p>
            <a:r>
              <a:rPr kumimoji="1" lang="ja-JP" altLang="en-US" sz="2000" dirty="0"/>
              <a:t>手描き入力</a:t>
            </a:r>
          </a:p>
        </p:txBody>
      </p:sp>
    </p:spTree>
    <p:extLst>
      <p:ext uri="{BB962C8B-B14F-4D97-AF65-F5344CB8AC3E}">
        <p14:creationId xmlns:p14="http://schemas.microsoft.com/office/powerpoint/2010/main" val="6425074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36D2E2A1-AC6C-4423-B9E6-5CFC33849DE1}"/>
              </a:ext>
            </a:extLst>
          </p:cNvPr>
          <p:cNvSpPr>
            <a:spLocks noGrp="1" noChangeArrowheads="1"/>
          </p:cNvSpPr>
          <p:nvPr>
            <p:ph type="title"/>
          </p:nvPr>
        </p:nvSpPr>
        <p:spPr>
          <a:xfrm>
            <a:off x="1575954" y="244187"/>
            <a:ext cx="5100638" cy="787400"/>
          </a:xfrm>
        </p:spPr>
        <p:txBody>
          <a:bodyPr/>
          <a:lstStyle/>
          <a:p>
            <a:pPr marL="838200" indent="-838200"/>
            <a:r>
              <a:rPr lang="en-US" altLang="ja-JP" sz="4000" b="1"/>
              <a:t>Sketch</a:t>
            </a:r>
            <a:r>
              <a:rPr lang="en-US" altLang="zh-CN" sz="4000" b="1"/>
              <a:t> A</a:t>
            </a:r>
            <a:r>
              <a:rPr lang="en-US" altLang="ja-JP" sz="4000" b="1"/>
              <a:t>nalysis</a:t>
            </a:r>
          </a:p>
        </p:txBody>
      </p:sp>
      <p:pic>
        <p:nvPicPr>
          <p:cNvPr id="8195" name="Picture 4">
            <a:extLst>
              <a:ext uri="{FF2B5EF4-FFF2-40B4-BE49-F238E27FC236}">
                <a16:creationId xmlns:a16="http://schemas.microsoft.com/office/drawing/2014/main" id="{3A4B4555-6830-4953-9DF3-AD98F2D9EE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106" y="3762663"/>
            <a:ext cx="3694113"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8" descr="pda1">
            <a:extLst>
              <a:ext uri="{FF2B5EF4-FFF2-40B4-BE49-F238E27FC236}">
                <a16:creationId xmlns:a16="http://schemas.microsoft.com/office/drawing/2014/main" id="{38F861B2-C7C7-4109-A7A4-A2ED464956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3284" y="4031674"/>
            <a:ext cx="1540082" cy="2374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11" descr="yuki01">
            <a:extLst>
              <a:ext uri="{FF2B5EF4-FFF2-40B4-BE49-F238E27FC236}">
                <a16:creationId xmlns:a16="http://schemas.microsoft.com/office/drawing/2014/main" id="{21E380DE-FDAC-426C-99A0-D7417E1BD6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136209">
            <a:off x="3638550" y="1538865"/>
            <a:ext cx="2476500" cy="188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7" descr="hitachiNo10">
            <a:extLst>
              <a:ext uri="{FF2B5EF4-FFF2-40B4-BE49-F238E27FC236}">
                <a16:creationId xmlns:a16="http://schemas.microsoft.com/office/drawing/2014/main" id="{5C06CD6F-3E37-475B-BDA6-EAC22AC840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253" y="1349664"/>
            <a:ext cx="2808287"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grpSp>
        <p:nvGrpSpPr>
          <p:cNvPr id="2" name="Group 34">
            <a:extLst>
              <a:ext uri="{FF2B5EF4-FFF2-40B4-BE49-F238E27FC236}">
                <a16:creationId xmlns:a16="http://schemas.microsoft.com/office/drawing/2014/main" id="{1A919ACA-920B-4494-B02A-A923F950115F}"/>
              </a:ext>
            </a:extLst>
          </p:cNvPr>
          <p:cNvGrpSpPr>
            <a:grpSpLocks/>
          </p:cNvGrpSpPr>
          <p:nvPr/>
        </p:nvGrpSpPr>
        <p:grpSpPr bwMode="auto">
          <a:xfrm>
            <a:off x="467014" y="1413164"/>
            <a:ext cx="2609850" cy="2260600"/>
            <a:chOff x="388" y="936"/>
            <a:chExt cx="1644" cy="1424"/>
          </a:xfrm>
        </p:grpSpPr>
        <p:sp>
          <p:nvSpPr>
            <p:cNvPr id="8214" name="Line 13">
              <a:extLst>
                <a:ext uri="{FF2B5EF4-FFF2-40B4-BE49-F238E27FC236}">
                  <a16:creationId xmlns:a16="http://schemas.microsoft.com/office/drawing/2014/main" id="{A607E640-28A0-4961-9B27-CC2094537DDE}"/>
                </a:ext>
              </a:extLst>
            </p:cNvPr>
            <p:cNvSpPr>
              <a:spLocks noChangeShapeType="1"/>
            </p:cNvSpPr>
            <p:nvPr/>
          </p:nvSpPr>
          <p:spPr bwMode="auto">
            <a:xfrm flipH="1" flipV="1">
              <a:off x="388" y="1184"/>
              <a:ext cx="912" cy="648"/>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8215" name="Line 14">
              <a:extLst>
                <a:ext uri="{FF2B5EF4-FFF2-40B4-BE49-F238E27FC236}">
                  <a16:creationId xmlns:a16="http://schemas.microsoft.com/office/drawing/2014/main" id="{901F1190-3CE1-4C3D-9410-07433DA0C342}"/>
                </a:ext>
              </a:extLst>
            </p:cNvPr>
            <p:cNvSpPr>
              <a:spLocks noChangeShapeType="1"/>
            </p:cNvSpPr>
            <p:nvPr/>
          </p:nvSpPr>
          <p:spPr bwMode="auto">
            <a:xfrm flipV="1">
              <a:off x="1200" y="1388"/>
              <a:ext cx="832" cy="44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8216" name="Line 15">
              <a:extLst>
                <a:ext uri="{FF2B5EF4-FFF2-40B4-BE49-F238E27FC236}">
                  <a16:creationId xmlns:a16="http://schemas.microsoft.com/office/drawing/2014/main" id="{3B139EA1-76FD-4A7C-9B31-3021FEFFD8DC}"/>
                </a:ext>
              </a:extLst>
            </p:cNvPr>
            <p:cNvSpPr>
              <a:spLocks noChangeShapeType="1"/>
            </p:cNvSpPr>
            <p:nvPr/>
          </p:nvSpPr>
          <p:spPr bwMode="auto">
            <a:xfrm flipV="1">
              <a:off x="416" y="940"/>
              <a:ext cx="660" cy="32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8217" name="Line 16">
              <a:extLst>
                <a:ext uri="{FF2B5EF4-FFF2-40B4-BE49-F238E27FC236}">
                  <a16:creationId xmlns:a16="http://schemas.microsoft.com/office/drawing/2014/main" id="{0CB791FC-FC7E-41D5-82EB-D9F19061FEA6}"/>
                </a:ext>
              </a:extLst>
            </p:cNvPr>
            <p:cNvSpPr>
              <a:spLocks noChangeShapeType="1"/>
            </p:cNvSpPr>
            <p:nvPr/>
          </p:nvSpPr>
          <p:spPr bwMode="auto">
            <a:xfrm>
              <a:off x="1032" y="936"/>
              <a:ext cx="976" cy="488"/>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8218" name="Line 17">
              <a:extLst>
                <a:ext uri="{FF2B5EF4-FFF2-40B4-BE49-F238E27FC236}">
                  <a16:creationId xmlns:a16="http://schemas.microsoft.com/office/drawing/2014/main" id="{771CF04A-5BB0-4392-B340-0320DE6FCD16}"/>
                </a:ext>
              </a:extLst>
            </p:cNvPr>
            <p:cNvSpPr>
              <a:spLocks noChangeShapeType="1"/>
            </p:cNvSpPr>
            <p:nvPr/>
          </p:nvSpPr>
          <p:spPr bwMode="auto">
            <a:xfrm>
              <a:off x="464" y="1176"/>
              <a:ext cx="48" cy="47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8219" name="Line 18">
              <a:extLst>
                <a:ext uri="{FF2B5EF4-FFF2-40B4-BE49-F238E27FC236}">
                  <a16:creationId xmlns:a16="http://schemas.microsoft.com/office/drawing/2014/main" id="{620E29D5-4626-4297-9595-124D3FC98F05}"/>
                </a:ext>
              </a:extLst>
            </p:cNvPr>
            <p:cNvSpPr>
              <a:spLocks noChangeShapeType="1"/>
            </p:cNvSpPr>
            <p:nvPr/>
          </p:nvSpPr>
          <p:spPr bwMode="auto">
            <a:xfrm>
              <a:off x="484" y="1568"/>
              <a:ext cx="892" cy="79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8220" name="Line 19">
              <a:extLst>
                <a:ext uri="{FF2B5EF4-FFF2-40B4-BE49-F238E27FC236}">
                  <a16:creationId xmlns:a16="http://schemas.microsoft.com/office/drawing/2014/main" id="{12BC5F60-98A2-4B98-86A6-06FBD8345C0B}"/>
                </a:ext>
              </a:extLst>
            </p:cNvPr>
            <p:cNvSpPr>
              <a:spLocks noChangeShapeType="1"/>
            </p:cNvSpPr>
            <p:nvPr/>
          </p:nvSpPr>
          <p:spPr bwMode="auto">
            <a:xfrm>
              <a:off x="1264" y="1752"/>
              <a:ext cx="56" cy="59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8221" name="Line 20">
              <a:extLst>
                <a:ext uri="{FF2B5EF4-FFF2-40B4-BE49-F238E27FC236}">
                  <a16:creationId xmlns:a16="http://schemas.microsoft.com/office/drawing/2014/main" id="{FB032AAA-1FB4-4FBB-983B-E1D732CED32A}"/>
                </a:ext>
              </a:extLst>
            </p:cNvPr>
            <p:cNvSpPr>
              <a:spLocks noChangeShapeType="1"/>
            </p:cNvSpPr>
            <p:nvPr/>
          </p:nvSpPr>
          <p:spPr bwMode="auto">
            <a:xfrm flipH="1">
              <a:off x="1980" y="1380"/>
              <a:ext cx="4" cy="53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8222" name="Line 21">
              <a:extLst>
                <a:ext uri="{FF2B5EF4-FFF2-40B4-BE49-F238E27FC236}">
                  <a16:creationId xmlns:a16="http://schemas.microsoft.com/office/drawing/2014/main" id="{5FA3118F-8A18-4FD2-AB81-FE14CAF6D624}"/>
                </a:ext>
              </a:extLst>
            </p:cNvPr>
            <p:cNvSpPr>
              <a:spLocks noChangeShapeType="1"/>
            </p:cNvSpPr>
            <p:nvPr/>
          </p:nvSpPr>
          <p:spPr bwMode="auto">
            <a:xfrm flipV="1">
              <a:off x="1288" y="1876"/>
              <a:ext cx="720" cy="468"/>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grpSp>
        <p:nvGrpSpPr>
          <p:cNvPr id="3" name="Group 33">
            <a:extLst>
              <a:ext uri="{FF2B5EF4-FFF2-40B4-BE49-F238E27FC236}">
                <a16:creationId xmlns:a16="http://schemas.microsoft.com/office/drawing/2014/main" id="{06A49253-7200-425E-8E2A-5229BA13078D}"/>
              </a:ext>
            </a:extLst>
          </p:cNvPr>
          <p:cNvGrpSpPr>
            <a:grpSpLocks/>
          </p:cNvGrpSpPr>
          <p:nvPr/>
        </p:nvGrpSpPr>
        <p:grpSpPr bwMode="auto">
          <a:xfrm>
            <a:off x="826077" y="4194463"/>
            <a:ext cx="1625600" cy="1009650"/>
            <a:chOff x="1308" y="2760"/>
            <a:chExt cx="1024" cy="636"/>
          </a:xfrm>
        </p:grpSpPr>
        <p:sp>
          <p:nvSpPr>
            <p:cNvPr id="8212" name="Freeform 31">
              <a:extLst>
                <a:ext uri="{FF2B5EF4-FFF2-40B4-BE49-F238E27FC236}">
                  <a16:creationId xmlns:a16="http://schemas.microsoft.com/office/drawing/2014/main" id="{E1C8B2D7-8897-4842-AC1C-26CB74EA5B6B}"/>
                </a:ext>
              </a:extLst>
            </p:cNvPr>
            <p:cNvSpPr>
              <a:spLocks/>
            </p:cNvSpPr>
            <p:nvPr/>
          </p:nvSpPr>
          <p:spPr bwMode="auto">
            <a:xfrm>
              <a:off x="1308" y="2984"/>
              <a:ext cx="1024" cy="224"/>
            </a:xfrm>
            <a:custGeom>
              <a:avLst/>
              <a:gdLst>
                <a:gd name="T0" fmla="*/ 0 w 1024"/>
                <a:gd name="T1" fmla="*/ 0 h 224"/>
                <a:gd name="T2" fmla="*/ 420 w 1024"/>
                <a:gd name="T3" fmla="*/ 96 h 224"/>
                <a:gd name="T4" fmla="*/ 1024 w 1024"/>
                <a:gd name="T5" fmla="*/ 224 h 224"/>
                <a:gd name="T6" fmla="*/ 0 60000 65536"/>
                <a:gd name="T7" fmla="*/ 0 60000 65536"/>
                <a:gd name="T8" fmla="*/ 0 60000 65536"/>
                <a:gd name="T9" fmla="*/ 0 w 1024"/>
                <a:gd name="T10" fmla="*/ 0 h 224"/>
                <a:gd name="T11" fmla="*/ 1024 w 1024"/>
                <a:gd name="T12" fmla="*/ 224 h 224"/>
              </a:gdLst>
              <a:ahLst/>
              <a:cxnLst>
                <a:cxn ang="T6">
                  <a:pos x="T0" y="T1"/>
                </a:cxn>
                <a:cxn ang="T7">
                  <a:pos x="T2" y="T3"/>
                </a:cxn>
                <a:cxn ang="T8">
                  <a:pos x="T4" y="T5"/>
                </a:cxn>
              </a:cxnLst>
              <a:rect l="T9" t="T10" r="T11" b="T12"/>
              <a:pathLst>
                <a:path w="1024" h="224">
                  <a:moveTo>
                    <a:pt x="0" y="0"/>
                  </a:moveTo>
                  <a:cubicBezTo>
                    <a:pt x="124" y="29"/>
                    <a:pt x="249" y="59"/>
                    <a:pt x="420" y="96"/>
                  </a:cubicBezTo>
                  <a:cubicBezTo>
                    <a:pt x="591" y="133"/>
                    <a:pt x="923" y="202"/>
                    <a:pt x="1024" y="224"/>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8213" name="Freeform 32">
              <a:extLst>
                <a:ext uri="{FF2B5EF4-FFF2-40B4-BE49-F238E27FC236}">
                  <a16:creationId xmlns:a16="http://schemas.microsoft.com/office/drawing/2014/main" id="{3E06FB8D-9475-4D8F-9318-E0BE5D1ECEDB}"/>
                </a:ext>
              </a:extLst>
            </p:cNvPr>
            <p:cNvSpPr>
              <a:spLocks/>
            </p:cNvSpPr>
            <p:nvPr/>
          </p:nvSpPr>
          <p:spPr bwMode="auto">
            <a:xfrm>
              <a:off x="1704" y="2760"/>
              <a:ext cx="68" cy="636"/>
            </a:xfrm>
            <a:custGeom>
              <a:avLst/>
              <a:gdLst>
                <a:gd name="T0" fmla="*/ 68 w 68"/>
                <a:gd name="T1" fmla="*/ 0 h 636"/>
                <a:gd name="T2" fmla="*/ 40 w 68"/>
                <a:gd name="T3" fmla="*/ 188 h 636"/>
                <a:gd name="T4" fmla="*/ 12 w 68"/>
                <a:gd name="T5" fmla="*/ 376 h 636"/>
                <a:gd name="T6" fmla="*/ 4 w 68"/>
                <a:gd name="T7" fmla="*/ 576 h 636"/>
                <a:gd name="T8" fmla="*/ 0 w 68"/>
                <a:gd name="T9" fmla="*/ 636 h 636"/>
                <a:gd name="T10" fmla="*/ 0 60000 65536"/>
                <a:gd name="T11" fmla="*/ 0 60000 65536"/>
                <a:gd name="T12" fmla="*/ 0 60000 65536"/>
                <a:gd name="T13" fmla="*/ 0 60000 65536"/>
                <a:gd name="T14" fmla="*/ 0 60000 65536"/>
                <a:gd name="T15" fmla="*/ 0 w 68"/>
                <a:gd name="T16" fmla="*/ 0 h 636"/>
                <a:gd name="T17" fmla="*/ 68 w 68"/>
                <a:gd name="T18" fmla="*/ 636 h 636"/>
              </a:gdLst>
              <a:ahLst/>
              <a:cxnLst>
                <a:cxn ang="T10">
                  <a:pos x="T0" y="T1"/>
                </a:cxn>
                <a:cxn ang="T11">
                  <a:pos x="T2" y="T3"/>
                </a:cxn>
                <a:cxn ang="T12">
                  <a:pos x="T4" y="T5"/>
                </a:cxn>
                <a:cxn ang="T13">
                  <a:pos x="T6" y="T7"/>
                </a:cxn>
                <a:cxn ang="T14">
                  <a:pos x="T8" y="T9"/>
                </a:cxn>
              </a:cxnLst>
              <a:rect l="T15" t="T16" r="T17" b="T18"/>
              <a:pathLst>
                <a:path w="68" h="636">
                  <a:moveTo>
                    <a:pt x="68" y="0"/>
                  </a:moveTo>
                  <a:cubicBezTo>
                    <a:pt x="58" y="61"/>
                    <a:pt x="49" y="125"/>
                    <a:pt x="40" y="188"/>
                  </a:cubicBezTo>
                  <a:cubicBezTo>
                    <a:pt x="31" y="251"/>
                    <a:pt x="18" y="311"/>
                    <a:pt x="12" y="376"/>
                  </a:cubicBezTo>
                  <a:cubicBezTo>
                    <a:pt x="6" y="441"/>
                    <a:pt x="6" y="533"/>
                    <a:pt x="4" y="576"/>
                  </a:cubicBezTo>
                  <a:cubicBezTo>
                    <a:pt x="2" y="619"/>
                    <a:pt x="1" y="624"/>
                    <a:pt x="0" y="636"/>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4" name="Group 36">
            <a:extLst>
              <a:ext uri="{FF2B5EF4-FFF2-40B4-BE49-F238E27FC236}">
                <a16:creationId xmlns:a16="http://schemas.microsoft.com/office/drawing/2014/main" id="{75C039FE-94BB-4E05-B5CF-6D16C52AE51F}"/>
              </a:ext>
            </a:extLst>
          </p:cNvPr>
          <p:cNvGrpSpPr>
            <a:grpSpLocks/>
          </p:cNvGrpSpPr>
          <p:nvPr/>
        </p:nvGrpSpPr>
        <p:grpSpPr bwMode="auto">
          <a:xfrm>
            <a:off x="3534353" y="1619827"/>
            <a:ext cx="2536825" cy="1987550"/>
            <a:chOff x="2150" y="1040"/>
            <a:chExt cx="1598" cy="1252"/>
          </a:xfrm>
        </p:grpSpPr>
        <p:grpSp>
          <p:nvGrpSpPr>
            <p:cNvPr id="8203" name="Group 30">
              <a:extLst>
                <a:ext uri="{FF2B5EF4-FFF2-40B4-BE49-F238E27FC236}">
                  <a16:creationId xmlns:a16="http://schemas.microsoft.com/office/drawing/2014/main" id="{243B9B8C-F712-4BF0-8076-6E285F1496DF}"/>
                </a:ext>
              </a:extLst>
            </p:cNvPr>
            <p:cNvGrpSpPr>
              <a:grpSpLocks/>
            </p:cNvGrpSpPr>
            <p:nvPr/>
          </p:nvGrpSpPr>
          <p:grpSpPr bwMode="auto">
            <a:xfrm>
              <a:off x="2156" y="1040"/>
              <a:ext cx="1592" cy="1252"/>
              <a:chOff x="2156" y="1040"/>
              <a:chExt cx="1592" cy="1252"/>
            </a:xfrm>
          </p:grpSpPr>
          <p:sp>
            <p:nvSpPr>
              <p:cNvPr id="8205" name="Line 23">
                <a:extLst>
                  <a:ext uri="{FF2B5EF4-FFF2-40B4-BE49-F238E27FC236}">
                    <a16:creationId xmlns:a16="http://schemas.microsoft.com/office/drawing/2014/main" id="{010A661C-09F0-49FA-94BC-A6DAD6414331}"/>
                  </a:ext>
                </a:extLst>
              </p:cNvPr>
              <p:cNvSpPr>
                <a:spLocks noChangeShapeType="1"/>
              </p:cNvSpPr>
              <p:nvPr/>
            </p:nvSpPr>
            <p:spPr bwMode="auto">
              <a:xfrm flipV="1">
                <a:off x="2156" y="1040"/>
                <a:ext cx="996" cy="31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8206" name="Line 24">
                <a:extLst>
                  <a:ext uri="{FF2B5EF4-FFF2-40B4-BE49-F238E27FC236}">
                    <a16:creationId xmlns:a16="http://schemas.microsoft.com/office/drawing/2014/main" id="{A77909EB-35F4-4F9A-9A04-8E29C2AE4A5B}"/>
                  </a:ext>
                </a:extLst>
              </p:cNvPr>
              <p:cNvSpPr>
                <a:spLocks noChangeShapeType="1"/>
              </p:cNvSpPr>
              <p:nvPr/>
            </p:nvSpPr>
            <p:spPr bwMode="auto">
              <a:xfrm>
                <a:off x="2224" y="1272"/>
                <a:ext cx="20" cy="57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8207" name="Line 25">
                <a:extLst>
                  <a:ext uri="{FF2B5EF4-FFF2-40B4-BE49-F238E27FC236}">
                    <a16:creationId xmlns:a16="http://schemas.microsoft.com/office/drawing/2014/main" id="{91166200-C5D5-417E-87F6-78128B2621E5}"/>
                  </a:ext>
                </a:extLst>
              </p:cNvPr>
              <p:cNvSpPr>
                <a:spLocks noChangeShapeType="1"/>
              </p:cNvSpPr>
              <p:nvPr/>
            </p:nvSpPr>
            <p:spPr bwMode="auto">
              <a:xfrm>
                <a:off x="2200" y="1716"/>
                <a:ext cx="548" cy="55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8208" name="Line 26">
                <a:extLst>
                  <a:ext uri="{FF2B5EF4-FFF2-40B4-BE49-F238E27FC236}">
                    <a16:creationId xmlns:a16="http://schemas.microsoft.com/office/drawing/2014/main" id="{9944CCA0-3AEF-4AB8-AB9C-BE0F5161B821}"/>
                  </a:ext>
                </a:extLst>
              </p:cNvPr>
              <p:cNvSpPr>
                <a:spLocks noChangeShapeType="1"/>
              </p:cNvSpPr>
              <p:nvPr/>
            </p:nvSpPr>
            <p:spPr bwMode="auto">
              <a:xfrm>
                <a:off x="2736" y="1748"/>
                <a:ext cx="12" cy="54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8209" name="Line 27">
                <a:extLst>
                  <a:ext uri="{FF2B5EF4-FFF2-40B4-BE49-F238E27FC236}">
                    <a16:creationId xmlns:a16="http://schemas.microsoft.com/office/drawing/2014/main" id="{F62A3FAD-2701-4F78-B8DE-D3DDE81AE39C}"/>
                  </a:ext>
                </a:extLst>
              </p:cNvPr>
              <p:cNvSpPr>
                <a:spLocks noChangeShapeType="1"/>
              </p:cNvSpPr>
              <p:nvPr/>
            </p:nvSpPr>
            <p:spPr bwMode="auto">
              <a:xfrm flipV="1">
                <a:off x="2704" y="1416"/>
                <a:ext cx="1044" cy="388"/>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8210" name="Line 28">
                <a:extLst>
                  <a:ext uri="{FF2B5EF4-FFF2-40B4-BE49-F238E27FC236}">
                    <a16:creationId xmlns:a16="http://schemas.microsoft.com/office/drawing/2014/main" id="{9D07AE0D-FBD0-44C4-87F2-22166FF96BEA}"/>
                  </a:ext>
                </a:extLst>
              </p:cNvPr>
              <p:cNvSpPr>
                <a:spLocks noChangeShapeType="1"/>
              </p:cNvSpPr>
              <p:nvPr/>
            </p:nvSpPr>
            <p:spPr bwMode="auto">
              <a:xfrm flipV="1">
                <a:off x="2732" y="1896"/>
                <a:ext cx="892" cy="38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8211" name="Line 29">
                <a:extLst>
                  <a:ext uri="{FF2B5EF4-FFF2-40B4-BE49-F238E27FC236}">
                    <a16:creationId xmlns:a16="http://schemas.microsoft.com/office/drawing/2014/main" id="{D3B9245A-FE8E-4B31-92CF-59B90979D1D4}"/>
                  </a:ext>
                </a:extLst>
              </p:cNvPr>
              <p:cNvSpPr>
                <a:spLocks noChangeShapeType="1"/>
              </p:cNvSpPr>
              <p:nvPr/>
            </p:nvSpPr>
            <p:spPr bwMode="auto">
              <a:xfrm flipH="1">
                <a:off x="3632" y="1464"/>
                <a:ext cx="44" cy="408"/>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8204" name="Line 35">
              <a:extLst>
                <a:ext uri="{FF2B5EF4-FFF2-40B4-BE49-F238E27FC236}">
                  <a16:creationId xmlns:a16="http://schemas.microsoft.com/office/drawing/2014/main" id="{3B39468C-3250-49BB-829B-FF3FACBEEB55}"/>
                </a:ext>
              </a:extLst>
            </p:cNvPr>
            <p:cNvSpPr>
              <a:spLocks noChangeShapeType="1"/>
            </p:cNvSpPr>
            <p:nvPr/>
          </p:nvSpPr>
          <p:spPr bwMode="auto">
            <a:xfrm>
              <a:off x="2150" y="1279"/>
              <a:ext cx="656" cy="59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pic>
        <p:nvPicPr>
          <p:cNvPr id="8202" name="Picture 37">
            <a:extLst>
              <a:ext uri="{FF2B5EF4-FFF2-40B4-BE49-F238E27FC236}">
                <a16:creationId xmlns:a16="http://schemas.microsoft.com/office/drawing/2014/main" id="{4CF4BDB2-720B-4080-926C-23D8BB0F5FE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54221">
            <a:off x="6395351" y="1512970"/>
            <a:ext cx="2187575"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テキスト ボックス 1">
            <a:extLst>
              <a:ext uri="{FF2B5EF4-FFF2-40B4-BE49-F238E27FC236}">
                <a16:creationId xmlns:a16="http://schemas.microsoft.com/office/drawing/2014/main" id="{FCF2F453-61BE-49D8-814B-7DD96D84458B}"/>
              </a:ext>
            </a:extLst>
          </p:cNvPr>
          <p:cNvSpPr txBox="1">
            <a:spLocks noChangeArrowheads="1"/>
          </p:cNvSpPr>
          <p:nvPr/>
        </p:nvSpPr>
        <p:spPr bwMode="auto">
          <a:xfrm>
            <a:off x="352024" y="260233"/>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eaLnBrk="1" hangingPunct="1">
              <a:spcBef>
                <a:spcPct val="0"/>
              </a:spcBef>
              <a:buFontTx/>
              <a:buNone/>
            </a:pPr>
            <a:r>
              <a:rPr lang="en-US" altLang="ja-JP" sz="2400" b="1" dirty="0">
                <a:solidFill>
                  <a:srgbClr val="C00000"/>
                </a:solidFill>
              </a:rPr>
              <a:t>1996</a:t>
            </a:r>
            <a:endParaRPr lang="ja-JP" altLang="en-US" sz="2400" dirty="0"/>
          </a:p>
        </p:txBody>
      </p:sp>
      <p:sp>
        <p:nvSpPr>
          <p:cNvPr id="5" name="テキスト ボックス 4">
            <a:extLst>
              <a:ext uri="{FF2B5EF4-FFF2-40B4-BE49-F238E27FC236}">
                <a16:creationId xmlns:a16="http://schemas.microsoft.com/office/drawing/2014/main" id="{75D6081B-A7CB-47B1-9A4D-64E320D4DFA9}"/>
              </a:ext>
            </a:extLst>
          </p:cNvPr>
          <p:cNvSpPr txBox="1"/>
          <p:nvPr/>
        </p:nvSpPr>
        <p:spPr>
          <a:xfrm>
            <a:off x="5659100" y="445068"/>
            <a:ext cx="6061275" cy="707886"/>
          </a:xfrm>
          <a:prstGeom prst="rect">
            <a:avLst/>
          </a:prstGeom>
          <a:noFill/>
        </p:spPr>
        <p:txBody>
          <a:bodyPr wrap="none" rtlCol="0">
            <a:spAutoFit/>
          </a:bodyPr>
          <a:lstStyle/>
          <a:p>
            <a:r>
              <a:rPr kumimoji="1" lang="ja-JP" altLang="en-US" sz="2000" dirty="0"/>
              <a:t>プロダクトデザイナーのスケッチの描画プロセスの分析</a:t>
            </a:r>
            <a:endParaRPr kumimoji="1" lang="en-US" altLang="ja-JP" sz="2000" dirty="0"/>
          </a:p>
          <a:p>
            <a:r>
              <a:rPr kumimoji="1" lang="ja-JP" altLang="en-US" sz="2000" dirty="0"/>
              <a:t>完成スケッチの分析</a:t>
            </a:r>
          </a:p>
        </p:txBody>
      </p:sp>
      <p:sp>
        <p:nvSpPr>
          <p:cNvPr id="6" name="スライド番号プレースホルダー 5">
            <a:extLst>
              <a:ext uri="{FF2B5EF4-FFF2-40B4-BE49-F238E27FC236}">
                <a16:creationId xmlns:a16="http://schemas.microsoft.com/office/drawing/2014/main" id="{F125F64F-9138-4173-BE96-E411BA716167}"/>
              </a:ext>
            </a:extLst>
          </p:cNvPr>
          <p:cNvSpPr>
            <a:spLocks noGrp="1"/>
          </p:cNvSpPr>
          <p:nvPr>
            <p:ph type="sldNum" sz="quarter" idx="12"/>
          </p:nvPr>
        </p:nvSpPr>
        <p:spPr/>
        <p:txBody>
          <a:bodyPr/>
          <a:lstStyle/>
          <a:p>
            <a:fld id="{011825E6-0B3D-4B55-894C-2300E3F058C0}" type="slidenum">
              <a:rPr kumimoji="1" lang="ja-JP" altLang="en-US" smtClean="0"/>
              <a:t>58</a:t>
            </a:fld>
            <a:endParaRPr kumimoji="1" lang="ja-JP" altLang="en-US"/>
          </a:p>
        </p:txBody>
      </p:sp>
      <p:sp>
        <p:nvSpPr>
          <p:cNvPr id="34" name="Rectangle 3">
            <a:extLst>
              <a:ext uri="{FF2B5EF4-FFF2-40B4-BE49-F238E27FC236}">
                <a16:creationId xmlns:a16="http://schemas.microsoft.com/office/drawing/2014/main" id="{2A2973C7-B5AD-477E-B351-B47AA33A2052}"/>
              </a:ext>
            </a:extLst>
          </p:cNvPr>
          <p:cNvSpPr txBox="1">
            <a:spLocks noChangeArrowheads="1"/>
          </p:cNvSpPr>
          <p:nvPr/>
        </p:nvSpPr>
        <p:spPr>
          <a:xfrm>
            <a:off x="7734301" y="4301836"/>
            <a:ext cx="4287982" cy="20781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spcBef>
                <a:spcPct val="0"/>
              </a:spcBef>
              <a:buFontTx/>
              <a:buNone/>
            </a:pPr>
            <a:r>
              <a:rPr lang="en-US" altLang="ja-JP" sz="2400" dirty="0">
                <a:solidFill>
                  <a:schemeClr val="tx1">
                    <a:lumMod val="75000"/>
                    <a:lumOff val="25000"/>
                  </a:schemeClr>
                </a:solidFill>
              </a:rPr>
              <a:t>a. O</a:t>
            </a:r>
            <a:r>
              <a:rPr lang="en-US" altLang="zh-CN" sz="2400" dirty="0">
                <a:solidFill>
                  <a:schemeClr val="tx1">
                    <a:lumMod val="75000"/>
                    <a:lumOff val="25000"/>
                  </a:schemeClr>
                </a:solidFill>
              </a:rPr>
              <a:t>utline of the basic shape</a:t>
            </a:r>
            <a:endParaRPr lang="en-US" altLang="ja-JP" sz="2400" dirty="0">
              <a:solidFill>
                <a:schemeClr val="tx1">
                  <a:lumMod val="75000"/>
                  <a:lumOff val="25000"/>
                </a:schemeClr>
              </a:solidFill>
            </a:endParaRPr>
          </a:p>
          <a:p>
            <a:pPr>
              <a:spcBef>
                <a:spcPct val="0"/>
              </a:spcBef>
              <a:buFontTx/>
              <a:buNone/>
            </a:pPr>
            <a:r>
              <a:rPr lang="en-US" altLang="ja-JP" sz="2400" dirty="0">
                <a:solidFill>
                  <a:schemeClr val="tx1">
                    <a:lumMod val="75000"/>
                    <a:lumOff val="25000"/>
                  </a:schemeClr>
                </a:solidFill>
              </a:rPr>
              <a:t>b. C</a:t>
            </a:r>
            <a:r>
              <a:rPr lang="en-US" altLang="zh-CN" sz="2400" dirty="0">
                <a:solidFill>
                  <a:schemeClr val="tx1">
                    <a:lumMod val="75000"/>
                    <a:lumOff val="25000"/>
                  </a:schemeClr>
                </a:solidFill>
              </a:rPr>
              <a:t>ross section line</a:t>
            </a:r>
            <a:endParaRPr lang="en-US" altLang="ja-JP" sz="2400" dirty="0">
              <a:solidFill>
                <a:schemeClr val="tx1">
                  <a:lumMod val="75000"/>
                  <a:lumOff val="25000"/>
                </a:schemeClr>
              </a:solidFill>
            </a:endParaRPr>
          </a:p>
          <a:p>
            <a:pPr>
              <a:buFontTx/>
              <a:buNone/>
            </a:pPr>
            <a:r>
              <a:rPr lang="en-US" altLang="ja-JP" sz="2400" dirty="0">
                <a:solidFill>
                  <a:schemeClr val="tx1">
                    <a:lumMod val="75000"/>
                    <a:lumOff val="25000"/>
                  </a:schemeClr>
                </a:solidFill>
              </a:rPr>
              <a:t>c. S</a:t>
            </a:r>
            <a:r>
              <a:rPr lang="en-US" altLang="zh-CN" sz="2400" dirty="0">
                <a:solidFill>
                  <a:schemeClr val="tx1">
                    <a:lumMod val="75000"/>
                    <a:lumOff val="25000"/>
                  </a:schemeClr>
                </a:solidFill>
              </a:rPr>
              <a:t>hading line</a:t>
            </a:r>
            <a:endParaRPr lang="en-US" altLang="ja-JP" sz="2400" dirty="0">
              <a:solidFill>
                <a:schemeClr val="tx1">
                  <a:lumMod val="75000"/>
                  <a:lumOff val="25000"/>
                </a:schemeClr>
              </a:solidFill>
            </a:endParaRPr>
          </a:p>
          <a:p>
            <a:pPr>
              <a:buFontTx/>
              <a:buNone/>
            </a:pPr>
            <a:r>
              <a:rPr lang="en-US" altLang="ja-JP" sz="2400" dirty="0">
                <a:solidFill>
                  <a:schemeClr val="tx1">
                    <a:lumMod val="75000"/>
                    <a:lumOff val="25000"/>
                  </a:schemeClr>
                </a:solidFill>
              </a:rPr>
              <a:t>d. Highlight line</a:t>
            </a:r>
          </a:p>
          <a:p>
            <a:endParaRPr lang="en-US" altLang="ja-JP" sz="2400" dirty="0">
              <a:solidFill>
                <a:schemeClr val="tx2"/>
              </a:solidFill>
            </a:endParaRPr>
          </a:p>
        </p:txBody>
      </p:sp>
      <p:pic>
        <p:nvPicPr>
          <p:cNvPr id="35" name="Picture 6" descr="hilight_car">
            <a:extLst>
              <a:ext uri="{FF2B5EF4-FFF2-40B4-BE49-F238E27FC236}">
                <a16:creationId xmlns:a16="http://schemas.microsoft.com/office/drawing/2014/main" id="{95ACD2C5-8AF7-4CFE-A180-423096792F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16581" y="1910051"/>
            <a:ext cx="2898172" cy="1466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5" descr="sony04">
            <a:extLst>
              <a:ext uri="{FF2B5EF4-FFF2-40B4-BE49-F238E27FC236}">
                <a16:creationId xmlns:a16="http://schemas.microsoft.com/office/drawing/2014/main" id="{423CBCE0-D646-4C9E-9F41-9AB1FAF35B4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56464" y="4317422"/>
            <a:ext cx="25146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26917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par>
                                <p:cTn id="11" presetID="9"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18" name="Picture 8" descr="fillet">
            <a:extLst>
              <a:ext uri="{FF2B5EF4-FFF2-40B4-BE49-F238E27FC236}">
                <a16:creationId xmlns:a16="http://schemas.microsoft.com/office/drawing/2014/main" id="{05F1F541-A33C-4E80-A5E6-572C0E0A7F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4151" y="833438"/>
            <a:ext cx="2212975"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2">
            <a:extLst>
              <a:ext uri="{FF2B5EF4-FFF2-40B4-BE49-F238E27FC236}">
                <a16:creationId xmlns:a16="http://schemas.microsoft.com/office/drawing/2014/main" id="{9DBC4519-795D-4363-8CED-29246A8C05C2}"/>
              </a:ext>
            </a:extLst>
          </p:cNvPr>
          <p:cNvSpPr>
            <a:spLocks noGrp="1" noChangeArrowheads="1"/>
          </p:cNvSpPr>
          <p:nvPr>
            <p:ph type="title"/>
          </p:nvPr>
        </p:nvSpPr>
        <p:spPr>
          <a:xfrm>
            <a:off x="2000250" y="228600"/>
            <a:ext cx="7772400" cy="857250"/>
          </a:xfrm>
        </p:spPr>
        <p:txBody>
          <a:bodyPr/>
          <a:lstStyle/>
          <a:p>
            <a:pPr algn="l" eaLnBrk="1" hangingPunct="1"/>
            <a:r>
              <a:rPr lang="en-US" altLang="ja-JP" sz="3600" b="1"/>
              <a:t>Sketch for Curved Surface</a:t>
            </a:r>
          </a:p>
        </p:txBody>
      </p:sp>
      <p:sp>
        <p:nvSpPr>
          <p:cNvPr id="9220" name="Rectangle 3">
            <a:extLst>
              <a:ext uri="{FF2B5EF4-FFF2-40B4-BE49-F238E27FC236}">
                <a16:creationId xmlns:a16="http://schemas.microsoft.com/office/drawing/2014/main" id="{112EC679-1D4F-484E-95D4-A9B102C40390}"/>
              </a:ext>
            </a:extLst>
          </p:cNvPr>
          <p:cNvSpPr>
            <a:spLocks noGrp="1" noChangeArrowheads="1"/>
          </p:cNvSpPr>
          <p:nvPr>
            <p:ph type="body" idx="1"/>
          </p:nvPr>
        </p:nvSpPr>
        <p:spPr>
          <a:xfrm>
            <a:off x="2057400" y="1371601"/>
            <a:ext cx="5247409" cy="2078181"/>
          </a:xfrm>
        </p:spPr>
        <p:txBody>
          <a:bodyPr/>
          <a:lstStyle/>
          <a:p>
            <a:pPr>
              <a:spcBef>
                <a:spcPct val="0"/>
              </a:spcBef>
              <a:buFontTx/>
              <a:buNone/>
            </a:pPr>
            <a:r>
              <a:rPr lang="en-US" altLang="ja-JP" dirty="0">
                <a:solidFill>
                  <a:schemeClr val="tx1">
                    <a:lumMod val="75000"/>
                    <a:lumOff val="25000"/>
                  </a:schemeClr>
                </a:solidFill>
              </a:rPr>
              <a:t>a. O</a:t>
            </a:r>
            <a:r>
              <a:rPr lang="en-US" altLang="zh-CN" dirty="0">
                <a:solidFill>
                  <a:schemeClr val="tx1">
                    <a:lumMod val="75000"/>
                    <a:lumOff val="25000"/>
                  </a:schemeClr>
                </a:solidFill>
              </a:rPr>
              <a:t>utline of the basic shape</a:t>
            </a:r>
            <a:endParaRPr lang="en-US" altLang="ja-JP" dirty="0">
              <a:solidFill>
                <a:schemeClr val="tx1">
                  <a:lumMod val="75000"/>
                  <a:lumOff val="25000"/>
                </a:schemeClr>
              </a:solidFill>
            </a:endParaRPr>
          </a:p>
          <a:p>
            <a:pPr>
              <a:spcBef>
                <a:spcPct val="0"/>
              </a:spcBef>
              <a:buFontTx/>
              <a:buNone/>
            </a:pPr>
            <a:r>
              <a:rPr lang="en-US" altLang="ja-JP" dirty="0">
                <a:solidFill>
                  <a:schemeClr val="tx1">
                    <a:lumMod val="75000"/>
                    <a:lumOff val="25000"/>
                  </a:schemeClr>
                </a:solidFill>
              </a:rPr>
              <a:t>b. C</a:t>
            </a:r>
            <a:r>
              <a:rPr lang="en-US" altLang="zh-CN" dirty="0">
                <a:solidFill>
                  <a:schemeClr val="tx1">
                    <a:lumMod val="75000"/>
                    <a:lumOff val="25000"/>
                  </a:schemeClr>
                </a:solidFill>
              </a:rPr>
              <a:t>ross section line</a:t>
            </a:r>
            <a:endParaRPr lang="en-US" altLang="ja-JP" dirty="0">
              <a:solidFill>
                <a:schemeClr val="tx1">
                  <a:lumMod val="75000"/>
                  <a:lumOff val="25000"/>
                </a:schemeClr>
              </a:solidFill>
            </a:endParaRPr>
          </a:p>
          <a:p>
            <a:pPr eaLnBrk="1" hangingPunct="1">
              <a:buFontTx/>
              <a:buNone/>
            </a:pPr>
            <a:r>
              <a:rPr lang="en-US" altLang="ja-JP" dirty="0">
                <a:solidFill>
                  <a:schemeClr val="tx1">
                    <a:lumMod val="75000"/>
                    <a:lumOff val="25000"/>
                  </a:schemeClr>
                </a:solidFill>
              </a:rPr>
              <a:t>c. S</a:t>
            </a:r>
            <a:r>
              <a:rPr lang="en-US" altLang="zh-CN" dirty="0">
                <a:solidFill>
                  <a:schemeClr val="tx1">
                    <a:lumMod val="75000"/>
                    <a:lumOff val="25000"/>
                  </a:schemeClr>
                </a:solidFill>
              </a:rPr>
              <a:t>hading line</a:t>
            </a:r>
            <a:endParaRPr lang="en-US" altLang="ja-JP" dirty="0">
              <a:solidFill>
                <a:schemeClr val="tx1">
                  <a:lumMod val="75000"/>
                  <a:lumOff val="25000"/>
                </a:schemeClr>
              </a:solidFill>
            </a:endParaRPr>
          </a:p>
          <a:p>
            <a:pPr eaLnBrk="1" hangingPunct="1">
              <a:buFontTx/>
              <a:buNone/>
            </a:pPr>
            <a:r>
              <a:rPr lang="en-US" altLang="ja-JP" dirty="0">
                <a:solidFill>
                  <a:schemeClr val="tx1">
                    <a:lumMod val="75000"/>
                    <a:lumOff val="25000"/>
                  </a:schemeClr>
                </a:solidFill>
              </a:rPr>
              <a:t>d. Highlight line</a:t>
            </a:r>
          </a:p>
          <a:p>
            <a:pPr eaLnBrk="1" hangingPunct="1"/>
            <a:endParaRPr lang="en-US" altLang="ja-JP" dirty="0">
              <a:solidFill>
                <a:schemeClr val="tx2"/>
              </a:solidFill>
            </a:endParaRPr>
          </a:p>
        </p:txBody>
      </p:sp>
      <p:pic>
        <p:nvPicPr>
          <p:cNvPr id="9221" name="Picture 4" descr="hitachiNo37">
            <a:extLst>
              <a:ext uri="{FF2B5EF4-FFF2-40B4-BE49-F238E27FC236}">
                <a16:creationId xmlns:a16="http://schemas.microsoft.com/office/drawing/2014/main" id="{B3C28814-B555-46FF-ABE5-B516A7B5B4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4600" y="4259264"/>
            <a:ext cx="2508250" cy="19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5" descr="sony04">
            <a:extLst>
              <a:ext uri="{FF2B5EF4-FFF2-40B4-BE49-F238E27FC236}">
                <a16:creationId xmlns:a16="http://schemas.microsoft.com/office/drawing/2014/main" id="{88F26DF4-6ED0-4D1C-AA15-DE075A1F3D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58100" y="4400550"/>
            <a:ext cx="25146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6" descr="hilight_car">
            <a:extLst>
              <a:ext uri="{FF2B5EF4-FFF2-40B4-BE49-F238E27FC236}">
                <a16:creationId xmlns:a16="http://schemas.microsoft.com/office/drawing/2014/main" id="{967F8E76-D44C-4E71-AB19-09CD12ECBF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0701" y="4383088"/>
            <a:ext cx="3082925" cy="156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7" descr="pull">
            <a:extLst>
              <a:ext uri="{FF2B5EF4-FFF2-40B4-BE49-F238E27FC236}">
                <a16:creationId xmlns:a16="http://schemas.microsoft.com/office/drawing/2014/main" id="{E9232239-BA8A-4896-8D54-ED719D543F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07350" y="2433638"/>
            <a:ext cx="1677988" cy="185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テキスト ボックス 1">
            <a:extLst>
              <a:ext uri="{FF2B5EF4-FFF2-40B4-BE49-F238E27FC236}">
                <a16:creationId xmlns:a16="http://schemas.microsoft.com/office/drawing/2014/main" id="{84064C9A-2A33-4CA8-82C5-5354F8CCE97A}"/>
              </a:ext>
            </a:extLst>
          </p:cNvPr>
          <p:cNvSpPr txBox="1">
            <a:spLocks noChangeArrowheads="1"/>
          </p:cNvSpPr>
          <p:nvPr/>
        </p:nvSpPr>
        <p:spPr bwMode="auto">
          <a:xfrm>
            <a:off x="352024" y="260233"/>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eaLnBrk="1" hangingPunct="1">
              <a:spcBef>
                <a:spcPct val="0"/>
              </a:spcBef>
              <a:buFontTx/>
              <a:buNone/>
            </a:pPr>
            <a:r>
              <a:rPr lang="en-US" altLang="ja-JP" sz="2400" b="1" dirty="0">
                <a:solidFill>
                  <a:srgbClr val="C00000"/>
                </a:solidFill>
              </a:rPr>
              <a:t>1996</a:t>
            </a:r>
            <a:endParaRPr lang="ja-JP" altLang="en-US" sz="2400" dirty="0"/>
          </a:p>
        </p:txBody>
      </p:sp>
      <p:sp>
        <p:nvSpPr>
          <p:cNvPr id="2" name="スライド番号プレースホルダー 1">
            <a:extLst>
              <a:ext uri="{FF2B5EF4-FFF2-40B4-BE49-F238E27FC236}">
                <a16:creationId xmlns:a16="http://schemas.microsoft.com/office/drawing/2014/main" id="{57EB39EE-F977-4C7E-9A7A-3FB6B46EE5E0}"/>
              </a:ext>
            </a:extLst>
          </p:cNvPr>
          <p:cNvSpPr>
            <a:spLocks noGrp="1"/>
          </p:cNvSpPr>
          <p:nvPr>
            <p:ph type="sldNum" sz="quarter" idx="12"/>
          </p:nvPr>
        </p:nvSpPr>
        <p:spPr/>
        <p:txBody>
          <a:bodyPr/>
          <a:lstStyle/>
          <a:p>
            <a:fld id="{011825E6-0B3D-4B55-894C-2300E3F058C0}" type="slidenum">
              <a:rPr kumimoji="1" lang="ja-JP" altLang="en-US" smtClean="0"/>
              <a:t>59</a:t>
            </a:fld>
            <a:endParaRPr kumimoji="1" lang="ja-JP" altLang="en-US"/>
          </a:p>
        </p:txBody>
      </p:sp>
    </p:spTree>
    <p:extLst>
      <p:ext uri="{BB962C8B-B14F-4D97-AF65-F5344CB8AC3E}">
        <p14:creationId xmlns:p14="http://schemas.microsoft.com/office/powerpoint/2010/main" val="341055666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1" name="直線コネクタ 140">
            <a:extLst>
              <a:ext uri="{FF2B5EF4-FFF2-40B4-BE49-F238E27FC236}">
                <a16:creationId xmlns:a16="http://schemas.microsoft.com/office/drawing/2014/main" id="{6E6E5C55-0065-43C3-AD64-565BE9C3FD8C}"/>
              </a:ext>
            </a:extLst>
          </p:cNvPr>
          <p:cNvCxnSpPr>
            <a:cxnSpLocks/>
          </p:cNvCxnSpPr>
          <p:nvPr/>
        </p:nvCxnSpPr>
        <p:spPr>
          <a:xfrm>
            <a:off x="813822" y="5363576"/>
            <a:ext cx="10568779"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3" name="コンテンツ プレースホルダー 2"/>
          <p:cNvSpPr>
            <a:spLocks noGrp="1"/>
          </p:cNvSpPr>
          <p:nvPr>
            <p:ph idx="1"/>
          </p:nvPr>
        </p:nvSpPr>
        <p:spPr>
          <a:xfrm>
            <a:off x="437975" y="1640987"/>
            <a:ext cx="11402435" cy="4855894"/>
          </a:xfrm>
        </p:spPr>
        <p:txBody>
          <a:bodyPr>
            <a:noAutofit/>
          </a:bodyPr>
          <a:lstStyle/>
          <a:p>
            <a:pPr marL="0" indent="0">
              <a:lnSpc>
                <a:spcPts val="600"/>
              </a:lnSpc>
              <a:buNone/>
            </a:pPr>
            <a:r>
              <a:rPr lang="ja-JP" altLang="en-US" sz="1050" dirty="0"/>
              <a:t>　　　　　　 </a:t>
            </a:r>
            <a:r>
              <a:rPr lang="ja-JP" altLang="en-US" sz="1050" dirty="0">
                <a:solidFill>
                  <a:srgbClr val="C00000"/>
                </a:solidFill>
              </a:rPr>
              <a:t> ●</a:t>
            </a:r>
            <a:r>
              <a:rPr lang="ja-JP" altLang="en-US" sz="1050" dirty="0"/>
              <a:t> 理解を助ける表現・ペイントシステム　</a:t>
            </a:r>
            <a:r>
              <a:rPr lang="en-US" altLang="ja-JP" sz="1050" dirty="0" err="1"/>
              <a:t>photoshop</a:t>
            </a:r>
            <a:r>
              <a:rPr lang="ja-JP" altLang="en-US" sz="1050" dirty="0"/>
              <a:t>より前に　　（印刷会社がシステム販売）</a:t>
            </a:r>
          </a:p>
          <a:p>
            <a:pPr marL="0" indent="0">
              <a:lnSpc>
                <a:spcPts val="600"/>
              </a:lnSpc>
              <a:buNone/>
            </a:pPr>
            <a:r>
              <a:rPr lang="ja-JP" altLang="en-US" sz="1050" dirty="0"/>
              <a:t>　　　 　　　</a:t>
            </a:r>
            <a:r>
              <a:rPr lang="ja-JP" altLang="en-US" sz="1050" dirty="0">
                <a:solidFill>
                  <a:srgbClr val="C00000"/>
                </a:solidFill>
              </a:rPr>
              <a:t> ●</a:t>
            </a:r>
            <a:r>
              <a:rPr lang="ja-JP" altLang="en-US" sz="1050" dirty="0"/>
              <a:t> </a:t>
            </a:r>
            <a:r>
              <a:rPr lang="en-US" altLang="ja-JP" sz="1050" dirty="0"/>
              <a:t>3</a:t>
            </a:r>
            <a:r>
              <a:rPr lang="ja-JP" altLang="en-US" sz="1050" dirty="0"/>
              <a:t>次元形状の表現　　　　　　　　　　</a:t>
            </a:r>
            <a:r>
              <a:rPr lang="ja-JP" altLang="en-US" sz="1050" dirty="0">
                <a:solidFill>
                  <a:srgbClr val="C00000"/>
                </a:solidFill>
              </a:rPr>
              <a:t> ● </a:t>
            </a:r>
            <a:r>
              <a:rPr lang="en-US" altLang="ja-JP" sz="1050" dirty="0"/>
              <a:t>3</a:t>
            </a:r>
            <a:r>
              <a:rPr lang="ja-JP" altLang="en-US" sz="1050" dirty="0"/>
              <a:t>次元モデルの輪郭線　　</a:t>
            </a:r>
            <a:r>
              <a:rPr lang="en-US" altLang="ja-JP" sz="1050" dirty="0"/>
              <a:t>Lightwave</a:t>
            </a:r>
            <a:r>
              <a:rPr lang="ja-JP" altLang="en-US" sz="1050" dirty="0"/>
              <a:t>実装、アニメへの展開　　　</a:t>
            </a:r>
            <a:r>
              <a:rPr lang="ja-JP" altLang="en-US" sz="1050" dirty="0">
                <a:solidFill>
                  <a:srgbClr val="C00000"/>
                </a:solidFill>
              </a:rPr>
              <a:t> ●</a:t>
            </a:r>
            <a:r>
              <a:rPr lang="ja-JP" altLang="en-US" sz="1050" dirty="0"/>
              <a:t>トーンシェーディング</a:t>
            </a:r>
            <a:endParaRPr lang="en-US" altLang="ja-JP" sz="1050" dirty="0"/>
          </a:p>
          <a:p>
            <a:pPr marL="0" indent="0">
              <a:lnSpc>
                <a:spcPts val="600"/>
              </a:lnSpc>
              <a:buNone/>
            </a:pPr>
            <a:r>
              <a:rPr lang="ja-JP" altLang="en-US" sz="1050" dirty="0">
                <a:solidFill>
                  <a:srgbClr val="C00000"/>
                </a:solidFill>
              </a:rPr>
              <a:t>　　　　　　　　　　●</a:t>
            </a:r>
            <a:r>
              <a:rPr lang="ja-JP" altLang="en-US" sz="1050" dirty="0"/>
              <a:t> ３</a:t>
            </a:r>
            <a:r>
              <a:rPr lang="en-US" altLang="ja-JP" sz="1050" dirty="0"/>
              <a:t>D</a:t>
            </a:r>
            <a:r>
              <a:rPr lang="ja-JP" altLang="en-US" sz="1050" dirty="0"/>
              <a:t>イラスト作図（システム販売）　</a:t>
            </a:r>
            <a:r>
              <a:rPr lang="ja-JP" altLang="en-US" sz="1050" dirty="0">
                <a:solidFill>
                  <a:srgbClr val="C00000"/>
                </a:solidFill>
              </a:rPr>
              <a:t> ● </a:t>
            </a:r>
            <a:r>
              <a:rPr lang="en-US" altLang="ja-JP" sz="1050" dirty="0"/>
              <a:t>3D</a:t>
            </a:r>
            <a:r>
              <a:rPr lang="ja-JP" altLang="en-US" sz="1050" dirty="0"/>
              <a:t>アニメ制作インタフェース（初）　　  　</a:t>
            </a:r>
            <a:r>
              <a:rPr lang="ja-JP" altLang="en-US" sz="1050" dirty="0">
                <a:solidFill>
                  <a:srgbClr val="C00000"/>
                </a:solidFill>
              </a:rPr>
              <a:t> ●</a:t>
            </a:r>
            <a:r>
              <a:rPr lang="ja-JP" altLang="en-US" sz="1050" dirty="0"/>
              <a:t>ジオラマエンジン</a:t>
            </a:r>
            <a:endParaRPr lang="en-US" altLang="ja-JP" sz="1050" dirty="0"/>
          </a:p>
          <a:p>
            <a:pPr marL="0" indent="0">
              <a:lnSpc>
                <a:spcPts val="600"/>
              </a:lnSpc>
              <a:buNone/>
            </a:pPr>
            <a:r>
              <a:rPr lang="ja-JP" altLang="en-US" sz="1050" dirty="0">
                <a:solidFill>
                  <a:srgbClr val="C00000"/>
                </a:solidFill>
              </a:rPr>
              <a:t>　　　　　●</a:t>
            </a:r>
            <a:r>
              <a:rPr lang="ja-JP" altLang="en-US" sz="1050" dirty="0"/>
              <a:t>モンタージュパース　</a:t>
            </a:r>
            <a:r>
              <a:rPr lang="ja-JP" altLang="en-US" sz="1050" dirty="0">
                <a:solidFill>
                  <a:srgbClr val="C00000"/>
                </a:solidFill>
              </a:rPr>
              <a:t> ●</a:t>
            </a:r>
            <a:r>
              <a:rPr lang="ja-JP" altLang="en-US" sz="1050" dirty="0"/>
              <a:t>形状復元　　　 </a:t>
            </a:r>
            <a:r>
              <a:rPr lang="ja-JP" altLang="en-US" sz="1050" dirty="0">
                <a:solidFill>
                  <a:srgbClr val="C00000"/>
                </a:solidFill>
              </a:rPr>
              <a:t>●</a:t>
            </a:r>
            <a:r>
              <a:rPr lang="en-US" altLang="ja-JP" sz="1050" dirty="0"/>
              <a:t>2D3D</a:t>
            </a:r>
            <a:r>
              <a:rPr lang="ja-JP" altLang="en-US" sz="1050" dirty="0"/>
              <a:t>画像合成　　      </a:t>
            </a:r>
            <a:r>
              <a:rPr lang="ja-JP" altLang="en-US" sz="1050" dirty="0">
                <a:solidFill>
                  <a:srgbClr val="C00000"/>
                </a:solidFill>
              </a:rPr>
              <a:t>●</a:t>
            </a:r>
            <a:r>
              <a:rPr lang="ja-JP" altLang="en-US" sz="1050" dirty="0"/>
              <a:t>電子カタログへの展開　実用システム，特許　　　　　　　　　　　　　　　　　　　</a:t>
            </a:r>
            <a:endParaRPr lang="en-US" altLang="ja-JP" sz="1050" dirty="0"/>
          </a:p>
          <a:p>
            <a:pPr marL="0" indent="0">
              <a:lnSpc>
                <a:spcPts val="600"/>
              </a:lnSpc>
              <a:buNone/>
            </a:pPr>
            <a:r>
              <a:rPr lang="ja-JP" altLang="en-US" sz="1050" dirty="0"/>
              <a:t>                               </a:t>
            </a:r>
            <a:r>
              <a:rPr lang="ja-JP" altLang="en-US" sz="1050" dirty="0">
                <a:solidFill>
                  <a:srgbClr val="C00000"/>
                </a:solidFill>
              </a:rPr>
              <a:t>●</a:t>
            </a:r>
            <a:r>
              <a:rPr lang="ja-JP" altLang="en-US" sz="1050" dirty="0"/>
              <a:t>線画レンダリング　　　　　　　　</a:t>
            </a:r>
            <a:r>
              <a:rPr lang="ja-JP" altLang="en-US" sz="1050" dirty="0">
                <a:solidFill>
                  <a:srgbClr val="C00000"/>
                </a:solidFill>
              </a:rPr>
              <a:t>  ● </a:t>
            </a:r>
            <a:r>
              <a:rPr lang="ja-JP" altLang="en-US" sz="1050" dirty="0"/>
              <a:t>ラインドローイング</a:t>
            </a:r>
            <a:r>
              <a:rPr lang="en-US" altLang="ja-JP" sz="1050" dirty="0"/>
              <a:t>&gt;</a:t>
            </a:r>
            <a:r>
              <a:rPr lang="ja-JP" altLang="en-US" sz="1050" dirty="0"/>
              <a:t>　</a:t>
            </a:r>
            <a:r>
              <a:rPr lang="en-US" altLang="ja-JP" sz="1050" dirty="0"/>
              <a:t>2</a:t>
            </a:r>
            <a:r>
              <a:rPr lang="ja-JP" altLang="en-US" sz="1050" dirty="0"/>
              <a:t>次元イラスト　　　　　</a:t>
            </a:r>
            <a:r>
              <a:rPr lang="ja-JP" altLang="en-US" sz="1050" dirty="0">
                <a:solidFill>
                  <a:srgbClr val="C00000"/>
                </a:solidFill>
              </a:rPr>
              <a:t> ● </a:t>
            </a:r>
            <a:r>
              <a:rPr lang="ja-JP" altLang="en-US" sz="1050" dirty="0"/>
              <a:t>リアルタイムラインドローイング</a:t>
            </a:r>
          </a:p>
          <a:p>
            <a:pPr marL="0" indent="0">
              <a:lnSpc>
                <a:spcPts val="600"/>
              </a:lnSpc>
              <a:buNone/>
            </a:pPr>
            <a:r>
              <a:rPr lang="ja-JP" altLang="en-US" sz="1050" dirty="0"/>
              <a:t>　　　　　　　　　　　　　　　　　　　　　　　　　　</a:t>
            </a:r>
            <a:r>
              <a:rPr lang="ja-JP" altLang="en-US" sz="1050" dirty="0">
                <a:solidFill>
                  <a:srgbClr val="C00000"/>
                </a:solidFill>
              </a:rPr>
              <a:t> ●</a:t>
            </a:r>
            <a:r>
              <a:rPr lang="ja-JP" altLang="en-US" sz="1050" dirty="0"/>
              <a:t>パース誇張　　　　　　　　　　　　</a:t>
            </a:r>
            <a:r>
              <a:rPr lang="ja-JP" altLang="en-US" sz="1050" dirty="0">
                <a:solidFill>
                  <a:srgbClr val="C00000"/>
                </a:solidFill>
              </a:rPr>
              <a:t> ●</a:t>
            </a:r>
            <a:r>
              <a:rPr lang="ja-JP" altLang="en-US" sz="1050" dirty="0"/>
              <a:t>アニメパース　　</a:t>
            </a:r>
            <a:r>
              <a:rPr lang="ja-JP" altLang="en-US" sz="1050" dirty="0">
                <a:solidFill>
                  <a:srgbClr val="C00000"/>
                </a:solidFill>
              </a:rPr>
              <a:t>●</a:t>
            </a:r>
            <a:r>
              <a:rPr lang="ja-JP" altLang="en-US" sz="1050" dirty="0"/>
              <a:t>多視点描画　</a:t>
            </a:r>
            <a:endParaRPr lang="en-US" altLang="ja-JP" sz="1050" dirty="0"/>
          </a:p>
          <a:p>
            <a:pPr marL="0" indent="0">
              <a:lnSpc>
                <a:spcPts val="600"/>
              </a:lnSpc>
              <a:buNone/>
            </a:pPr>
            <a:r>
              <a:rPr lang="ja-JP" altLang="en-US" sz="1050" dirty="0"/>
              <a:t>　　　　　　　　　　　　　　　　　　　　　　　　　　　　　　　　　　　</a:t>
            </a:r>
            <a:r>
              <a:rPr lang="ja-JP" altLang="en-US" sz="1050" dirty="0">
                <a:solidFill>
                  <a:srgbClr val="C00000"/>
                </a:solidFill>
              </a:rPr>
              <a:t> ●</a:t>
            </a:r>
            <a:r>
              <a:rPr lang="ja-JP" altLang="en-US" sz="1050" dirty="0"/>
              <a:t>画像から絵画やイラスト表現　　　</a:t>
            </a:r>
            <a:r>
              <a:rPr lang="ja-JP" altLang="en-US" sz="1050" dirty="0">
                <a:solidFill>
                  <a:srgbClr val="C00000"/>
                </a:solidFill>
              </a:rPr>
              <a:t> ●</a:t>
            </a:r>
            <a:r>
              <a:rPr lang="ja-JP" altLang="en-US" sz="1050" dirty="0"/>
              <a:t>誘目性　</a:t>
            </a:r>
            <a:r>
              <a:rPr lang="ja-JP" altLang="en-US" sz="1050" dirty="0">
                <a:solidFill>
                  <a:srgbClr val="C00000"/>
                </a:solidFill>
              </a:rPr>
              <a:t> 　　　　　　　　　　　　</a:t>
            </a:r>
            <a:r>
              <a:rPr lang="ja-JP" altLang="en-US" sz="1050" dirty="0"/>
              <a:t>　　　　　　　　　　　　　　　　　　　　　　　　　　　　　　　　　          　　　    </a:t>
            </a:r>
            <a:r>
              <a:rPr lang="ja-JP" altLang="en-US" sz="1050" dirty="0">
                <a:solidFill>
                  <a:srgbClr val="C00000"/>
                </a:solidFill>
              </a:rPr>
              <a:t> 　　　　　</a:t>
            </a:r>
            <a:endParaRPr lang="en-US" altLang="ja-JP" sz="1050" dirty="0">
              <a:solidFill>
                <a:srgbClr val="C00000"/>
              </a:solidFill>
            </a:endParaRPr>
          </a:p>
          <a:p>
            <a:pPr marL="0" indent="0">
              <a:lnSpc>
                <a:spcPts val="600"/>
              </a:lnSpc>
              <a:buNone/>
            </a:pPr>
            <a:r>
              <a:rPr lang="ja-JP" altLang="en-US" sz="1050" dirty="0">
                <a:solidFill>
                  <a:srgbClr val="C00000"/>
                </a:solidFill>
              </a:rPr>
              <a:t>　　　　　　　　　　　　　　　　　　　　　　　　　　　　　　　　　　　　　　● </a:t>
            </a:r>
            <a:r>
              <a:rPr lang="en-US" altLang="ja-JP" sz="1050" dirty="0"/>
              <a:t>3</a:t>
            </a:r>
            <a:r>
              <a:rPr lang="ja-JP" altLang="en-US" sz="1050" dirty="0"/>
              <a:t>次元モデルによる絵画表現　　　</a:t>
            </a:r>
            <a:r>
              <a:rPr lang="ja-JP" altLang="en-US" sz="1050" dirty="0">
                <a:solidFill>
                  <a:srgbClr val="C00000"/>
                </a:solidFill>
              </a:rPr>
              <a:t> ● </a:t>
            </a:r>
            <a:r>
              <a:rPr lang="en-US" altLang="ja-JP" sz="1050" dirty="0"/>
              <a:t>LOD</a:t>
            </a:r>
            <a:r>
              <a:rPr lang="ja-JP" altLang="en-US" sz="1050" dirty="0"/>
              <a:t>　誘目性</a:t>
            </a:r>
            <a:r>
              <a:rPr lang="en-US" altLang="ja-JP" sz="1050" dirty="0"/>
              <a:t>&gt; </a:t>
            </a:r>
            <a:r>
              <a:rPr lang="ja-JP" altLang="en-US" sz="1050" dirty="0"/>
              <a:t>リアルタイム</a:t>
            </a:r>
            <a:r>
              <a:rPr lang="en-US" altLang="ja-JP" sz="1050" dirty="0"/>
              <a:t>CG</a:t>
            </a:r>
            <a:r>
              <a:rPr lang="ja-JP" altLang="en-US" sz="1050" dirty="0"/>
              <a:t>　　　　　</a:t>
            </a:r>
          </a:p>
          <a:p>
            <a:pPr marL="0" indent="0">
              <a:lnSpc>
                <a:spcPts val="600"/>
              </a:lnSpc>
              <a:buNone/>
            </a:pPr>
            <a:r>
              <a:rPr lang="ja-JP" altLang="en-US" sz="1050" dirty="0"/>
              <a:t>　　　　　　　　　</a:t>
            </a:r>
            <a:r>
              <a:rPr lang="ja-JP" altLang="en-US" sz="1050" dirty="0">
                <a:solidFill>
                  <a:srgbClr val="C00000"/>
                </a:solidFill>
              </a:rPr>
              <a:t>●</a:t>
            </a:r>
            <a:r>
              <a:rPr lang="en-US" altLang="ja-JP" sz="1050" dirty="0"/>
              <a:t>Bezier</a:t>
            </a:r>
            <a:r>
              <a:rPr lang="ja-JP" altLang="en-US" sz="1050" dirty="0"/>
              <a:t>曲線曲面</a:t>
            </a:r>
            <a:r>
              <a:rPr lang="en-US" altLang="ja-JP" sz="1050" dirty="0"/>
              <a:t>    , </a:t>
            </a:r>
            <a:r>
              <a:rPr lang="ja-JP" altLang="en-US" sz="1050" dirty="0">
                <a:solidFill>
                  <a:srgbClr val="C00000"/>
                </a:solidFill>
              </a:rPr>
              <a:t>●</a:t>
            </a:r>
            <a:r>
              <a:rPr lang="ja-JP" altLang="en-US" sz="1050" dirty="0"/>
              <a:t>形状モデリング　　　　　　　　　　  </a:t>
            </a:r>
            <a:r>
              <a:rPr lang="ja-JP" altLang="en-US" sz="1050" dirty="0">
                <a:solidFill>
                  <a:srgbClr val="C00000"/>
                </a:solidFill>
              </a:rPr>
              <a:t> ● </a:t>
            </a:r>
            <a:r>
              <a:rPr lang="en-US" altLang="ja-JP" sz="1050" dirty="0"/>
              <a:t>subdivision       </a:t>
            </a:r>
            <a:r>
              <a:rPr lang="ja-JP" altLang="en-US" sz="1050" dirty="0">
                <a:solidFill>
                  <a:srgbClr val="C00000"/>
                </a:solidFill>
              </a:rPr>
              <a:t>●</a:t>
            </a:r>
            <a:r>
              <a:rPr lang="ja-JP" altLang="en-US" sz="1050" dirty="0"/>
              <a:t>曲面モデルの</a:t>
            </a:r>
            <a:r>
              <a:rPr lang="en-US" altLang="ja-JP" sz="1050" dirty="0"/>
              <a:t>LOD &gt; </a:t>
            </a:r>
            <a:r>
              <a:rPr lang="ja-JP" altLang="en-US" sz="1050" dirty="0"/>
              <a:t>ローポリゴン　　</a:t>
            </a:r>
            <a:endParaRPr lang="en-US" altLang="ja-JP" sz="1050" dirty="0"/>
          </a:p>
          <a:p>
            <a:pPr marL="0" indent="0">
              <a:lnSpc>
                <a:spcPts val="600"/>
              </a:lnSpc>
              <a:buNone/>
            </a:pPr>
            <a:r>
              <a:rPr lang="ja-JP" altLang="en-US" sz="1050" dirty="0"/>
              <a:t>　　　　　　　　</a:t>
            </a:r>
            <a:r>
              <a:rPr lang="ja-JP" altLang="en-US" sz="1050" dirty="0">
                <a:solidFill>
                  <a:srgbClr val="C00000"/>
                </a:solidFill>
              </a:rPr>
              <a:t>                     </a:t>
            </a:r>
            <a:r>
              <a:rPr lang="ja-JP" altLang="en-US" sz="1050" dirty="0"/>
              <a:t>　　　　　　　　　</a:t>
            </a:r>
            <a:r>
              <a:rPr lang="ja-JP" altLang="en-US" sz="1050" dirty="0">
                <a:solidFill>
                  <a:srgbClr val="C00000"/>
                </a:solidFill>
              </a:rPr>
              <a:t>●</a:t>
            </a:r>
            <a:r>
              <a:rPr lang="ja-JP" altLang="en-US" sz="1050" dirty="0"/>
              <a:t>スケッチモデリング・インタフェース </a:t>
            </a:r>
            <a:r>
              <a:rPr lang="ja-JP" altLang="en-US" sz="1050" dirty="0">
                <a:solidFill>
                  <a:srgbClr val="C00000"/>
                </a:solidFill>
              </a:rPr>
              <a:t>● </a:t>
            </a:r>
            <a:r>
              <a:rPr lang="ja-JP" altLang="en-US" sz="1050" dirty="0"/>
              <a:t>陰関数モデリング　　</a:t>
            </a:r>
            <a:r>
              <a:rPr lang="ja-JP" altLang="en-US" sz="1050" dirty="0">
                <a:solidFill>
                  <a:srgbClr val="C00000"/>
                </a:solidFill>
              </a:rPr>
              <a:t> </a:t>
            </a:r>
            <a:r>
              <a:rPr lang="ja-JP" altLang="en-US" sz="1050" dirty="0"/>
              <a:t>　</a:t>
            </a:r>
            <a:r>
              <a:rPr lang="en-US" altLang="ja-JP" sz="1050" dirty="0"/>
              <a:t> </a:t>
            </a:r>
            <a:r>
              <a:rPr lang="ja-JP" altLang="en-US" sz="1050" dirty="0"/>
              <a:t>　　 </a:t>
            </a:r>
            <a:r>
              <a:rPr lang="ja-JP" altLang="en-US" sz="1050" dirty="0">
                <a:solidFill>
                  <a:srgbClr val="C00000"/>
                </a:solidFill>
              </a:rPr>
              <a:t>● </a:t>
            </a:r>
            <a:r>
              <a:rPr lang="ja-JP" altLang="en-US" sz="1050" dirty="0"/>
              <a:t>履歴データ編集　　　　　　　　　　　　　　　　　　　　　　　　　　　　　　　　　　　　　　　　　　　　　　　　　　　　　　　　　　　　　　　　　　　　　　　　　　　　　　　　　　　　　　　　　　　　　　　　　　　　　　　　　　　　　　　　　　　　　　　　　　　　　</a:t>
            </a:r>
            <a:endParaRPr lang="en-US" altLang="ja-JP" sz="1050" dirty="0"/>
          </a:p>
          <a:p>
            <a:pPr marL="0" indent="0">
              <a:lnSpc>
                <a:spcPts val="600"/>
              </a:lnSpc>
              <a:buNone/>
            </a:pPr>
            <a:r>
              <a:rPr lang="ja-JP" altLang="en-US" sz="1050" dirty="0">
                <a:solidFill>
                  <a:srgbClr val="C00000"/>
                </a:solidFill>
              </a:rPr>
              <a:t>　　　　　　　　　　　　　　　　 　　　　　●</a:t>
            </a:r>
            <a:r>
              <a:rPr lang="ja-JP" altLang="en-US" sz="1050" dirty="0"/>
              <a:t>デザイン画像検索（感性情報処理）</a:t>
            </a:r>
          </a:p>
          <a:p>
            <a:pPr marL="0" indent="0">
              <a:lnSpc>
                <a:spcPts val="600"/>
              </a:lnSpc>
              <a:buNone/>
            </a:pPr>
            <a:r>
              <a:rPr lang="ja-JP" altLang="en-US" sz="1050" dirty="0"/>
              <a:t>　　　　　　　　　　　　　　　　　　       　    　 　　　　　　</a:t>
            </a:r>
            <a:r>
              <a:rPr lang="ja-JP" altLang="en-US" sz="1050" dirty="0">
                <a:solidFill>
                  <a:srgbClr val="C00000"/>
                </a:solidFill>
              </a:rPr>
              <a:t>●</a:t>
            </a:r>
            <a:r>
              <a:rPr lang="ja-JP" altLang="en-US" sz="1050" dirty="0"/>
              <a:t>感性データベース　（特許）　    　　　　　　　  　　　　</a:t>
            </a:r>
            <a:r>
              <a:rPr lang="ja-JP" altLang="en-US" sz="1050" dirty="0">
                <a:solidFill>
                  <a:srgbClr val="C00000"/>
                </a:solidFill>
              </a:rPr>
              <a:t> ●</a:t>
            </a:r>
            <a:r>
              <a:rPr lang="ja-JP" altLang="en-US" sz="1050" dirty="0"/>
              <a:t>デジタルスクラップブック</a:t>
            </a:r>
          </a:p>
          <a:p>
            <a:pPr marL="0" indent="0">
              <a:lnSpc>
                <a:spcPts val="600"/>
              </a:lnSpc>
              <a:buNone/>
            </a:pPr>
            <a:r>
              <a:rPr lang="ja-JP" altLang="en-US" sz="1050" dirty="0"/>
              <a:t>　　　　　　　　　　　　　　　　　　　　　　　       　　　　　       　 </a:t>
            </a:r>
            <a:r>
              <a:rPr lang="ja-JP" altLang="en-US" sz="1050" dirty="0">
                <a:solidFill>
                  <a:srgbClr val="C00000"/>
                </a:solidFill>
              </a:rPr>
              <a:t>●</a:t>
            </a:r>
            <a:r>
              <a:rPr lang="en-US" altLang="ja-JP" sz="1050" dirty="0"/>
              <a:t> Color harmony </a:t>
            </a:r>
            <a:r>
              <a:rPr lang="ja-JP" altLang="en-US" sz="1050" dirty="0"/>
              <a:t>　　　     </a:t>
            </a:r>
            <a:r>
              <a:rPr lang="ja-JP" altLang="en-US" sz="1050" dirty="0">
                <a:solidFill>
                  <a:srgbClr val="C00000"/>
                </a:solidFill>
              </a:rPr>
              <a:t>●</a:t>
            </a:r>
            <a:r>
              <a:rPr lang="ja-JP" altLang="en-US" sz="1050" dirty="0"/>
              <a:t>配色デザイン　　　　　　　</a:t>
            </a:r>
            <a:r>
              <a:rPr lang="ja-JP" altLang="en-US" sz="1050" dirty="0">
                <a:solidFill>
                  <a:srgbClr val="C00000"/>
                </a:solidFill>
              </a:rPr>
              <a:t>●</a:t>
            </a:r>
            <a:r>
              <a:rPr lang="ja-JP" altLang="en-US" sz="1050" dirty="0"/>
              <a:t>キャラクター配色</a:t>
            </a:r>
          </a:p>
          <a:p>
            <a:pPr marL="0" indent="0">
              <a:lnSpc>
                <a:spcPts val="600"/>
              </a:lnSpc>
              <a:buNone/>
            </a:pPr>
            <a:r>
              <a:rPr lang="ja-JP" altLang="en-US" sz="1050" dirty="0"/>
              <a:t>　　　　　　　　　　　　　　　　　　　　　　　      </a:t>
            </a:r>
            <a:endParaRPr lang="en-US" altLang="ja-JP" sz="1050" dirty="0"/>
          </a:p>
          <a:p>
            <a:pPr marL="0" indent="0">
              <a:lnSpc>
                <a:spcPts val="600"/>
              </a:lnSpc>
              <a:buNone/>
            </a:pPr>
            <a:r>
              <a:rPr lang="ja-JP" altLang="en-US" sz="1050" dirty="0">
                <a:solidFill>
                  <a:srgbClr val="C00000"/>
                </a:solidFill>
              </a:rPr>
              <a:t>　　　　　　　　　　　　　　　　　　　　　　　　　●</a:t>
            </a:r>
            <a:r>
              <a:rPr lang="ja-JP" altLang="en-US" sz="1050" dirty="0"/>
              <a:t> </a:t>
            </a:r>
            <a:r>
              <a:rPr lang="en-US" altLang="ja-JP" sz="1050" dirty="0"/>
              <a:t>Motion Filter</a:t>
            </a:r>
            <a:r>
              <a:rPr lang="ja-JP" altLang="en-US" sz="1050" dirty="0"/>
              <a:t>　　　　</a:t>
            </a:r>
            <a:r>
              <a:rPr lang="ja-JP" altLang="en-US" sz="1050" dirty="0">
                <a:solidFill>
                  <a:srgbClr val="C00000"/>
                </a:solidFill>
              </a:rPr>
              <a:t> ● </a:t>
            </a:r>
            <a:r>
              <a:rPr lang="en-US" altLang="ja-JP" sz="1050" dirty="0"/>
              <a:t>Motion Capture </a:t>
            </a:r>
            <a:r>
              <a:rPr lang="ja-JP" altLang="en-US" sz="1050" dirty="0"/>
              <a:t>　　</a:t>
            </a:r>
            <a:r>
              <a:rPr lang="ja-JP" altLang="en-US" sz="1050" dirty="0">
                <a:solidFill>
                  <a:srgbClr val="C00000"/>
                </a:solidFill>
              </a:rPr>
              <a:t>●</a:t>
            </a:r>
            <a:r>
              <a:rPr lang="ja-JP" altLang="en-US" sz="1050" dirty="0"/>
              <a:t>知的アニメ制作情報活用 </a:t>
            </a:r>
            <a:endParaRPr lang="en-US" altLang="ja-JP" sz="1050" dirty="0"/>
          </a:p>
          <a:p>
            <a:pPr marL="0" indent="0">
              <a:lnSpc>
                <a:spcPts val="600"/>
              </a:lnSpc>
              <a:buNone/>
            </a:pPr>
            <a:r>
              <a:rPr lang="ja-JP" altLang="en-US" sz="1050" dirty="0"/>
              <a:t>　　　　　　　　　　　　　　　　　　　　　　　　　　　　　　　</a:t>
            </a:r>
            <a:r>
              <a:rPr lang="ja-JP" altLang="en-US" sz="1050" dirty="0">
                <a:solidFill>
                  <a:srgbClr val="C00000"/>
                </a:solidFill>
              </a:rPr>
              <a:t>             ● </a:t>
            </a:r>
            <a:r>
              <a:rPr lang="en-US" altLang="ja-JP" sz="1050" dirty="0"/>
              <a:t>Cartoon Blur </a:t>
            </a:r>
            <a:r>
              <a:rPr lang="ja-JP" altLang="en-US" sz="1050" dirty="0">
                <a:solidFill>
                  <a:srgbClr val="C00000"/>
                </a:solidFill>
              </a:rPr>
              <a:t>　</a:t>
            </a:r>
            <a:endParaRPr lang="en-US" altLang="ja-JP" sz="1050" dirty="0"/>
          </a:p>
          <a:p>
            <a:pPr marL="0" indent="0">
              <a:lnSpc>
                <a:spcPts val="900"/>
              </a:lnSpc>
              <a:buNone/>
            </a:pPr>
            <a:r>
              <a:rPr lang="ja-JP" altLang="en-US" sz="1050" dirty="0">
                <a:solidFill>
                  <a:srgbClr val="C00000"/>
                </a:solidFill>
              </a:rPr>
              <a:t>　　　　　　　　　　　　　　　　　　　　　　　　　　　　　　　　　　　　　　　　　●</a:t>
            </a:r>
            <a:r>
              <a:rPr lang="ja-JP" altLang="en-US" sz="1050" dirty="0"/>
              <a:t>キャラクターモデリング    </a:t>
            </a:r>
            <a:r>
              <a:rPr lang="ja-JP" altLang="en-US" sz="1050" dirty="0">
                <a:solidFill>
                  <a:srgbClr val="C00000"/>
                </a:solidFill>
              </a:rPr>
              <a:t>●</a:t>
            </a:r>
            <a:r>
              <a:rPr lang="ja-JP" altLang="en-US" sz="1050" dirty="0"/>
              <a:t>デフォルメ     </a:t>
            </a:r>
            <a:r>
              <a:rPr lang="ja-JP" altLang="en-US" sz="1050" dirty="0">
                <a:solidFill>
                  <a:srgbClr val="C00000"/>
                </a:solidFill>
              </a:rPr>
              <a:t>●</a:t>
            </a:r>
            <a:r>
              <a:rPr lang="ja-JP" altLang="en-US" sz="1050" dirty="0"/>
              <a:t>　パーツスクラップブック　</a:t>
            </a:r>
            <a:endParaRPr lang="en-US" altLang="ja-JP" sz="1050" dirty="0"/>
          </a:p>
          <a:p>
            <a:pPr marL="0" indent="0">
              <a:lnSpc>
                <a:spcPts val="900"/>
              </a:lnSpc>
              <a:buNone/>
            </a:pPr>
            <a:r>
              <a:rPr lang="ja-JP" altLang="en-US" sz="1050" dirty="0"/>
              <a:t>　　　　　　　　　　　　　　　　　　　　　　　　　　　　　　　　　　　　　　　　　　　　</a:t>
            </a:r>
            <a:r>
              <a:rPr lang="ja-JP" altLang="en-US" sz="1050" dirty="0">
                <a:solidFill>
                  <a:srgbClr val="C00000"/>
                </a:solidFill>
              </a:rPr>
              <a:t>●</a:t>
            </a:r>
            <a:r>
              <a:rPr lang="en-US" altLang="ja-JP" sz="1050" b="1" dirty="0"/>
              <a:t> DREAM</a:t>
            </a:r>
            <a:r>
              <a:rPr lang="ja-JP" altLang="en-US" sz="1050" b="1" dirty="0"/>
              <a:t>　</a:t>
            </a:r>
            <a:r>
              <a:rPr lang="ja-JP" altLang="en-US" sz="1050" dirty="0"/>
              <a:t>  </a:t>
            </a:r>
            <a:r>
              <a:rPr lang="ja-JP" altLang="en-US" sz="1050" dirty="0">
                <a:solidFill>
                  <a:srgbClr val="C00000"/>
                </a:solidFill>
              </a:rPr>
              <a:t>●</a:t>
            </a:r>
            <a:r>
              <a:rPr lang="ja-JP" altLang="en-US" sz="1050" dirty="0"/>
              <a:t>デフォルメ     </a:t>
            </a:r>
            <a:r>
              <a:rPr lang="ja-JP" altLang="en-US" sz="1050" dirty="0">
                <a:solidFill>
                  <a:srgbClr val="C00000"/>
                </a:solidFill>
              </a:rPr>
              <a:t>●</a:t>
            </a:r>
            <a:r>
              <a:rPr lang="ja-JP" altLang="en-US" sz="1050" dirty="0"/>
              <a:t>　パーツスクラップブック　</a:t>
            </a:r>
            <a:endParaRPr lang="en-US" altLang="ja-JP" sz="1050" dirty="0"/>
          </a:p>
          <a:p>
            <a:pPr marL="0" indent="0">
              <a:lnSpc>
                <a:spcPts val="900"/>
              </a:lnSpc>
              <a:buNone/>
            </a:pPr>
            <a:r>
              <a:rPr lang="ja-JP" altLang="en-US" sz="1050" dirty="0">
                <a:solidFill>
                  <a:srgbClr val="C00000"/>
                </a:solidFill>
              </a:rPr>
              <a:t>　　　　　　　　　　　　　　　　　　　　　　　　　　　　　　　　　　　　　　　　●</a:t>
            </a:r>
            <a:r>
              <a:rPr lang="ja-JP" altLang="en-US" sz="1050" dirty="0"/>
              <a:t>ライティングスクラップブック　</a:t>
            </a:r>
            <a:endParaRPr lang="en-US" altLang="ja-JP" sz="1050" dirty="0"/>
          </a:p>
          <a:p>
            <a:pPr marL="0" indent="0">
              <a:lnSpc>
                <a:spcPts val="900"/>
              </a:lnSpc>
              <a:buNone/>
            </a:pPr>
            <a:r>
              <a:rPr lang="ja-JP" altLang="en-US" sz="1050" dirty="0">
                <a:solidFill>
                  <a:srgbClr val="C00000"/>
                </a:solidFill>
              </a:rPr>
              <a:t>　　　　　　　　　　　　　　　　　　　　　　　　　　　　　　　　　　　　　　　　　　　　　 ●</a:t>
            </a:r>
            <a:r>
              <a:rPr lang="ja-JP" altLang="en-US" sz="1050" dirty="0"/>
              <a:t>カメラワーク演出スクラップブック</a:t>
            </a:r>
            <a:br>
              <a:rPr lang="en-US" altLang="ja-JP" sz="1050" dirty="0"/>
            </a:br>
            <a:endParaRPr lang="en-US" altLang="ja-JP" sz="1050" dirty="0"/>
          </a:p>
          <a:p>
            <a:pPr marL="0" indent="0">
              <a:lnSpc>
                <a:spcPts val="900"/>
              </a:lnSpc>
              <a:buNone/>
            </a:pPr>
            <a:r>
              <a:rPr lang="ja-JP" altLang="en-US" sz="1050" dirty="0"/>
              <a:t>　　　　　　　　　　　　　　　　　　　　　　　　　　　　　　　　　　　　　　　　　　　　　　　</a:t>
            </a:r>
            <a:r>
              <a:rPr lang="ja-JP" altLang="en-US" sz="1050" dirty="0">
                <a:solidFill>
                  <a:srgbClr val="C00000"/>
                </a:solidFill>
              </a:rPr>
              <a:t> ●</a:t>
            </a:r>
            <a:r>
              <a:rPr lang="ja-JP" altLang="en-US" sz="1050" dirty="0"/>
              <a:t>シナリオ制作支援システム、手法</a:t>
            </a:r>
            <a:endParaRPr lang="en-US" altLang="ja-JP" sz="1050" dirty="0"/>
          </a:p>
          <a:p>
            <a:pPr marL="0" indent="0">
              <a:lnSpc>
                <a:spcPts val="900"/>
              </a:lnSpc>
              <a:buNone/>
            </a:pPr>
            <a:r>
              <a:rPr lang="ja-JP" altLang="en-US" sz="1050" dirty="0"/>
              <a:t>　　　　　　　　　　　　　　　　　　　　　　　　　　　　　　　　　　　　　　　　　　　　　　　　　　　　　　　</a:t>
            </a:r>
            <a:r>
              <a:rPr lang="ja-JP" altLang="en-US" sz="1050" dirty="0">
                <a:solidFill>
                  <a:srgbClr val="C00000"/>
                </a:solidFill>
              </a:rPr>
              <a:t>●</a:t>
            </a:r>
            <a:r>
              <a:rPr lang="ja-JP" altLang="en-US" sz="1050" dirty="0"/>
              <a:t>配色タイムライン</a:t>
            </a:r>
          </a:p>
          <a:p>
            <a:pPr marL="0" indent="0">
              <a:lnSpc>
                <a:spcPts val="900"/>
              </a:lnSpc>
              <a:buNone/>
            </a:pPr>
            <a:r>
              <a:rPr lang="ja-JP" altLang="en-US" sz="1050" dirty="0"/>
              <a:t>　</a:t>
            </a:r>
          </a:p>
        </p:txBody>
      </p:sp>
      <p:sp>
        <p:nvSpPr>
          <p:cNvPr id="2" name="タイトル 1"/>
          <p:cNvSpPr>
            <a:spLocks noGrp="1"/>
          </p:cNvSpPr>
          <p:nvPr>
            <p:ph type="title"/>
          </p:nvPr>
        </p:nvSpPr>
        <p:spPr>
          <a:xfrm>
            <a:off x="628304" y="510209"/>
            <a:ext cx="8229600" cy="706090"/>
          </a:xfrm>
        </p:spPr>
        <p:txBody>
          <a:bodyPr>
            <a:normAutofit/>
          </a:bodyPr>
          <a:lstStyle/>
          <a:p>
            <a:r>
              <a:rPr lang="en-US" altLang="ja-JP" sz="2800" b="1" dirty="0"/>
              <a:t>CG</a:t>
            </a:r>
            <a:r>
              <a:rPr lang="ja-JP" altLang="en-US" sz="2400" dirty="0"/>
              <a:t>研究の展開</a:t>
            </a:r>
          </a:p>
        </p:txBody>
      </p:sp>
      <p:sp>
        <p:nvSpPr>
          <p:cNvPr id="4" name="テキスト ボックス 3"/>
          <p:cNvSpPr txBox="1"/>
          <p:nvPr/>
        </p:nvSpPr>
        <p:spPr>
          <a:xfrm>
            <a:off x="835286" y="1332018"/>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19</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5" name="テキスト ボックス 4"/>
          <p:cNvSpPr txBox="1"/>
          <p:nvPr/>
        </p:nvSpPr>
        <p:spPr>
          <a:xfrm>
            <a:off x="2989558" y="1332018"/>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35</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cxnSp>
        <p:nvCxnSpPr>
          <p:cNvPr id="7" name="直線コネクタ 6"/>
          <p:cNvCxnSpPr>
            <a:cxnSpLocks/>
          </p:cNvCxnSpPr>
          <p:nvPr/>
        </p:nvCxnSpPr>
        <p:spPr>
          <a:xfrm>
            <a:off x="845805" y="2021473"/>
            <a:ext cx="10501626"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直線コネクタ 7"/>
          <p:cNvCxnSpPr>
            <a:cxnSpLocks/>
          </p:cNvCxnSpPr>
          <p:nvPr/>
        </p:nvCxnSpPr>
        <p:spPr>
          <a:xfrm>
            <a:off x="819824" y="2410202"/>
            <a:ext cx="10527607"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直線コネクタ 8"/>
          <p:cNvCxnSpPr>
            <a:cxnSpLocks/>
          </p:cNvCxnSpPr>
          <p:nvPr/>
        </p:nvCxnSpPr>
        <p:spPr>
          <a:xfrm>
            <a:off x="813821" y="2819668"/>
            <a:ext cx="10568779"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直線コネクタ 9"/>
          <p:cNvCxnSpPr>
            <a:cxnSpLocks/>
          </p:cNvCxnSpPr>
          <p:nvPr/>
        </p:nvCxnSpPr>
        <p:spPr>
          <a:xfrm>
            <a:off x="761542" y="4310386"/>
            <a:ext cx="1059224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a:cxnSpLocks/>
          </p:cNvCxnSpPr>
          <p:nvPr/>
        </p:nvCxnSpPr>
        <p:spPr>
          <a:xfrm>
            <a:off x="750738" y="6465349"/>
            <a:ext cx="106400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a:cxnSpLocks/>
          </p:cNvCxnSpPr>
          <p:nvPr/>
        </p:nvCxnSpPr>
        <p:spPr>
          <a:xfrm>
            <a:off x="845805" y="1607109"/>
            <a:ext cx="1048990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5724192" y="1308572"/>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50</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15" name="テキスト ボックス 14"/>
          <p:cNvSpPr txBox="1"/>
          <p:nvPr/>
        </p:nvSpPr>
        <p:spPr>
          <a:xfrm>
            <a:off x="1263078" y="1332018"/>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25</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16" name="テキスト ボックス 15"/>
          <p:cNvSpPr txBox="1"/>
          <p:nvPr/>
        </p:nvSpPr>
        <p:spPr>
          <a:xfrm>
            <a:off x="7983116" y="1323780"/>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60</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17" name="テキスト ボックス 16"/>
          <p:cNvSpPr txBox="1"/>
          <p:nvPr/>
        </p:nvSpPr>
        <p:spPr>
          <a:xfrm>
            <a:off x="718267" y="1075000"/>
            <a:ext cx="582211" cy="307777"/>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C00000"/>
                </a:solidFill>
                <a:effectLst/>
                <a:uLnTx/>
                <a:uFillTx/>
                <a:latin typeface="Arial"/>
                <a:ea typeface="HGｺﾞｼｯｸM"/>
                <a:cs typeface="+mn-cs"/>
              </a:rPr>
              <a:t>1973</a:t>
            </a:r>
            <a:endParaRPr kumimoji="1" lang="ja-JP" altLang="en-US" sz="1400" b="1" i="0" u="none" strike="noStrike" kern="1200" cap="none" spc="0" normalizeH="0" baseline="0" noProof="0" dirty="0">
              <a:ln>
                <a:noFill/>
              </a:ln>
              <a:solidFill>
                <a:srgbClr val="C00000"/>
              </a:solidFill>
              <a:effectLst/>
              <a:uLnTx/>
              <a:uFillTx/>
              <a:latin typeface="Arial"/>
              <a:ea typeface="HGｺﾞｼｯｸM"/>
              <a:cs typeface="+mn-cs"/>
            </a:endParaRPr>
          </a:p>
        </p:txBody>
      </p:sp>
      <p:sp>
        <p:nvSpPr>
          <p:cNvPr id="18" name="テキスト ボックス 17"/>
          <p:cNvSpPr txBox="1"/>
          <p:nvPr/>
        </p:nvSpPr>
        <p:spPr>
          <a:xfrm>
            <a:off x="2090293" y="1075000"/>
            <a:ext cx="582211" cy="307777"/>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a:ea typeface="HGｺﾞｼｯｸM"/>
                <a:cs typeface="+mn-cs"/>
              </a:rPr>
              <a:t>1985</a:t>
            </a:r>
            <a:endParaRPr kumimoji="1" lang="ja-JP" altLang="en-US" sz="14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19" name="テキスト ボックス 18"/>
          <p:cNvSpPr txBox="1"/>
          <p:nvPr/>
        </p:nvSpPr>
        <p:spPr>
          <a:xfrm>
            <a:off x="4820257" y="1044222"/>
            <a:ext cx="697627"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a:ea typeface="HGｺﾞｼｯｸM"/>
                <a:cs typeface="+mn-cs"/>
              </a:rPr>
              <a:t>2000</a:t>
            </a:r>
            <a:endParaRPr kumimoji="1" lang="ja-JP" altLang="en-US" sz="1800" b="1"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20" name="テキスト ボックス 19"/>
          <p:cNvSpPr txBox="1"/>
          <p:nvPr/>
        </p:nvSpPr>
        <p:spPr>
          <a:xfrm>
            <a:off x="3128904" y="1044222"/>
            <a:ext cx="697627"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a:ea typeface="HGｺﾞｼｯｸM"/>
                <a:cs typeface="+mn-cs"/>
              </a:rPr>
              <a:t>1990</a:t>
            </a:r>
            <a:endParaRPr kumimoji="1" lang="ja-JP" altLang="en-US" sz="1800" b="1"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21" name="テキスト ボックス 20"/>
          <p:cNvSpPr txBox="1"/>
          <p:nvPr/>
        </p:nvSpPr>
        <p:spPr>
          <a:xfrm>
            <a:off x="1303321" y="1044222"/>
            <a:ext cx="697627"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a:ea typeface="HGｺﾞｼｯｸM"/>
                <a:cs typeface="+mn-cs"/>
              </a:rPr>
              <a:t>1980</a:t>
            </a:r>
            <a:endParaRPr kumimoji="1" lang="ja-JP" altLang="en-US" sz="1800" b="1"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22" name="テキスト ボックス 21"/>
          <p:cNvSpPr txBox="1"/>
          <p:nvPr/>
        </p:nvSpPr>
        <p:spPr>
          <a:xfrm>
            <a:off x="6697136" y="1044222"/>
            <a:ext cx="697627"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a:ea typeface="HGｺﾞｼｯｸM"/>
                <a:cs typeface="+mn-cs"/>
              </a:rPr>
              <a:t>2010</a:t>
            </a:r>
            <a:endParaRPr kumimoji="1" lang="ja-JP" altLang="en-US" sz="1800" b="1"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23" name="テキスト ボックス 22"/>
          <p:cNvSpPr txBox="1"/>
          <p:nvPr/>
        </p:nvSpPr>
        <p:spPr>
          <a:xfrm>
            <a:off x="8160573" y="1044222"/>
            <a:ext cx="697627"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a:ea typeface="HGｺﾞｼｯｸM"/>
                <a:cs typeface="+mn-cs"/>
              </a:rPr>
              <a:t>2015</a:t>
            </a:r>
            <a:endParaRPr kumimoji="1" lang="ja-JP" altLang="en-US" sz="1800" b="1"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24" name="テキスト ボックス 23"/>
          <p:cNvSpPr txBox="1"/>
          <p:nvPr/>
        </p:nvSpPr>
        <p:spPr>
          <a:xfrm>
            <a:off x="9413357" y="1282590"/>
            <a:ext cx="40943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65</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26" name="テキスト ボックス 25"/>
          <p:cNvSpPr txBox="1"/>
          <p:nvPr/>
        </p:nvSpPr>
        <p:spPr>
          <a:xfrm>
            <a:off x="568844" y="4398097"/>
            <a:ext cx="1418978" cy="338554"/>
          </a:xfrm>
          <a:prstGeom prst="rect">
            <a:avLst/>
          </a:prstGeom>
          <a:solidFill>
            <a:schemeClr val="accent6">
              <a:lumMod val="20000"/>
              <a:lumOff val="80000"/>
            </a:schemeClr>
          </a:solidFill>
          <a:ln w="31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アニメーション</a:t>
            </a:r>
          </a:p>
        </p:txBody>
      </p:sp>
      <p:sp>
        <p:nvSpPr>
          <p:cNvPr id="28" name="テキスト ボックス 27"/>
          <p:cNvSpPr txBox="1"/>
          <p:nvPr/>
        </p:nvSpPr>
        <p:spPr>
          <a:xfrm>
            <a:off x="612894" y="1657176"/>
            <a:ext cx="671979" cy="369332"/>
          </a:xfrm>
          <a:prstGeom prst="rect">
            <a:avLst/>
          </a:prstGeom>
          <a:solidFill>
            <a:schemeClr val="accent6">
              <a:lumMod val="20000"/>
              <a:lumOff val="80000"/>
            </a:schemeClr>
          </a:solidFill>
          <a:ln w="31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a:ea typeface="HGｺﾞｼｯｸM"/>
                <a:cs typeface="+mn-cs"/>
              </a:rPr>
              <a:t>NPR</a:t>
            </a:r>
            <a:endParaRPr kumimoji="1" lang="ja-JP" altLang="en-US" sz="1800" b="1"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30" name="テキスト ボックス 29"/>
          <p:cNvSpPr txBox="1"/>
          <p:nvPr/>
        </p:nvSpPr>
        <p:spPr>
          <a:xfrm>
            <a:off x="539396" y="3771232"/>
            <a:ext cx="1425390" cy="338554"/>
          </a:xfrm>
          <a:prstGeom prst="rect">
            <a:avLst/>
          </a:prstGeom>
          <a:solidFill>
            <a:schemeClr val="accent6">
              <a:lumMod val="20000"/>
              <a:lumOff val="80000"/>
            </a:schemeClr>
          </a:solidFill>
          <a:ln w="31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感性情報処理</a:t>
            </a:r>
          </a:p>
        </p:txBody>
      </p:sp>
      <p:sp>
        <p:nvSpPr>
          <p:cNvPr id="31" name="テキスト ボックス 30"/>
          <p:cNvSpPr txBox="1"/>
          <p:nvPr/>
        </p:nvSpPr>
        <p:spPr>
          <a:xfrm>
            <a:off x="2090548" y="1332018"/>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30</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32" name="テキスト ボックス 31"/>
          <p:cNvSpPr txBox="1"/>
          <p:nvPr/>
        </p:nvSpPr>
        <p:spPr>
          <a:xfrm>
            <a:off x="3925662" y="1332018"/>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40</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33" name="テキスト ボックス 32"/>
          <p:cNvSpPr txBox="1"/>
          <p:nvPr/>
        </p:nvSpPr>
        <p:spPr>
          <a:xfrm>
            <a:off x="4747339" y="1332018"/>
            <a:ext cx="6096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45</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34" name="テキスト ボックス 33"/>
          <p:cNvSpPr txBox="1"/>
          <p:nvPr/>
        </p:nvSpPr>
        <p:spPr>
          <a:xfrm>
            <a:off x="6630450" y="1332018"/>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55</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cxnSp>
        <p:nvCxnSpPr>
          <p:cNvPr id="38" name="直線コネクタ 37"/>
          <p:cNvCxnSpPr>
            <a:cxnSpLocks/>
          </p:cNvCxnSpPr>
          <p:nvPr/>
        </p:nvCxnSpPr>
        <p:spPr>
          <a:xfrm>
            <a:off x="770396" y="3631619"/>
            <a:ext cx="1058875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a:cxnSpLocks/>
          </p:cNvCxnSpPr>
          <p:nvPr/>
        </p:nvCxnSpPr>
        <p:spPr>
          <a:xfrm>
            <a:off x="772176" y="3187654"/>
            <a:ext cx="105635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テキスト ボックス 34"/>
          <p:cNvSpPr txBox="1"/>
          <p:nvPr/>
        </p:nvSpPr>
        <p:spPr>
          <a:xfrm>
            <a:off x="589563" y="5191002"/>
            <a:ext cx="2680669" cy="376253"/>
          </a:xfrm>
          <a:prstGeom prst="rect">
            <a:avLst/>
          </a:prstGeom>
          <a:solidFill>
            <a:schemeClr val="accent6">
              <a:lumMod val="20000"/>
              <a:lumOff val="80000"/>
            </a:schemeClr>
          </a:solidFill>
          <a:ln w="3175">
            <a:solidFill>
              <a:schemeClr val="tx1"/>
            </a:solidFill>
          </a:ln>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コンテンツ制作支援技術</a:t>
            </a:r>
            <a:endParaRPr kumimoji="1" lang="en-US" altLang="ja-JP" sz="18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p:txBody>
      </p:sp>
      <p:sp>
        <p:nvSpPr>
          <p:cNvPr id="37" name="テキスト ボックス 36"/>
          <p:cNvSpPr txBox="1"/>
          <p:nvPr/>
        </p:nvSpPr>
        <p:spPr>
          <a:xfrm>
            <a:off x="530117" y="2960127"/>
            <a:ext cx="1093569" cy="584775"/>
          </a:xfrm>
          <a:prstGeom prst="rect">
            <a:avLst/>
          </a:prstGeom>
          <a:solidFill>
            <a:schemeClr val="accent6">
              <a:lumMod val="20000"/>
              <a:lumOff val="80000"/>
            </a:schemeClr>
          </a:solidFill>
          <a:ln w="31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スケッチ</a:t>
            </a:r>
            <a:br>
              <a:rPr kumimoji="1" lang="en-US" altLang="ja-JP" sz="16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br>
            <a:r>
              <a:rPr kumimoji="1" lang="ja-JP" altLang="en-US" sz="16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モデリング</a:t>
            </a:r>
          </a:p>
        </p:txBody>
      </p:sp>
      <p:cxnSp>
        <p:nvCxnSpPr>
          <p:cNvPr id="42" name="直線コネクタ 41">
            <a:extLst>
              <a:ext uri="{FF2B5EF4-FFF2-40B4-BE49-F238E27FC236}">
                <a16:creationId xmlns:a16="http://schemas.microsoft.com/office/drawing/2014/main" id="{D8E6BEB5-00DD-456A-9102-B11CD967A5EE}"/>
              </a:ext>
            </a:extLst>
          </p:cNvPr>
          <p:cNvCxnSpPr>
            <a:cxnSpLocks/>
          </p:cNvCxnSpPr>
          <p:nvPr/>
        </p:nvCxnSpPr>
        <p:spPr>
          <a:xfrm>
            <a:off x="787523" y="4862519"/>
            <a:ext cx="1058335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直線コネクタ 142">
            <a:extLst>
              <a:ext uri="{FF2B5EF4-FFF2-40B4-BE49-F238E27FC236}">
                <a16:creationId xmlns:a16="http://schemas.microsoft.com/office/drawing/2014/main" id="{894D5273-BD29-4AC5-AC44-BB3C1E17212E}"/>
              </a:ext>
            </a:extLst>
          </p:cNvPr>
          <p:cNvCxnSpPr>
            <a:cxnSpLocks/>
          </p:cNvCxnSpPr>
          <p:nvPr/>
        </p:nvCxnSpPr>
        <p:spPr>
          <a:xfrm>
            <a:off x="830694" y="5879391"/>
            <a:ext cx="10568779"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45" name="テキスト ボックス 144">
            <a:extLst>
              <a:ext uri="{FF2B5EF4-FFF2-40B4-BE49-F238E27FC236}">
                <a16:creationId xmlns:a16="http://schemas.microsoft.com/office/drawing/2014/main" id="{7FEABA67-67E1-4E76-AFFC-15BF1BE79AB1}"/>
              </a:ext>
            </a:extLst>
          </p:cNvPr>
          <p:cNvSpPr txBox="1"/>
          <p:nvPr/>
        </p:nvSpPr>
        <p:spPr>
          <a:xfrm>
            <a:off x="9520450" y="1044222"/>
            <a:ext cx="697627"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a:ea typeface="HGｺﾞｼｯｸM"/>
                <a:cs typeface="+mn-cs"/>
              </a:rPr>
              <a:t>2020</a:t>
            </a:r>
            <a:endParaRPr kumimoji="1" lang="ja-JP" altLang="en-US" sz="1800" b="1"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12" name="正方形/長方形 11">
            <a:extLst>
              <a:ext uri="{FF2B5EF4-FFF2-40B4-BE49-F238E27FC236}">
                <a16:creationId xmlns:a16="http://schemas.microsoft.com/office/drawing/2014/main" id="{BB3413AB-3D44-45F7-8BB2-58FB5B969F12}"/>
              </a:ext>
            </a:extLst>
          </p:cNvPr>
          <p:cNvSpPr/>
          <p:nvPr/>
        </p:nvSpPr>
        <p:spPr>
          <a:xfrm>
            <a:off x="2741145" y="1075000"/>
            <a:ext cx="58221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C00000"/>
                </a:solidFill>
                <a:effectLst/>
                <a:uLnTx/>
                <a:uFillTx/>
                <a:latin typeface="Arial"/>
                <a:ea typeface="HGｺﾞｼｯｸM"/>
                <a:cs typeface="+mn-cs"/>
              </a:rPr>
              <a:t>1989</a:t>
            </a:r>
            <a:endParaRPr kumimoji="1" lang="ja-JP" altLang="en-US" sz="1400" b="1" i="0" u="none" strike="noStrike" kern="1200" cap="none" spc="0" normalizeH="0" baseline="0" noProof="0" dirty="0">
              <a:ln>
                <a:noFill/>
              </a:ln>
              <a:solidFill>
                <a:srgbClr val="C00000"/>
              </a:solidFill>
              <a:effectLst/>
              <a:uLnTx/>
              <a:uFillTx/>
              <a:latin typeface="Arial"/>
              <a:ea typeface="HGｺﾞｼｯｸM"/>
              <a:cs typeface="+mn-cs"/>
            </a:endParaRPr>
          </a:p>
        </p:txBody>
      </p:sp>
      <p:sp>
        <p:nvSpPr>
          <p:cNvPr id="41" name="正方形/長方形 40">
            <a:extLst>
              <a:ext uri="{FF2B5EF4-FFF2-40B4-BE49-F238E27FC236}">
                <a16:creationId xmlns:a16="http://schemas.microsoft.com/office/drawing/2014/main" id="{D744EDC8-148A-4D19-AF7B-A30D859B12D9}"/>
              </a:ext>
            </a:extLst>
          </p:cNvPr>
          <p:cNvSpPr/>
          <p:nvPr/>
        </p:nvSpPr>
        <p:spPr>
          <a:xfrm>
            <a:off x="6101565" y="1075000"/>
            <a:ext cx="58221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C00000"/>
                </a:solidFill>
                <a:effectLst/>
                <a:uLnTx/>
                <a:uFillTx/>
                <a:latin typeface="Arial"/>
                <a:ea typeface="HGｺﾞｼｯｸM"/>
                <a:cs typeface="+mn-cs"/>
              </a:rPr>
              <a:t>2007</a:t>
            </a:r>
            <a:endParaRPr kumimoji="1" lang="ja-JP" altLang="en-US" sz="1400" b="1" i="0" u="none" strike="noStrike" kern="1200" cap="none" spc="0" normalizeH="0" baseline="0" noProof="0" dirty="0">
              <a:ln>
                <a:noFill/>
              </a:ln>
              <a:solidFill>
                <a:srgbClr val="C00000"/>
              </a:solidFill>
              <a:effectLst/>
              <a:uLnTx/>
              <a:uFillTx/>
              <a:latin typeface="Arial"/>
              <a:ea typeface="HGｺﾞｼｯｸM"/>
              <a:cs typeface="+mn-cs"/>
            </a:endParaRPr>
          </a:p>
        </p:txBody>
      </p:sp>
      <p:sp>
        <p:nvSpPr>
          <p:cNvPr id="43" name="テキスト ボックス 42">
            <a:extLst>
              <a:ext uri="{FF2B5EF4-FFF2-40B4-BE49-F238E27FC236}">
                <a16:creationId xmlns:a16="http://schemas.microsoft.com/office/drawing/2014/main" id="{85B79602-ACFB-4AB6-BC44-C674F4DB4DC8}"/>
              </a:ext>
            </a:extLst>
          </p:cNvPr>
          <p:cNvSpPr txBox="1"/>
          <p:nvPr/>
        </p:nvSpPr>
        <p:spPr>
          <a:xfrm>
            <a:off x="10935300" y="1719248"/>
            <a:ext cx="461665" cy="4524499"/>
          </a:xfrm>
          <a:prstGeom prst="rect">
            <a:avLst/>
          </a:prstGeom>
          <a:solidFill>
            <a:srgbClr val="FFFFCC"/>
          </a:solidFill>
          <a:ln w="3175">
            <a:solidFill>
              <a:schemeClr val="tx1"/>
            </a:solidFill>
          </a:ln>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コンテンツ制作支援</a:t>
            </a:r>
            <a:endParaRPr kumimoji="1" lang="en-US" altLang="ja-JP" sz="18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p:txBody>
      </p:sp>
      <p:sp>
        <p:nvSpPr>
          <p:cNvPr id="44" name="矢印: 右 43">
            <a:extLst>
              <a:ext uri="{FF2B5EF4-FFF2-40B4-BE49-F238E27FC236}">
                <a16:creationId xmlns:a16="http://schemas.microsoft.com/office/drawing/2014/main" id="{55EDA8A1-4DFA-4B96-B395-F29876E92566}"/>
              </a:ext>
            </a:extLst>
          </p:cNvPr>
          <p:cNvSpPr/>
          <p:nvPr/>
        </p:nvSpPr>
        <p:spPr>
          <a:xfrm>
            <a:off x="172107" y="1659977"/>
            <a:ext cx="476250" cy="3905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スライド番号プレースホルダー 5">
            <a:extLst>
              <a:ext uri="{FF2B5EF4-FFF2-40B4-BE49-F238E27FC236}">
                <a16:creationId xmlns:a16="http://schemas.microsoft.com/office/drawing/2014/main" id="{87275F5E-921F-4307-A1C3-CFFB2EBDDB3F}"/>
              </a:ext>
            </a:extLst>
          </p:cNvPr>
          <p:cNvSpPr>
            <a:spLocks noGrp="1"/>
          </p:cNvSpPr>
          <p:nvPr>
            <p:ph type="sldNum" sz="quarter" idx="12"/>
          </p:nvPr>
        </p:nvSpPr>
        <p:spPr>
          <a:xfrm>
            <a:off x="9375113" y="6404903"/>
            <a:ext cx="2743200" cy="365125"/>
          </a:xfrm>
        </p:spPr>
        <p:txBody>
          <a:bodyPr/>
          <a:lstStyle/>
          <a:p>
            <a:fld id="{011825E6-0B3D-4B55-894C-2300E3F058C0}" type="slidenum">
              <a:rPr kumimoji="1" lang="ja-JP" altLang="en-US" smtClean="0"/>
              <a:t>6</a:t>
            </a:fld>
            <a:endParaRPr kumimoji="1" lang="ja-JP" altLang="en-US"/>
          </a:p>
        </p:txBody>
      </p:sp>
    </p:spTree>
    <p:extLst>
      <p:ext uri="{BB962C8B-B14F-4D97-AF65-F5344CB8AC3E}">
        <p14:creationId xmlns:p14="http://schemas.microsoft.com/office/powerpoint/2010/main" val="39157429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age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9902" y="1408112"/>
            <a:ext cx="3048000"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3" descr="hage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7102" y="1408112"/>
            <a:ext cx="2844800"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4" descr="hage0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7102" y="3267075"/>
            <a:ext cx="2387600" cy="194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5" descr="hage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57102" y="3195637"/>
            <a:ext cx="2590800"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Text Box 6"/>
          <p:cNvSpPr txBox="1">
            <a:spLocks noChangeArrowheads="1"/>
          </p:cNvSpPr>
          <p:nvPr/>
        </p:nvSpPr>
        <p:spPr bwMode="auto">
          <a:xfrm>
            <a:off x="2295153" y="2608262"/>
            <a:ext cx="3287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kumimoji="0" lang="en-US" altLang="ja-JP" sz="2400"/>
              <a:t>(1) Freehand rectangle</a:t>
            </a:r>
          </a:p>
        </p:txBody>
      </p:sp>
      <p:sp>
        <p:nvSpPr>
          <p:cNvPr id="22535" name="Text Box 7"/>
          <p:cNvSpPr txBox="1">
            <a:spLocks noChangeArrowheads="1"/>
          </p:cNvSpPr>
          <p:nvPr/>
        </p:nvSpPr>
        <p:spPr bwMode="auto">
          <a:xfrm>
            <a:off x="6192466" y="2595562"/>
            <a:ext cx="40147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kumimoji="0" lang="en-US" altLang="ja-JP" sz="2400"/>
              <a:t>(2) Using ISD and cut edges</a:t>
            </a:r>
          </a:p>
        </p:txBody>
      </p:sp>
      <p:sp>
        <p:nvSpPr>
          <p:cNvPr id="22536" name="Text Box 8"/>
          <p:cNvSpPr txBox="1">
            <a:spLocks noChangeArrowheads="1"/>
          </p:cNvSpPr>
          <p:nvPr/>
        </p:nvSpPr>
        <p:spPr bwMode="auto">
          <a:xfrm>
            <a:off x="2269753" y="5143500"/>
            <a:ext cx="3457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kumimoji="0" lang="en-US" altLang="ja-JP" sz="2400"/>
              <a:t>(3) Drawing other edges</a:t>
            </a:r>
          </a:p>
        </p:txBody>
      </p:sp>
      <p:sp>
        <p:nvSpPr>
          <p:cNvPr id="22537" name="Text Box 9"/>
          <p:cNvSpPr txBox="1">
            <a:spLocks noChangeArrowheads="1"/>
          </p:cNvSpPr>
          <p:nvPr/>
        </p:nvSpPr>
        <p:spPr bwMode="auto">
          <a:xfrm>
            <a:off x="6184527" y="5143500"/>
            <a:ext cx="3676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kumimoji="0" lang="en-US" altLang="ja-JP" sz="2400"/>
              <a:t>(4) Modifying to 3D model</a:t>
            </a:r>
          </a:p>
        </p:txBody>
      </p:sp>
      <p:sp>
        <p:nvSpPr>
          <p:cNvPr id="22538" name="Rectangle 10"/>
          <p:cNvSpPr>
            <a:spLocks noGrp="1" noChangeArrowheads="1"/>
          </p:cNvSpPr>
          <p:nvPr>
            <p:ph type="title" idx="4294967295"/>
          </p:nvPr>
        </p:nvSpPr>
        <p:spPr>
          <a:xfrm>
            <a:off x="1095853" y="173316"/>
            <a:ext cx="10908377" cy="742950"/>
          </a:xfrm>
        </p:spPr>
        <p:txBody>
          <a:bodyPr>
            <a:noAutofit/>
          </a:bodyPr>
          <a:lstStyle/>
          <a:p>
            <a:pPr algn="ctr"/>
            <a:r>
              <a:rPr lang="en-US" altLang="ja-JP" sz="2800" dirty="0"/>
              <a:t>Drawing by Interactive Sequential Drawing</a:t>
            </a:r>
          </a:p>
        </p:txBody>
      </p:sp>
      <p:sp>
        <p:nvSpPr>
          <p:cNvPr id="2" name="テキスト ボックス 1"/>
          <p:cNvSpPr txBox="1"/>
          <p:nvPr/>
        </p:nvSpPr>
        <p:spPr>
          <a:xfrm>
            <a:off x="600636" y="5876110"/>
            <a:ext cx="11403106" cy="646331"/>
          </a:xfrm>
          <a:prstGeom prst="rect">
            <a:avLst/>
          </a:prstGeom>
          <a:noFill/>
        </p:spPr>
        <p:txBody>
          <a:bodyPr wrap="square" rtlCol="0">
            <a:spAutoFit/>
          </a:bodyPr>
          <a:lstStyle/>
          <a:p>
            <a:r>
              <a:rPr lang="ja-JP" altLang="en-US" sz="1200" dirty="0"/>
              <a:t>１</a:t>
            </a:r>
            <a:r>
              <a:rPr lang="en-US" altLang="ja-JP" sz="1200" dirty="0"/>
              <a:t>. Kunio Kondo, </a:t>
            </a:r>
            <a:r>
              <a:rPr lang="en-US" altLang="ja-JP" sz="1200" dirty="0" err="1"/>
              <a:t>Fumihiko</a:t>
            </a:r>
            <a:r>
              <a:rPr lang="en-US" altLang="ja-JP" sz="1200" dirty="0"/>
              <a:t> Kimura, Taro Tajima Interactive</a:t>
            </a:r>
            <a:r>
              <a:rPr lang="ja-JP" altLang="en-US" sz="1200" dirty="0"/>
              <a:t>　</a:t>
            </a:r>
            <a:r>
              <a:rPr lang="en-US" altLang="ja-JP" sz="1200" dirty="0"/>
              <a:t>Rendering</a:t>
            </a:r>
            <a:r>
              <a:rPr lang="ja-JP" altLang="en-US" sz="1200" dirty="0"/>
              <a:t>　</a:t>
            </a:r>
            <a:r>
              <a:rPr lang="en-US" altLang="ja-JP" sz="1200" dirty="0"/>
              <a:t>by</a:t>
            </a:r>
            <a:r>
              <a:rPr lang="ja-JP" altLang="en-US" sz="1200" dirty="0"/>
              <a:t>　</a:t>
            </a:r>
            <a:r>
              <a:rPr lang="en-US" altLang="ja-JP" sz="1200" dirty="0"/>
              <a:t>Handwriting</a:t>
            </a:r>
            <a:r>
              <a:rPr lang="ja-JP" altLang="en-US" sz="1200" dirty="0"/>
              <a:t>　</a:t>
            </a:r>
            <a:r>
              <a:rPr lang="en-US" altLang="ja-JP" sz="1200" dirty="0"/>
              <a:t>Input, International conference on CADDM’87, 1987</a:t>
            </a:r>
          </a:p>
          <a:p>
            <a:r>
              <a:rPr lang="en-US" altLang="ja-JP" sz="1200" dirty="0"/>
              <a:t>2. </a:t>
            </a:r>
            <a:r>
              <a:rPr lang="ja-JP" altLang="en-US" sz="1200" dirty="0"/>
              <a:t>近藤邦雄</a:t>
            </a:r>
            <a:r>
              <a:rPr lang="en-US" altLang="ja-JP" sz="1200" dirty="0"/>
              <a:t>, </a:t>
            </a:r>
            <a:r>
              <a:rPr lang="ja-JP" altLang="en-US" sz="1200" dirty="0"/>
              <a:t>田嶋太郎</a:t>
            </a:r>
            <a:r>
              <a:rPr lang="en-US" altLang="ja-JP" sz="1200" dirty="0"/>
              <a:t>, </a:t>
            </a:r>
            <a:r>
              <a:rPr lang="ja-JP" altLang="en-US" sz="1200" dirty="0"/>
              <a:t>木村文彦</a:t>
            </a:r>
            <a:r>
              <a:rPr lang="en-US" altLang="ja-JP" sz="1200" dirty="0"/>
              <a:t>,</a:t>
            </a:r>
            <a:r>
              <a:rPr lang="ja-JP" altLang="en-US" sz="1200" dirty="0"/>
              <a:t>　曲面の形状感の表現　第</a:t>
            </a:r>
            <a:r>
              <a:rPr lang="en-US" altLang="ja-JP" sz="1200" dirty="0"/>
              <a:t>3</a:t>
            </a:r>
            <a:r>
              <a:rPr lang="ja-JP" altLang="en-US" sz="1200" dirty="0"/>
              <a:t>報手描き入力による図形作画法</a:t>
            </a:r>
            <a:r>
              <a:rPr lang="en-US" altLang="ja-JP" sz="1200" dirty="0"/>
              <a:t>, </a:t>
            </a:r>
            <a:r>
              <a:rPr lang="ja-JP" altLang="en-US" sz="1200" dirty="0"/>
              <a:t>精密工学会</a:t>
            </a:r>
            <a:r>
              <a:rPr lang="en-US" altLang="ja-JP" sz="1200" dirty="0"/>
              <a:t>, </a:t>
            </a:r>
            <a:r>
              <a:rPr lang="ja-JP" altLang="en-US" sz="1200" dirty="0"/>
              <a:t>精密工学会誌 </a:t>
            </a:r>
            <a:r>
              <a:rPr lang="en-US" altLang="ja-JP" sz="1200" dirty="0"/>
              <a:t>53(4), pp.607-612, 1987.4.5</a:t>
            </a:r>
          </a:p>
          <a:p>
            <a:r>
              <a:rPr lang="en-US" altLang="ja-JP" sz="1200" dirty="0"/>
              <a:t>3. </a:t>
            </a:r>
            <a:r>
              <a:rPr lang="ja-JP" altLang="en-US" sz="1200" dirty="0"/>
              <a:t>松田浩一</a:t>
            </a:r>
            <a:r>
              <a:rPr lang="en-US" altLang="ja-JP" sz="1200" dirty="0"/>
              <a:t>,</a:t>
            </a:r>
            <a:r>
              <a:rPr lang="ja-JP" altLang="en-US" sz="1200" dirty="0"/>
              <a:t>近藤邦雄</a:t>
            </a:r>
            <a:r>
              <a:rPr lang="en-US" altLang="ja-JP" sz="1200" dirty="0"/>
              <a:t>,</a:t>
            </a:r>
            <a:r>
              <a:rPr lang="ja-JP" altLang="en-US" sz="1200" b="1" dirty="0"/>
              <a:t>手書き図形入力のための時系列情報を利用した逐次清書法</a:t>
            </a:r>
            <a:r>
              <a:rPr lang="en-US" altLang="ja-JP" sz="1200" dirty="0"/>
              <a:t>, </a:t>
            </a:r>
            <a:r>
              <a:rPr lang="ja-JP" altLang="en-US" sz="1200" dirty="0"/>
              <a:t>情報処理学会</a:t>
            </a:r>
            <a:r>
              <a:rPr lang="en-US" altLang="ja-JP" sz="1200" dirty="0"/>
              <a:t>,</a:t>
            </a:r>
            <a:r>
              <a:rPr lang="ja-JP" altLang="en-US" sz="1200" dirty="0"/>
              <a:t>情報処理学会論文誌</a:t>
            </a:r>
            <a:r>
              <a:rPr lang="en-US" altLang="ja-JP" sz="1200" dirty="0"/>
              <a:t>, Vol.40, No.2, pp.594-601,1998</a:t>
            </a:r>
            <a:endParaRPr lang="ja-JP" altLang="en-US" sz="1200" dirty="0"/>
          </a:p>
        </p:txBody>
      </p:sp>
      <p:sp>
        <p:nvSpPr>
          <p:cNvPr id="12" name="テキスト ボックス 1">
            <a:extLst>
              <a:ext uri="{FF2B5EF4-FFF2-40B4-BE49-F238E27FC236}">
                <a16:creationId xmlns:a16="http://schemas.microsoft.com/office/drawing/2014/main" id="{8CD157EC-3416-4FA5-90E0-0AD15C04E570}"/>
              </a:ext>
            </a:extLst>
          </p:cNvPr>
          <p:cNvSpPr txBox="1">
            <a:spLocks noChangeArrowheads="1"/>
          </p:cNvSpPr>
          <p:nvPr/>
        </p:nvSpPr>
        <p:spPr bwMode="auto">
          <a:xfrm>
            <a:off x="352024" y="260233"/>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eaLnBrk="1" hangingPunct="1">
              <a:spcBef>
                <a:spcPct val="0"/>
              </a:spcBef>
              <a:buFontTx/>
              <a:buNone/>
            </a:pPr>
            <a:r>
              <a:rPr lang="en-US" altLang="ja-JP" sz="2400" b="1" dirty="0">
                <a:solidFill>
                  <a:srgbClr val="C00000"/>
                </a:solidFill>
              </a:rPr>
              <a:t>1998</a:t>
            </a:r>
            <a:endParaRPr lang="ja-JP" altLang="en-US" sz="2400" dirty="0"/>
          </a:p>
        </p:txBody>
      </p:sp>
      <p:sp>
        <p:nvSpPr>
          <p:cNvPr id="3" name="スライド番号プレースホルダー 2">
            <a:extLst>
              <a:ext uri="{FF2B5EF4-FFF2-40B4-BE49-F238E27FC236}">
                <a16:creationId xmlns:a16="http://schemas.microsoft.com/office/drawing/2014/main" id="{AD51979E-C03B-4266-995B-4617357CDB81}"/>
              </a:ext>
            </a:extLst>
          </p:cNvPr>
          <p:cNvSpPr>
            <a:spLocks noGrp="1"/>
          </p:cNvSpPr>
          <p:nvPr>
            <p:ph type="sldNum" sz="quarter" idx="12"/>
          </p:nvPr>
        </p:nvSpPr>
        <p:spPr>
          <a:xfrm>
            <a:off x="9290331" y="6404903"/>
            <a:ext cx="2743200" cy="365125"/>
          </a:xfrm>
        </p:spPr>
        <p:txBody>
          <a:bodyPr/>
          <a:lstStyle/>
          <a:p>
            <a:fld id="{011825E6-0B3D-4B55-894C-2300E3F058C0}" type="slidenum">
              <a:rPr kumimoji="1" lang="ja-JP" altLang="en-US" smtClean="0"/>
              <a:t>60</a:t>
            </a:fld>
            <a:endParaRPr kumimoji="1" lang="ja-JP" altLang="en-US" dirty="0"/>
          </a:p>
        </p:txBody>
      </p:sp>
      <p:sp>
        <p:nvSpPr>
          <p:cNvPr id="4" name="正方形/長方形 3">
            <a:extLst>
              <a:ext uri="{FF2B5EF4-FFF2-40B4-BE49-F238E27FC236}">
                <a16:creationId xmlns:a16="http://schemas.microsoft.com/office/drawing/2014/main" id="{0FC5D80B-066D-443B-871B-07AA42122E55}"/>
              </a:ext>
            </a:extLst>
          </p:cNvPr>
          <p:cNvSpPr/>
          <p:nvPr/>
        </p:nvSpPr>
        <p:spPr>
          <a:xfrm>
            <a:off x="1275928" y="1325887"/>
            <a:ext cx="1338828" cy="369332"/>
          </a:xfrm>
          <a:prstGeom prst="rect">
            <a:avLst/>
          </a:prstGeom>
        </p:spPr>
        <p:txBody>
          <a:bodyPr wrap="none">
            <a:spAutoFit/>
          </a:bodyPr>
          <a:lstStyle/>
          <a:p>
            <a:r>
              <a:rPr lang="ja-JP" altLang="en-US" dirty="0"/>
              <a:t>逐次清書法</a:t>
            </a:r>
          </a:p>
        </p:txBody>
      </p:sp>
    </p:spTree>
    <p:extLst>
      <p:ext uri="{BB962C8B-B14F-4D97-AF65-F5344CB8AC3E}">
        <p14:creationId xmlns:p14="http://schemas.microsoft.com/office/powerpoint/2010/main" val="25649817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2436813" y="1198563"/>
            <a:ext cx="822960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endParaRPr lang="ja-JP" altLang="en-US" sz="2000"/>
          </a:p>
        </p:txBody>
      </p:sp>
      <p:pic>
        <p:nvPicPr>
          <p:cNvPr id="28675" name="Picture 3" descr="clock-fillet0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0901" y="630238"/>
            <a:ext cx="2378075"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4" descr="clock-fillet0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9501" y="642939"/>
            <a:ext cx="2378075" cy="18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5" descr="clock-fillet1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16801" y="576263"/>
            <a:ext cx="2505075"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6" descr="clock-fillet1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5856" y="2491028"/>
            <a:ext cx="2428875"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7" descr="clock-fillet2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4630" y="2411653"/>
            <a:ext cx="2509838"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9" descr="clock-fillet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47181" y="4219816"/>
            <a:ext cx="2606675"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1" name="Text Box 10"/>
          <p:cNvSpPr txBox="1">
            <a:spLocks noChangeArrowheads="1"/>
          </p:cNvSpPr>
          <p:nvPr/>
        </p:nvSpPr>
        <p:spPr bwMode="auto">
          <a:xfrm>
            <a:off x="1851025" y="140758"/>
            <a:ext cx="82105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a:spcBef>
                <a:spcPct val="0"/>
              </a:spcBef>
              <a:buFontTx/>
              <a:buNone/>
            </a:pPr>
            <a:r>
              <a:rPr lang="en-US" altLang="ja-JP" dirty="0">
                <a:ea typeface="ＤＦPOP体" pitchFamily="49" charset="-128"/>
              </a:rPr>
              <a:t>Rounding using freehand drawing</a:t>
            </a:r>
          </a:p>
        </p:txBody>
      </p:sp>
      <p:sp>
        <p:nvSpPr>
          <p:cNvPr id="28682" name="Text Box 11"/>
          <p:cNvSpPr txBox="1">
            <a:spLocks noChangeArrowheads="1"/>
          </p:cNvSpPr>
          <p:nvPr/>
        </p:nvSpPr>
        <p:spPr bwMode="auto">
          <a:xfrm>
            <a:off x="4175126" y="1962152"/>
            <a:ext cx="479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r>
              <a:rPr lang="en-US" altLang="ja-JP" sz="2000">
                <a:latin typeface="Times New Roman" pitchFamily="18" charset="0"/>
              </a:rPr>
              <a:t>(1)</a:t>
            </a:r>
          </a:p>
        </p:txBody>
      </p:sp>
      <p:sp>
        <p:nvSpPr>
          <p:cNvPr id="28683" name="Text Box 12"/>
          <p:cNvSpPr txBox="1">
            <a:spLocks noChangeArrowheads="1"/>
          </p:cNvSpPr>
          <p:nvPr/>
        </p:nvSpPr>
        <p:spPr bwMode="auto">
          <a:xfrm>
            <a:off x="6957663" y="2014918"/>
            <a:ext cx="47891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r>
              <a:rPr lang="en-US" altLang="ja-JP" sz="2000">
                <a:latin typeface="Times New Roman" pitchFamily="18" charset="0"/>
              </a:rPr>
              <a:t>(2)</a:t>
            </a:r>
          </a:p>
        </p:txBody>
      </p:sp>
      <p:sp>
        <p:nvSpPr>
          <p:cNvPr id="28684" name="Text Box 13"/>
          <p:cNvSpPr txBox="1">
            <a:spLocks noChangeArrowheads="1"/>
          </p:cNvSpPr>
          <p:nvPr/>
        </p:nvSpPr>
        <p:spPr bwMode="auto">
          <a:xfrm>
            <a:off x="9534638" y="2049703"/>
            <a:ext cx="479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r>
              <a:rPr lang="en-US" altLang="ja-JP" sz="2000" dirty="0">
                <a:latin typeface="Times New Roman" pitchFamily="18" charset="0"/>
              </a:rPr>
              <a:t>(3)</a:t>
            </a:r>
          </a:p>
        </p:txBody>
      </p:sp>
      <p:sp>
        <p:nvSpPr>
          <p:cNvPr id="28685" name="Text Box 15"/>
          <p:cNvSpPr txBox="1">
            <a:spLocks noChangeArrowheads="1"/>
          </p:cNvSpPr>
          <p:nvPr/>
        </p:nvSpPr>
        <p:spPr bwMode="auto">
          <a:xfrm>
            <a:off x="7369681" y="3776904"/>
            <a:ext cx="6826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r>
              <a:rPr lang="en-US" altLang="ja-JP" sz="2000">
                <a:latin typeface="Times New Roman" pitchFamily="18" charset="0"/>
              </a:rPr>
              <a:t>(5)</a:t>
            </a:r>
          </a:p>
        </p:txBody>
      </p:sp>
      <p:sp>
        <p:nvSpPr>
          <p:cNvPr id="28686" name="Text Box 17"/>
          <p:cNvSpPr txBox="1">
            <a:spLocks noChangeArrowheads="1"/>
          </p:cNvSpPr>
          <p:nvPr/>
        </p:nvSpPr>
        <p:spPr bwMode="auto">
          <a:xfrm>
            <a:off x="7534781" y="5745404"/>
            <a:ext cx="6826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r>
              <a:rPr lang="en-US" altLang="ja-JP" sz="2000">
                <a:latin typeface="Times New Roman" pitchFamily="18" charset="0"/>
              </a:rPr>
              <a:t>(7)</a:t>
            </a:r>
          </a:p>
        </p:txBody>
      </p:sp>
      <p:pic>
        <p:nvPicPr>
          <p:cNvPr id="28687" name="Picture 18" descr="clock-fillet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03493" y="4344830"/>
            <a:ext cx="2381250"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8" name="Picture 19" descr="clock-fillet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77239" y="2474867"/>
            <a:ext cx="2310634" cy="2010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66" name="Group 30"/>
          <p:cNvGrpSpPr>
            <a:grpSpLocks/>
          </p:cNvGrpSpPr>
          <p:nvPr/>
        </p:nvGrpSpPr>
        <p:grpSpPr bwMode="auto">
          <a:xfrm>
            <a:off x="6470650" y="1884363"/>
            <a:ext cx="406400" cy="280988"/>
            <a:chOff x="3116" y="1296"/>
            <a:chExt cx="256" cy="177"/>
          </a:xfrm>
        </p:grpSpPr>
        <p:sp>
          <p:nvSpPr>
            <p:cNvPr id="28701" name="Freeform 22"/>
            <p:cNvSpPr>
              <a:spLocks/>
            </p:cNvSpPr>
            <p:nvPr/>
          </p:nvSpPr>
          <p:spPr bwMode="auto">
            <a:xfrm>
              <a:off x="3116" y="1416"/>
              <a:ext cx="256" cy="57"/>
            </a:xfrm>
            <a:custGeom>
              <a:avLst/>
              <a:gdLst>
                <a:gd name="T0" fmla="*/ 0 w 256"/>
                <a:gd name="T1" fmla="*/ 56 h 57"/>
                <a:gd name="T2" fmla="*/ 148 w 256"/>
                <a:gd name="T3" fmla="*/ 48 h 57"/>
                <a:gd name="T4" fmla="*/ 256 w 256"/>
                <a:gd name="T5" fmla="*/ 0 h 57"/>
                <a:gd name="T6" fmla="*/ 0 60000 65536"/>
                <a:gd name="T7" fmla="*/ 0 60000 65536"/>
                <a:gd name="T8" fmla="*/ 0 60000 65536"/>
                <a:gd name="T9" fmla="*/ 0 w 256"/>
                <a:gd name="T10" fmla="*/ 0 h 57"/>
                <a:gd name="T11" fmla="*/ 256 w 256"/>
                <a:gd name="T12" fmla="*/ 57 h 57"/>
              </a:gdLst>
              <a:ahLst/>
              <a:cxnLst>
                <a:cxn ang="T6">
                  <a:pos x="T0" y="T1"/>
                </a:cxn>
                <a:cxn ang="T7">
                  <a:pos x="T2" y="T3"/>
                </a:cxn>
                <a:cxn ang="T8">
                  <a:pos x="T4" y="T5"/>
                </a:cxn>
              </a:cxnLst>
              <a:rect l="T9" t="T10" r="T11" b="T12"/>
              <a:pathLst>
                <a:path w="256" h="57">
                  <a:moveTo>
                    <a:pt x="0" y="56"/>
                  </a:moveTo>
                  <a:cubicBezTo>
                    <a:pt x="24" y="55"/>
                    <a:pt x="105" y="57"/>
                    <a:pt x="148" y="48"/>
                  </a:cubicBezTo>
                  <a:cubicBezTo>
                    <a:pt x="191" y="39"/>
                    <a:pt x="219" y="20"/>
                    <a:pt x="256" y="0"/>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8702" name="Freeform 23"/>
            <p:cNvSpPr>
              <a:spLocks/>
            </p:cNvSpPr>
            <p:nvPr/>
          </p:nvSpPr>
          <p:spPr bwMode="auto">
            <a:xfrm>
              <a:off x="3144" y="1296"/>
              <a:ext cx="192" cy="38"/>
            </a:xfrm>
            <a:custGeom>
              <a:avLst/>
              <a:gdLst>
                <a:gd name="T0" fmla="*/ 0 w 192"/>
                <a:gd name="T1" fmla="*/ 28 h 38"/>
                <a:gd name="T2" fmla="*/ 44 w 192"/>
                <a:gd name="T3" fmla="*/ 36 h 38"/>
                <a:gd name="T4" fmla="*/ 112 w 192"/>
                <a:gd name="T5" fmla="*/ 32 h 38"/>
                <a:gd name="T6" fmla="*/ 192 w 192"/>
                <a:gd name="T7" fmla="*/ 0 h 38"/>
                <a:gd name="T8" fmla="*/ 0 60000 65536"/>
                <a:gd name="T9" fmla="*/ 0 60000 65536"/>
                <a:gd name="T10" fmla="*/ 0 60000 65536"/>
                <a:gd name="T11" fmla="*/ 0 60000 65536"/>
                <a:gd name="T12" fmla="*/ 0 w 192"/>
                <a:gd name="T13" fmla="*/ 0 h 38"/>
                <a:gd name="T14" fmla="*/ 192 w 192"/>
                <a:gd name="T15" fmla="*/ 38 h 38"/>
              </a:gdLst>
              <a:ahLst/>
              <a:cxnLst>
                <a:cxn ang="T8">
                  <a:pos x="T0" y="T1"/>
                </a:cxn>
                <a:cxn ang="T9">
                  <a:pos x="T2" y="T3"/>
                </a:cxn>
                <a:cxn ang="T10">
                  <a:pos x="T4" y="T5"/>
                </a:cxn>
                <a:cxn ang="T11">
                  <a:pos x="T6" y="T7"/>
                </a:cxn>
              </a:cxnLst>
              <a:rect l="T12" t="T13" r="T14" b="T15"/>
              <a:pathLst>
                <a:path w="192" h="38">
                  <a:moveTo>
                    <a:pt x="0" y="28"/>
                  </a:moveTo>
                  <a:cubicBezTo>
                    <a:pt x="7" y="29"/>
                    <a:pt x="25" y="35"/>
                    <a:pt x="44" y="36"/>
                  </a:cubicBezTo>
                  <a:cubicBezTo>
                    <a:pt x="63" y="37"/>
                    <a:pt x="87" y="38"/>
                    <a:pt x="112" y="32"/>
                  </a:cubicBezTo>
                  <a:cubicBezTo>
                    <a:pt x="137" y="26"/>
                    <a:pt x="175" y="7"/>
                    <a:pt x="192" y="0"/>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27667" name="Group 31"/>
          <p:cNvGrpSpPr>
            <a:grpSpLocks/>
          </p:cNvGrpSpPr>
          <p:nvPr/>
        </p:nvGrpSpPr>
        <p:grpSpPr bwMode="auto">
          <a:xfrm>
            <a:off x="6921500" y="1719263"/>
            <a:ext cx="165100" cy="311150"/>
            <a:chOff x="3400" y="1192"/>
            <a:chExt cx="104" cy="196"/>
          </a:xfrm>
        </p:grpSpPr>
        <p:sp>
          <p:nvSpPr>
            <p:cNvPr id="28699" name="Freeform 24"/>
            <p:cNvSpPr>
              <a:spLocks/>
            </p:cNvSpPr>
            <p:nvPr/>
          </p:nvSpPr>
          <p:spPr bwMode="auto">
            <a:xfrm>
              <a:off x="3400" y="1192"/>
              <a:ext cx="100" cy="76"/>
            </a:xfrm>
            <a:custGeom>
              <a:avLst/>
              <a:gdLst>
                <a:gd name="T0" fmla="*/ 0 w 100"/>
                <a:gd name="T1" fmla="*/ 76 h 76"/>
                <a:gd name="T2" fmla="*/ 68 w 100"/>
                <a:gd name="T3" fmla="*/ 56 h 76"/>
                <a:gd name="T4" fmla="*/ 100 w 100"/>
                <a:gd name="T5" fmla="*/ 0 h 76"/>
                <a:gd name="T6" fmla="*/ 0 60000 65536"/>
                <a:gd name="T7" fmla="*/ 0 60000 65536"/>
                <a:gd name="T8" fmla="*/ 0 60000 65536"/>
                <a:gd name="T9" fmla="*/ 0 w 100"/>
                <a:gd name="T10" fmla="*/ 0 h 76"/>
                <a:gd name="T11" fmla="*/ 100 w 100"/>
                <a:gd name="T12" fmla="*/ 76 h 76"/>
              </a:gdLst>
              <a:ahLst/>
              <a:cxnLst>
                <a:cxn ang="T6">
                  <a:pos x="T0" y="T1"/>
                </a:cxn>
                <a:cxn ang="T7">
                  <a:pos x="T2" y="T3"/>
                </a:cxn>
                <a:cxn ang="T8">
                  <a:pos x="T4" y="T5"/>
                </a:cxn>
              </a:cxnLst>
              <a:rect l="T9" t="T10" r="T11" b="T12"/>
              <a:pathLst>
                <a:path w="100" h="76">
                  <a:moveTo>
                    <a:pt x="0" y="76"/>
                  </a:moveTo>
                  <a:cubicBezTo>
                    <a:pt x="11" y="73"/>
                    <a:pt x="51" y="69"/>
                    <a:pt x="68" y="56"/>
                  </a:cubicBezTo>
                  <a:cubicBezTo>
                    <a:pt x="85" y="43"/>
                    <a:pt x="93" y="12"/>
                    <a:pt x="100" y="0"/>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8700" name="Freeform 25"/>
            <p:cNvSpPr>
              <a:spLocks/>
            </p:cNvSpPr>
            <p:nvPr/>
          </p:nvSpPr>
          <p:spPr bwMode="auto">
            <a:xfrm>
              <a:off x="3424" y="1308"/>
              <a:ext cx="80" cy="80"/>
            </a:xfrm>
            <a:custGeom>
              <a:avLst/>
              <a:gdLst>
                <a:gd name="T0" fmla="*/ 0 w 80"/>
                <a:gd name="T1" fmla="*/ 80 h 80"/>
                <a:gd name="T2" fmla="*/ 52 w 80"/>
                <a:gd name="T3" fmla="*/ 56 h 80"/>
                <a:gd name="T4" fmla="*/ 80 w 80"/>
                <a:gd name="T5" fmla="*/ 0 h 80"/>
                <a:gd name="T6" fmla="*/ 0 60000 65536"/>
                <a:gd name="T7" fmla="*/ 0 60000 65536"/>
                <a:gd name="T8" fmla="*/ 0 60000 65536"/>
                <a:gd name="T9" fmla="*/ 0 w 80"/>
                <a:gd name="T10" fmla="*/ 0 h 80"/>
                <a:gd name="T11" fmla="*/ 80 w 80"/>
                <a:gd name="T12" fmla="*/ 80 h 80"/>
              </a:gdLst>
              <a:ahLst/>
              <a:cxnLst>
                <a:cxn ang="T6">
                  <a:pos x="T0" y="T1"/>
                </a:cxn>
                <a:cxn ang="T7">
                  <a:pos x="T2" y="T3"/>
                </a:cxn>
                <a:cxn ang="T8">
                  <a:pos x="T4" y="T5"/>
                </a:cxn>
              </a:cxnLst>
              <a:rect l="T9" t="T10" r="T11" b="T12"/>
              <a:pathLst>
                <a:path w="80" h="80">
                  <a:moveTo>
                    <a:pt x="0" y="80"/>
                  </a:moveTo>
                  <a:cubicBezTo>
                    <a:pt x="9" y="77"/>
                    <a:pt x="39" y="69"/>
                    <a:pt x="52" y="56"/>
                  </a:cubicBezTo>
                  <a:cubicBezTo>
                    <a:pt x="65" y="43"/>
                    <a:pt x="74" y="12"/>
                    <a:pt x="80" y="0"/>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pic>
        <p:nvPicPr>
          <p:cNvPr id="28692" name="Picture 8" descr="clock-fillet2b"/>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72218" y="4278554"/>
            <a:ext cx="2379662" cy="183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93" name="Text Box 14"/>
          <p:cNvSpPr txBox="1">
            <a:spLocks noChangeArrowheads="1"/>
          </p:cNvSpPr>
          <p:nvPr/>
        </p:nvSpPr>
        <p:spPr bwMode="auto">
          <a:xfrm>
            <a:off x="4283581" y="4018204"/>
            <a:ext cx="6826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r>
              <a:rPr lang="en-US" altLang="ja-JP" sz="2000">
                <a:latin typeface="Times New Roman" pitchFamily="18" charset="0"/>
              </a:rPr>
              <a:t>(4)</a:t>
            </a:r>
          </a:p>
        </p:txBody>
      </p:sp>
      <p:sp>
        <p:nvSpPr>
          <p:cNvPr id="28694" name="Text Box 16"/>
          <p:cNvSpPr txBox="1">
            <a:spLocks noChangeArrowheads="1"/>
          </p:cNvSpPr>
          <p:nvPr/>
        </p:nvSpPr>
        <p:spPr bwMode="auto">
          <a:xfrm>
            <a:off x="4435981" y="5796204"/>
            <a:ext cx="6826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r>
              <a:rPr lang="en-US" altLang="ja-JP" sz="2000">
                <a:latin typeface="Times New Roman" pitchFamily="18" charset="0"/>
              </a:rPr>
              <a:t>(6)</a:t>
            </a:r>
          </a:p>
        </p:txBody>
      </p:sp>
      <p:sp>
        <p:nvSpPr>
          <p:cNvPr id="27672" name="Oval 26"/>
          <p:cNvSpPr>
            <a:spLocks noChangeArrowheads="1"/>
          </p:cNvSpPr>
          <p:nvPr/>
        </p:nvSpPr>
        <p:spPr bwMode="auto">
          <a:xfrm>
            <a:off x="2496055" y="3711815"/>
            <a:ext cx="628650" cy="62865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endParaRPr lang="ja-JP" altLang="en-US" sz="2000"/>
          </a:p>
        </p:txBody>
      </p:sp>
      <p:sp>
        <p:nvSpPr>
          <p:cNvPr id="27673" name="Oval 27"/>
          <p:cNvSpPr>
            <a:spLocks noChangeArrowheads="1"/>
          </p:cNvSpPr>
          <p:nvPr/>
        </p:nvSpPr>
        <p:spPr bwMode="auto">
          <a:xfrm>
            <a:off x="2350005" y="5070715"/>
            <a:ext cx="628650" cy="62865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endParaRPr lang="ja-JP" altLang="en-US" sz="2000"/>
          </a:p>
        </p:txBody>
      </p:sp>
      <p:sp>
        <p:nvSpPr>
          <p:cNvPr id="27674" name="Oval 28"/>
          <p:cNvSpPr>
            <a:spLocks noChangeArrowheads="1"/>
          </p:cNvSpPr>
          <p:nvPr/>
        </p:nvSpPr>
        <p:spPr bwMode="auto">
          <a:xfrm>
            <a:off x="4013705" y="4562715"/>
            <a:ext cx="628650" cy="62865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endParaRPr lang="ja-JP" altLang="en-US" sz="2000"/>
          </a:p>
        </p:txBody>
      </p:sp>
      <p:sp>
        <p:nvSpPr>
          <p:cNvPr id="2" name="正方形/長方形 1"/>
          <p:cNvSpPr/>
          <p:nvPr/>
        </p:nvSpPr>
        <p:spPr>
          <a:xfrm>
            <a:off x="1909120" y="6212394"/>
            <a:ext cx="8909931" cy="584775"/>
          </a:xfrm>
          <a:prstGeom prst="rect">
            <a:avLst/>
          </a:prstGeom>
        </p:spPr>
        <p:txBody>
          <a:bodyPr wrap="square">
            <a:spAutoFit/>
          </a:bodyPr>
          <a:lstStyle/>
          <a:p>
            <a:r>
              <a:rPr lang="en-US" altLang="ja-JP" sz="1600" dirty="0" err="1"/>
              <a:t>Nozomu</a:t>
            </a:r>
            <a:r>
              <a:rPr lang="en-US" altLang="ja-JP" sz="1600" dirty="0"/>
              <a:t> Komori , Koichi Matsuda, Kunio Kondo, Pen Based Interface to Modify Geometric Models, Proceedings of the 8th ICECGDG, Vol.2, pp.180-184,1998</a:t>
            </a:r>
            <a:endParaRPr lang="ja-JP" altLang="en-US" sz="1600" dirty="0"/>
          </a:p>
        </p:txBody>
      </p:sp>
      <p:sp>
        <p:nvSpPr>
          <p:cNvPr id="31" name="テキスト ボックス 1">
            <a:extLst>
              <a:ext uri="{FF2B5EF4-FFF2-40B4-BE49-F238E27FC236}">
                <a16:creationId xmlns:a16="http://schemas.microsoft.com/office/drawing/2014/main" id="{FE17A88A-4ECB-441E-9DB9-30CCCBEF5EA8}"/>
              </a:ext>
            </a:extLst>
          </p:cNvPr>
          <p:cNvSpPr txBox="1">
            <a:spLocks noChangeArrowheads="1"/>
          </p:cNvSpPr>
          <p:nvPr/>
        </p:nvSpPr>
        <p:spPr bwMode="auto">
          <a:xfrm>
            <a:off x="352024" y="260233"/>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eaLnBrk="1" hangingPunct="1">
              <a:spcBef>
                <a:spcPct val="0"/>
              </a:spcBef>
              <a:buFontTx/>
              <a:buNone/>
            </a:pPr>
            <a:r>
              <a:rPr lang="en-US" altLang="ja-JP" sz="2400" b="1" dirty="0">
                <a:solidFill>
                  <a:srgbClr val="C00000"/>
                </a:solidFill>
              </a:rPr>
              <a:t>1998</a:t>
            </a:r>
            <a:endParaRPr lang="ja-JP" altLang="en-US" sz="2400" dirty="0"/>
          </a:p>
        </p:txBody>
      </p:sp>
      <p:sp>
        <p:nvSpPr>
          <p:cNvPr id="3" name="スライド番号プレースホルダー 2">
            <a:extLst>
              <a:ext uri="{FF2B5EF4-FFF2-40B4-BE49-F238E27FC236}">
                <a16:creationId xmlns:a16="http://schemas.microsoft.com/office/drawing/2014/main" id="{31DE0464-5A69-4B8D-9F1E-EB6985436A96}"/>
              </a:ext>
            </a:extLst>
          </p:cNvPr>
          <p:cNvSpPr>
            <a:spLocks noGrp="1"/>
          </p:cNvSpPr>
          <p:nvPr>
            <p:ph type="sldNum" sz="quarter" idx="12"/>
          </p:nvPr>
        </p:nvSpPr>
        <p:spPr>
          <a:xfrm>
            <a:off x="9298423" y="6396811"/>
            <a:ext cx="2743200" cy="365125"/>
          </a:xfrm>
        </p:spPr>
        <p:txBody>
          <a:bodyPr/>
          <a:lstStyle/>
          <a:p>
            <a:fld id="{011825E6-0B3D-4B55-894C-2300E3F058C0}" type="slidenum">
              <a:rPr kumimoji="1" lang="ja-JP" altLang="en-US" smtClean="0"/>
              <a:t>61</a:t>
            </a:fld>
            <a:endParaRPr kumimoji="1" lang="ja-JP" altLang="en-US" dirty="0"/>
          </a:p>
        </p:txBody>
      </p:sp>
      <p:sp>
        <p:nvSpPr>
          <p:cNvPr id="4" name="テキスト ボックス 3">
            <a:extLst>
              <a:ext uri="{FF2B5EF4-FFF2-40B4-BE49-F238E27FC236}">
                <a16:creationId xmlns:a16="http://schemas.microsoft.com/office/drawing/2014/main" id="{BDB967CC-C619-41F9-B7D7-04D98C04EAFF}"/>
              </a:ext>
            </a:extLst>
          </p:cNvPr>
          <p:cNvSpPr txBox="1"/>
          <p:nvPr/>
        </p:nvSpPr>
        <p:spPr>
          <a:xfrm>
            <a:off x="797859" y="923366"/>
            <a:ext cx="1180131" cy="400110"/>
          </a:xfrm>
          <a:prstGeom prst="rect">
            <a:avLst/>
          </a:prstGeom>
          <a:noFill/>
        </p:spPr>
        <p:txBody>
          <a:bodyPr wrap="none" rtlCol="0">
            <a:spAutoFit/>
          </a:bodyPr>
          <a:lstStyle/>
          <a:p>
            <a:r>
              <a:rPr kumimoji="1" lang="ja-JP" altLang="en-US" sz="2000" dirty="0"/>
              <a:t>角の丸め</a:t>
            </a:r>
          </a:p>
        </p:txBody>
      </p:sp>
    </p:spTree>
    <p:extLst>
      <p:ext uri="{BB962C8B-B14F-4D97-AF65-F5344CB8AC3E}">
        <p14:creationId xmlns:p14="http://schemas.microsoft.com/office/powerpoint/2010/main" val="14155612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7666"/>
                                        </p:tgtEl>
                                        <p:attrNameLst>
                                          <p:attrName>style.visibility</p:attrName>
                                        </p:attrNameLst>
                                      </p:cBhvr>
                                      <p:to>
                                        <p:strVal val="visible"/>
                                      </p:to>
                                    </p:set>
                                    <p:animEffect transition="in" filter="dissolve">
                                      <p:cBhvr>
                                        <p:cTn id="7" dur="500"/>
                                        <p:tgtEl>
                                          <p:spTgt spid="27666"/>
                                        </p:tgtEl>
                                      </p:cBhvr>
                                    </p:animEffect>
                                  </p:childTnLst>
                                </p:cTn>
                              </p:par>
                              <p:par>
                                <p:cTn id="8" presetID="9" presetClass="entr" presetSubtype="0" fill="hold" nodeType="withEffect">
                                  <p:stCondLst>
                                    <p:cond delay="0"/>
                                  </p:stCondLst>
                                  <p:childTnLst>
                                    <p:set>
                                      <p:cBhvr>
                                        <p:cTn id="9" dur="1" fill="hold">
                                          <p:stCondLst>
                                            <p:cond delay="0"/>
                                          </p:stCondLst>
                                        </p:cTn>
                                        <p:tgtEl>
                                          <p:spTgt spid="27667"/>
                                        </p:tgtEl>
                                        <p:attrNameLst>
                                          <p:attrName>style.visibility</p:attrName>
                                        </p:attrNameLst>
                                      </p:cBhvr>
                                      <p:to>
                                        <p:strVal val="visible"/>
                                      </p:to>
                                    </p:set>
                                    <p:animEffect transition="in" filter="dissolve">
                                      <p:cBhvr>
                                        <p:cTn id="10" dur="500"/>
                                        <p:tgtEl>
                                          <p:spTgt spid="2766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7672"/>
                                        </p:tgtEl>
                                        <p:attrNameLst>
                                          <p:attrName>style.visibility</p:attrName>
                                        </p:attrNameLst>
                                      </p:cBhvr>
                                      <p:to>
                                        <p:strVal val="visible"/>
                                      </p:to>
                                    </p:set>
                                    <p:animEffect transition="in" filter="dissolve">
                                      <p:cBhvr>
                                        <p:cTn id="15" dur="500"/>
                                        <p:tgtEl>
                                          <p:spTgt spid="27672"/>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7673"/>
                                        </p:tgtEl>
                                        <p:attrNameLst>
                                          <p:attrName>style.visibility</p:attrName>
                                        </p:attrNameLst>
                                      </p:cBhvr>
                                      <p:to>
                                        <p:strVal val="visible"/>
                                      </p:to>
                                    </p:set>
                                    <p:animEffect transition="in" filter="dissolve">
                                      <p:cBhvr>
                                        <p:cTn id="18" dur="500"/>
                                        <p:tgtEl>
                                          <p:spTgt spid="27673"/>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7674"/>
                                        </p:tgtEl>
                                        <p:attrNameLst>
                                          <p:attrName>style.visibility</p:attrName>
                                        </p:attrNameLst>
                                      </p:cBhvr>
                                      <p:to>
                                        <p:strVal val="visible"/>
                                      </p:to>
                                    </p:set>
                                    <p:animEffect transition="in" filter="dissolve">
                                      <p:cBhvr>
                                        <p:cTn id="21" dur="500"/>
                                        <p:tgtEl>
                                          <p:spTgt spid="27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72" grpId="0" animBg="1"/>
      <p:bldP spid="27673" grpId="0" animBg="1"/>
      <p:bldP spid="2767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2057401" y="2842721"/>
            <a:ext cx="21177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kumimoji="0" lang="en-US" altLang="ja-JP" sz="1600">
                <a:latin typeface="Times New Roman" pitchFamily="18" charset="0"/>
              </a:rPr>
              <a:t>(1)Drawing basic shape</a:t>
            </a:r>
          </a:p>
        </p:txBody>
      </p:sp>
      <p:sp>
        <p:nvSpPr>
          <p:cNvPr id="30723" name="Text Box 3"/>
          <p:cNvSpPr txBox="1">
            <a:spLocks noChangeArrowheads="1"/>
          </p:cNvSpPr>
          <p:nvPr/>
        </p:nvSpPr>
        <p:spPr bwMode="auto">
          <a:xfrm>
            <a:off x="4114800" y="2842721"/>
            <a:ext cx="19700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kumimoji="0" lang="en-US" altLang="ja-JP" sz="1600">
                <a:latin typeface="Times New Roman" pitchFamily="18" charset="0"/>
              </a:rPr>
              <a:t>(2)Adding new object</a:t>
            </a:r>
          </a:p>
        </p:txBody>
      </p:sp>
      <p:sp>
        <p:nvSpPr>
          <p:cNvPr id="30724" name="Text Box 4"/>
          <p:cNvSpPr txBox="1">
            <a:spLocks noChangeArrowheads="1"/>
          </p:cNvSpPr>
          <p:nvPr/>
        </p:nvSpPr>
        <p:spPr bwMode="auto">
          <a:xfrm>
            <a:off x="6096001" y="2842721"/>
            <a:ext cx="18827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kumimoji="0" lang="en-US" altLang="ja-JP" sz="1600">
                <a:latin typeface="Times New Roman" pitchFamily="18" charset="0"/>
              </a:rPr>
              <a:t>(3)Cutting the object</a:t>
            </a:r>
          </a:p>
        </p:txBody>
      </p:sp>
      <p:sp>
        <p:nvSpPr>
          <p:cNvPr id="30725" name="Text Box 5"/>
          <p:cNvSpPr txBox="1">
            <a:spLocks noChangeArrowheads="1"/>
          </p:cNvSpPr>
          <p:nvPr/>
        </p:nvSpPr>
        <p:spPr bwMode="auto">
          <a:xfrm>
            <a:off x="8077201" y="2842721"/>
            <a:ext cx="2143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kumimoji="0" lang="en-US" altLang="ja-JP" sz="1600">
                <a:latin typeface="Times New Roman" pitchFamily="18" charset="0"/>
              </a:rPr>
              <a:t>(4)Modifying the object</a:t>
            </a:r>
          </a:p>
        </p:txBody>
      </p:sp>
      <p:sp>
        <p:nvSpPr>
          <p:cNvPr id="30726" name="Text Box 6"/>
          <p:cNvSpPr txBox="1">
            <a:spLocks noChangeArrowheads="1"/>
          </p:cNvSpPr>
          <p:nvPr/>
        </p:nvSpPr>
        <p:spPr bwMode="auto">
          <a:xfrm>
            <a:off x="2057401" y="5204921"/>
            <a:ext cx="2238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kumimoji="0" lang="en-US" altLang="ja-JP" sz="1600">
                <a:latin typeface="Times New Roman" pitchFamily="18" charset="0"/>
              </a:rPr>
              <a:t>(5)Adding parallelepiped</a:t>
            </a:r>
          </a:p>
        </p:txBody>
      </p:sp>
      <p:sp>
        <p:nvSpPr>
          <p:cNvPr id="30727" name="Text Box 7"/>
          <p:cNvSpPr txBox="1">
            <a:spLocks noChangeArrowheads="1"/>
          </p:cNvSpPr>
          <p:nvPr/>
        </p:nvSpPr>
        <p:spPr bwMode="auto">
          <a:xfrm>
            <a:off x="4191001" y="5204921"/>
            <a:ext cx="16160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kumimoji="0" lang="en-US" altLang="ja-JP" sz="1600">
                <a:latin typeface="Times New Roman" pitchFamily="18" charset="0"/>
              </a:rPr>
              <a:t>(6)Adding details</a:t>
            </a:r>
          </a:p>
        </p:txBody>
      </p:sp>
      <p:sp>
        <p:nvSpPr>
          <p:cNvPr id="30728" name="Text Box 8"/>
          <p:cNvSpPr txBox="1">
            <a:spLocks noChangeArrowheads="1"/>
          </p:cNvSpPr>
          <p:nvPr/>
        </p:nvSpPr>
        <p:spPr bwMode="auto">
          <a:xfrm>
            <a:off x="6096001" y="5204921"/>
            <a:ext cx="9937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kumimoji="0" lang="en-US" altLang="ja-JP" sz="1600">
                <a:latin typeface="Times New Roman" pitchFamily="18" charset="0"/>
              </a:rPr>
              <a:t>(7)Result </a:t>
            </a:r>
          </a:p>
        </p:txBody>
      </p:sp>
      <p:sp>
        <p:nvSpPr>
          <p:cNvPr id="30729" name="Text Box 9"/>
          <p:cNvSpPr txBox="1">
            <a:spLocks noChangeArrowheads="1"/>
          </p:cNvSpPr>
          <p:nvPr/>
        </p:nvSpPr>
        <p:spPr bwMode="auto">
          <a:xfrm>
            <a:off x="8077201" y="5204921"/>
            <a:ext cx="15351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kumimoji="0" lang="en-US" altLang="ja-JP" sz="1600">
                <a:latin typeface="Times New Roman" pitchFamily="18" charset="0"/>
              </a:rPr>
              <a:t>(8)Another view</a:t>
            </a:r>
          </a:p>
        </p:txBody>
      </p:sp>
      <p:pic>
        <p:nvPicPr>
          <p:cNvPr id="30730" name="Picture 10" descr="stapler_s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985347"/>
            <a:ext cx="798195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11" descr="stapler_s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3338022"/>
            <a:ext cx="798195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2" name="Rectangle 12"/>
          <p:cNvSpPr>
            <a:spLocks noGrp="1" noChangeArrowheads="1"/>
          </p:cNvSpPr>
          <p:nvPr>
            <p:ph type="title" idx="4294967295"/>
          </p:nvPr>
        </p:nvSpPr>
        <p:spPr>
          <a:xfrm>
            <a:off x="1990725" y="435"/>
            <a:ext cx="8229600" cy="1143000"/>
          </a:xfrm>
        </p:spPr>
        <p:txBody>
          <a:bodyPr/>
          <a:lstStyle/>
          <a:p>
            <a:pPr algn="l" eaLnBrk="1" hangingPunct="1"/>
            <a:r>
              <a:rPr lang="en-US" altLang="ja-JP" sz="3600" b="1" dirty="0"/>
              <a:t>Making a Stapler</a:t>
            </a:r>
          </a:p>
        </p:txBody>
      </p:sp>
      <p:sp>
        <p:nvSpPr>
          <p:cNvPr id="2" name="正方形/長方形 1"/>
          <p:cNvSpPr/>
          <p:nvPr/>
        </p:nvSpPr>
        <p:spPr>
          <a:xfrm>
            <a:off x="1956446" y="5733257"/>
            <a:ext cx="8711555" cy="954107"/>
          </a:xfrm>
          <a:prstGeom prst="rect">
            <a:avLst/>
          </a:prstGeom>
        </p:spPr>
        <p:txBody>
          <a:bodyPr wrap="square">
            <a:spAutoFit/>
          </a:bodyPr>
          <a:lstStyle/>
          <a:p>
            <a:r>
              <a:rPr lang="en-US" altLang="ja-JP" sz="1400" dirty="0"/>
              <a:t>1. S. SUGISHITA, K. KONDO, H. SATO, S.SHIMADA, Sketch Interpreter for geometric modelling, Annals of Numerical Mathematics 3, pp.361-372,1996</a:t>
            </a:r>
          </a:p>
          <a:p>
            <a:r>
              <a:rPr lang="en-US" altLang="ja-JP" sz="1400" dirty="0"/>
              <a:t>2. K.MATSUDA,S.SUGISHITA, XU Z., K.KONDO, H.SATO, S.SHIMADA, Freehand Sketch System for 3D Geometric Modeling, Shape Modeling International, pp.55-62, 1997.3</a:t>
            </a:r>
            <a:endParaRPr lang="ja-JP" altLang="en-US" sz="1400" dirty="0"/>
          </a:p>
        </p:txBody>
      </p:sp>
      <p:sp>
        <p:nvSpPr>
          <p:cNvPr id="14" name="テキスト ボックス 1">
            <a:extLst>
              <a:ext uri="{FF2B5EF4-FFF2-40B4-BE49-F238E27FC236}">
                <a16:creationId xmlns:a16="http://schemas.microsoft.com/office/drawing/2014/main" id="{38F59A47-DDF8-46B4-B95A-957D2BCFBA23}"/>
              </a:ext>
            </a:extLst>
          </p:cNvPr>
          <p:cNvSpPr txBox="1">
            <a:spLocks noChangeArrowheads="1"/>
          </p:cNvSpPr>
          <p:nvPr/>
        </p:nvSpPr>
        <p:spPr bwMode="auto">
          <a:xfrm>
            <a:off x="352024" y="260233"/>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eaLnBrk="1" hangingPunct="1">
              <a:spcBef>
                <a:spcPct val="0"/>
              </a:spcBef>
              <a:buFontTx/>
              <a:buNone/>
            </a:pPr>
            <a:r>
              <a:rPr lang="en-US" altLang="ja-JP" sz="2400" b="1" dirty="0">
                <a:solidFill>
                  <a:srgbClr val="C00000"/>
                </a:solidFill>
              </a:rPr>
              <a:t>1996</a:t>
            </a:r>
            <a:endParaRPr lang="ja-JP" altLang="en-US" sz="2400" dirty="0"/>
          </a:p>
        </p:txBody>
      </p:sp>
      <p:sp>
        <p:nvSpPr>
          <p:cNvPr id="3" name="スライド番号プレースホルダー 2">
            <a:extLst>
              <a:ext uri="{FF2B5EF4-FFF2-40B4-BE49-F238E27FC236}">
                <a16:creationId xmlns:a16="http://schemas.microsoft.com/office/drawing/2014/main" id="{3D242CA6-3BF2-430F-A9CC-E4CF7007CF27}"/>
              </a:ext>
            </a:extLst>
          </p:cNvPr>
          <p:cNvSpPr>
            <a:spLocks noGrp="1"/>
          </p:cNvSpPr>
          <p:nvPr>
            <p:ph type="sldNum" sz="quarter" idx="12"/>
          </p:nvPr>
        </p:nvSpPr>
        <p:spPr>
          <a:xfrm>
            <a:off x="9322699" y="6356350"/>
            <a:ext cx="2743200" cy="365125"/>
          </a:xfrm>
        </p:spPr>
        <p:txBody>
          <a:bodyPr/>
          <a:lstStyle/>
          <a:p>
            <a:fld id="{011825E6-0B3D-4B55-894C-2300E3F058C0}" type="slidenum">
              <a:rPr kumimoji="1" lang="ja-JP" altLang="en-US" smtClean="0"/>
              <a:t>62</a:t>
            </a:fld>
            <a:endParaRPr kumimoji="1" lang="ja-JP" altLang="en-US" dirty="0"/>
          </a:p>
        </p:txBody>
      </p:sp>
    </p:spTree>
    <p:extLst>
      <p:ext uri="{BB962C8B-B14F-4D97-AF65-F5344CB8AC3E}">
        <p14:creationId xmlns:p14="http://schemas.microsoft.com/office/powerpoint/2010/main" val="1375523018"/>
      </p:ext>
    </p:extLst>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E11296A2-5BBD-4588-97C4-E84B4332AA0C}"/>
              </a:ext>
            </a:extLst>
          </p:cNvPr>
          <p:cNvSpPr/>
          <p:nvPr/>
        </p:nvSpPr>
        <p:spPr>
          <a:xfrm>
            <a:off x="0" y="0"/>
            <a:ext cx="12192000" cy="685800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4819" name="Rectangle 2"/>
          <p:cNvSpPr>
            <a:spLocks noGrp="1" noChangeArrowheads="1"/>
          </p:cNvSpPr>
          <p:nvPr>
            <p:ph type="ctrTitle"/>
          </p:nvPr>
        </p:nvSpPr>
        <p:spPr>
          <a:xfrm>
            <a:off x="2144816" y="775121"/>
            <a:ext cx="8018463" cy="1057275"/>
          </a:xfrm>
        </p:spPr>
        <p:txBody>
          <a:bodyPr/>
          <a:lstStyle/>
          <a:p>
            <a:pPr eaLnBrk="1" hangingPunct="1"/>
            <a:r>
              <a:rPr lang="en-US" altLang="zh-CN" sz="2800" b="1" dirty="0"/>
              <a:t>A Sketch Interpreter System </a:t>
            </a:r>
            <a:br>
              <a:rPr lang="en-US" altLang="ja-JP" sz="2800" b="1" dirty="0"/>
            </a:br>
            <a:r>
              <a:rPr lang="en-US" altLang="zh-CN" sz="2800" b="1" dirty="0"/>
              <a:t>with Shading and Cross Section Lines</a:t>
            </a:r>
          </a:p>
        </p:txBody>
      </p:sp>
      <p:graphicFrame>
        <p:nvGraphicFramePr>
          <p:cNvPr id="34820" name="Object 5"/>
          <p:cNvGraphicFramePr>
            <a:graphicFrameLocks noChangeAspect="1"/>
          </p:cNvGraphicFramePr>
          <p:nvPr/>
        </p:nvGraphicFramePr>
        <p:xfrm>
          <a:off x="5390209" y="2415372"/>
          <a:ext cx="1166812" cy="1263650"/>
        </p:xfrm>
        <a:graphic>
          <a:graphicData uri="http://schemas.openxmlformats.org/presentationml/2006/ole">
            <mc:AlternateContent xmlns:mc="http://schemas.openxmlformats.org/markup-compatibility/2006">
              <mc:Choice xmlns:v="urn:schemas-microsoft-com:vml" Requires="v">
                <p:oleObj name="Image" r:id="rId3" imgW="5714286" imgH="5714286" progId="PSP6.Image">
                  <p:embed/>
                </p:oleObj>
              </mc:Choice>
              <mc:Fallback>
                <p:oleObj name="Image" r:id="rId3" imgW="5714286" imgH="5714286" progId="PSP6.Image">
                  <p:embed/>
                  <p:pic>
                    <p:nvPicPr>
                      <p:cNvPr id="3482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0209" y="2415372"/>
                        <a:ext cx="1166812" cy="1263650"/>
                      </a:xfrm>
                      <a:prstGeom prst="rect">
                        <a:avLst/>
                      </a:prstGeom>
                      <a:noFill/>
                      <a:ln w="19050">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4821" name="Object 6"/>
          <p:cNvGraphicFramePr>
            <a:graphicFrameLocks noChangeAspect="1"/>
          </p:cNvGraphicFramePr>
          <p:nvPr/>
        </p:nvGraphicFramePr>
        <p:xfrm>
          <a:off x="6671322" y="2415373"/>
          <a:ext cx="1147763" cy="1262063"/>
        </p:xfrm>
        <a:graphic>
          <a:graphicData uri="http://schemas.openxmlformats.org/presentationml/2006/ole">
            <mc:AlternateContent xmlns:mc="http://schemas.openxmlformats.org/markup-compatibility/2006">
              <mc:Choice xmlns:v="urn:schemas-microsoft-com:vml" Requires="v">
                <p:oleObj name="Image" r:id="rId5" imgW="5714286" imgH="5714286" progId="PSP6.Image">
                  <p:embed/>
                </p:oleObj>
              </mc:Choice>
              <mc:Fallback>
                <p:oleObj name="Image" r:id="rId5" imgW="5714286" imgH="5714286" progId="PSP6.Image">
                  <p:embed/>
                  <p:pic>
                    <p:nvPicPr>
                      <p:cNvPr id="34821"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1322" y="2415373"/>
                        <a:ext cx="1147763" cy="1262063"/>
                      </a:xfrm>
                      <a:prstGeom prst="rect">
                        <a:avLst/>
                      </a:prstGeom>
                      <a:noFill/>
                      <a:ln w="19050">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4822" name="Object 7"/>
          <p:cNvGraphicFramePr>
            <a:graphicFrameLocks noChangeAspect="1"/>
          </p:cNvGraphicFramePr>
          <p:nvPr/>
        </p:nvGraphicFramePr>
        <p:xfrm>
          <a:off x="7893696" y="2415373"/>
          <a:ext cx="1162050" cy="1260475"/>
        </p:xfrm>
        <a:graphic>
          <a:graphicData uri="http://schemas.openxmlformats.org/presentationml/2006/ole">
            <mc:AlternateContent xmlns:mc="http://schemas.openxmlformats.org/markup-compatibility/2006">
              <mc:Choice xmlns:v="urn:schemas-microsoft-com:vml" Requires="v">
                <p:oleObj name="Image" r:id="rId7" imgW="5714286" imgH="5714286" progId="PSP6.Image">
                  <p:embed/>
                </p:oleObj>
              </mc:Choice>
              <mc:Fallback>
                <p:oleObj name="Image" r:id="rId7" imgW="5714286" imgH="5714286" progId="PSP6.Image">
                  <p:embed/>
                  <p:pic>
                    <p:nvPicPr>
                      <p:cNvPr id="34822"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93696" y="2415373"/>
                        <a:ext cx="1162050" cy="1260475"/>
                      </a:xfrm>
                      <a:prstGeom prst="rect">
                        <a:avLst/>
                      </a:prstGeom>
                      <a:noFill/>
                      <a:ln w="19050">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4823"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47688" y="2415373"/>
            <a:ext cx="1922463" cy="1439863"/>
          </a:xfrm>
          <a:prstGeom prst="rect">
            <a:avLst/>
          </a:prstGeom>
          <a:noFill/>
          <a:ln w="19050">
            <a:solidFill>
              <a:srgbClr val="000066"/>
            </a:solidFill>
            <a:miter lim="800000"/>
            <a:headEnd/>
            <a:tailEnd/>
          </a:ln>
          <a:extLst>
            <a:ext uri="{909E8E84-426E-40DD-AFC4-6F175D3DCCD1}">
              <a14:hiddenFill xmlns:a14="http://schemas.microsoft.com/office/drawing/2010/main">
                <a:solidFill>
                  <a:srgbClr val="FFFFFF"/>
                </a:solidFill>
              </a14:hiddenFill>
            </a:ext>
          </a:extLst>
        </p:spPr>
      </p:pic>
      <p:pic>
        <p:nvPicPr>
          <p:cNvPr id="34824"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87035" y="3772686"/>
            <a:ext cx="1163637" cy="1392237"/>
          </a:xfrm>
          <a:prstGeom prst="rect">
            <a:avLst/>
          </a:prstGeom>
          <a:noFill/>
          <a:ln w="19050">
            <a:solidFill>
              <a:srgbClr val="000066"/>
            </a:solidFill>
            <a:miter lim="800000"/>
            <a:headEnd/>
            <a:tailEnd/>
          </a:ln>
          <a:extLst>
            <a:ext uri="{909E8E84-426E-40DD-AFC4-6F175D3DCCD1}">
              <a14:hiddenFill xmlns:a14="http://schemas.microsoft.com/office/drawing/2010/main">
                <a:solidFill>
                  <a:srgbClr val="FFFFFF"/>
                </a:solidFill>
              </a14:hiddenFill>
            </a:ext>
          </a:extLst>
        </p:spPr>
      </p:pic>
      <p:pic>
        <p:nvPicPr>
          <p:cNvPr id="34825" name="Picture 1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63384" y="3785386"/>
            <a:ext cx="1154112" cy="1379537"/>
          </a:xfrm>
          <a:prstGeom prst="rect">
            <a:avLst/>
          </a:prstGeom>
          <a:noFill/>
          <a:ln w="19050">
            <a:solidFill>
              <a:srgbClr val="000066"/>
            </a:solidFill>
            <a:miter lim="800000"/>
            <a:headEnd/>
            <a:tailEnd/>
          </a:ln>
          <a:extLst>
            <a:ext uri="{909E8E84-426E-40DD-AFC4-6F175D3DCCD1}">
              <a14:hiddenFill xmlns:a14="http://schemas.microsoft.com/office/drawing/2010/main">
                <a:solidFill>
                  <a:srgbClr val="FFFFFF"/>
                </a:solidFill>
              </a14:hiddenFill>
            </a:ext>
          </a:extLst>
        </p:spPr>
      </p:pic>
      <p:pic>
        <p:nvPicPr>
          <p:cNvPr id="34826" name="Picture 1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896564" y="3789040"/>
            <a:ext cx="1149350" cy="1376362"/>
          </a:xfrm>
          <a:prstGeom prst="rect">
            <a:avLst/>
          </a:prstGeom>
          <a:noFill/>
          <a:ln w="19050">
            <a:solidFill>
              <a:srgbClr val="000066"/>
            </a:solidFill>
            <a:miter lim="800000"/>
            <a:headEnd/>
            <a:tailEnd/>
          </a:ln>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259976" y="5726268"/>
            <a:ext cx="11725835" cy="938719"/>
          </a:xfrm>
          <a:prstGeom prst="rect">
            <a:avLst/>
          </a:prstGeom>
        </p:spPr>
        <p:txBody>
          <a:bodyPr wrap="square">
            <a:spAutoFit/>
          </a:bodyPr>
          <a:lstStyle/>
          <a:p>
            <a:r>
              <a:rPr lang="en-US" altLang="ja-JP" sz="1100" dirty="0"/>
              <a:t>1.K. Kondo, H. </a:t>
            </a:r>
            <a:r>
              <a:rPr lang="en-US" altLang="ja-JP" sz="1100" dirty="0" err="1"/>
              <a:t>Shizuka</a:t>
            </a:r>
            <a:r>
              <a:rPr lang="en-US" altLang="ja-JP" sz="1100" dirty="0"/>
              <a:t>, W. Liu, K. </a:t>
            </a:r>
            <a:r>
              <a:rPr lang="en-US" altLang="ja-JP" sz="1100" dirty="0" err="1"/>
              <a:t>Matsuda,A</a:t>
            </a:r>
            <a:r>
              <a:rPr lang="en-US" altLang="ja-JP" sz="1100" dirty="0"/>
              <a:t> Sketch Interpreter System with Shading and Cross Section Lines, Journal for Geometry and Graphics, Volume 9, No.2, pp.177-189, 2005</a:t>
            </a:r>
            <a:br>
              <a:rPr lang="en-US" altLang="ja-JP" sz="1100" dirty="0"/>
            </a:br>
            <a:r>
              <a:rPr lang="en-US" altLang="ja-JP" sz="1100" dirty="0"/>
              <a:t>2. </a:t>
            </a:r>
            <a:r>
              <a:rPr lang="ja-JP" altLang="en-US" sz="1100" dirty="0"/>
              <a:t>松田浩一</a:t>
            </a:r>
            <a:r>
              <a:rPr lang="en-US" altLang="ja-JP" sz="1100" dirty="0"/>
              <a:t>,</a:t>
            </a:r>
            <a:r>
              <a:rPr lang="ja-JP" altLang="en-US" sz="1100" dirty="0"/>
              <a:t>鈴木俊博</a:t>
            </a:r>
            <a:r>
              <a:rPr lang="en-US" altLang="ja-JP" sz="1100" dirty="0"/>
              <a:t>,</a:t>
            </a:r>
            <a:r>
              <a:rPr lang="ja-JP" altLang="en-US" sz="1100" dirty="0"/>
              <a:t>静春樹</a:t>
            </a:r>
            <a:r>
              <a:rPr lang="en-US" altLang="ja-JP" sz="1100" dirty="0"/>
              <a:t>,</a:t>
            </a:r>
            <a:r>
              <a:rPr lang="ja-JP" altLang="en-US" sz="1100" dirty="0"/>
              <a:t>近藤邦雄</a:t>
            </a:r>
            <a:r>
              <a:rPr lang="en-US" altLang="ja-JP" sz="1100" dirty="0"/>
              <a:t>,</a:t>
            </a:r>
            <a:r>
              <a:rPr lang="ja-JP" altLang="en-US" sz="1100" dirty="0"/>
              <a:t>スケッチインタプリタシステム</a:t>
            </a:r>
            <a:r>
              <a:rPr lang="en-US" altLang="ja-JP" sz="1100" dirty="0"/>
              <a:t>:</a:t>
            </a:r>
            <a:r>
              <a:rPr lang="ja-JP" altLang="en-US" sz="1100" dirty="0"/>
              <a:t>手描き陰影による</a:t>
            </a:r>
            <a:r>
              <a:rPr lang="en-US" altLang="ja-JP" sz="1100" dirty="0"/>
              <a:t>3 </a:t>
            </a:r>
            <a:r>
              <a:rPr lang="ja-JP" altLang="en-US" sz="1100" dirty="0"/>
              <a:t>次元形状制御法</a:t>
            </a:r>
            <a:r>
              <a:rPr lang="en-US" altLang="ja-JP" sz="1100" dirty="0"/>
              <a:t>,</a:t>
            </a:r>
            <a:r>
              <a:rPr lang="ja-JP" altLang="en-US" sz="1100" dirty="0"/>
              <a:t>情報処理学会</a:t>
            </a:r>
            <a:r>
              <a:rPr lang="en-US" altLang="ja-JP" sz="1100" dirty="0"/>
              <a:t>,</a:t>
            </a:r>
            <a:r>
              <a:rPr lang="ja-JP" altLang="en-US" sz="1100" dirty="0"/>
              <a:t>情報処理学会論文誌</a:t>
            </a:r>
            <a:r>
              <a:rPr lang="en-US" altLang="ja-JP" sz="1100" dirty="0"/>
              <a:t>, Vol.44,No.11,pp.2547-2555, 2003.11,</a:t>
            </a:r>
            <a:br>
              <a:rPr lang="en-US" altLang="ja-JP" sz="1100" dirty="0"/>
            </a:br>
            <a:r>
              <a:rPr lang="en-US" altLang="ja-JP" sz="1100" dirty="0"/>
              <a:t>3. Haruki </a:t>
            </a:r>
            <a:r>
              <a:rPr lang="en-US" altLang="ja-JP" sz="1100" dirty="0" err="1"/>
              <a:t>Shizuka</a:t>
            </a:r>
            <a:r>
              <a:rPr lang="en-US" altLang="ja-JP" sz="1100" dirty="0"/>
              <a:t>, </a:t>
            </a:r>
            <a:r>
              <a:rPr lang="en-US" altLang="ja-JP" sz="1100" dirty="0" err="1"/>
              <a:t>Weizhong</a:t>
            </a:r>
            <a:r>
              <a:rPr lang="en-US" altLang="ja-JP" sz="1100" dirty="0"/>
              <a:t> Liu, Kunio Kondo, Koichi Matsuda, A Sketch Interpreter System with Shading and Cross Section Lines by Freehand Drawing, International Society for Geometry and Graphics, Proceeding of International Conference on Geometry and Graphics, pp.357-362 ,2004.8</a:t>
            </a:r>
            <a:br>
              <a:rPr lang="en-US" altLang="ja-JP" sz="1100" dirty="0"/>
            </a:br>
            <a:r>
              <a:rPr lang="en-US" altLang="ja-JP" sz="1100" dirty="0"/>
              <a:t>4. </a:t>
            </a:r>
            <a:r>
              <a:rPr lang="ja-JP" altLang="en-US" sz="1100" dirty="0"/>
              <a:t>鈴木俊博</a:t>
            </a:r>
            <a:r>
              <a:rPr lang="en-US" altLang="ja-JP" sz="1100" dirty="0"/>
              <a:t>,</a:t>
            </a:r>
            <a:r>
              <a:rPr lang="ja-JP" altLang="en-US" sz="1100" dirty="0"/>
              <a:t>　松田浩一</a:t>
            </a:r>
            <a:r>
              <a:rPr lang="en-US" altLang="ja-JP" sz="1100" dirty="0"/>
              <a:t>,</a:t>
            </a:r>
            <a:r>
              <a:rPr lang="ja-JP" altLang="en-US" sz="1100" dirty="0"/>
              <a:t>　近藤邦雄</a:t>
            </a:r>
            <a:r>
              <a:rPr lang="en-US" altLang="ja-JP" sz="1100" dirty="0"/>
              <a:t>, </a:t>
            </a:r>
            <a:r>
              <a:rPr lang="ja-JP" altLang="en-US" sz="1100" dirty="0"/>
              <a:t>手描きスケッチにおける陰影表現を用いた</a:t>
            </a:r>
            <a:r>
              <a:rPr lang="en-US" altLang="ja-JP" sz="1100" dirty="0"/>
              <a:t>3</a:t>
            </a:r>
            <a:r>
              <a:rPr lang="ja-JP" altLang="en-US" sz="1100" dirty="0"/>
              <a:t>次元形状制御法</a:t>
            </a:r>
            <a:r>
              <a:rPr lang="en-US" altLang="ja-JP" sz="1100" dirty="0"/>
              <a:t>,</a:t>
            </a:r>
            <a:r>
              <a:rPr lang="ja-JP" altLang="en-US" sz="1100" dirty="0"/>
              <a:t>日本図学会</a:t>
            </a:r>
            <a:r>
              <a:rPr lang="en-US" altLang="ja-JP" sz="1100" dirty="0"/>
              <a:t>, </a:t>
            </a:r>
            <a:r>
              <a:rPr lang="ja-JP" altLang="en-US" sz="1100" dirty="0"/>
              <a:t>本部例会</a:t>
            </a:r>
            <a:r>
              <a:rPr lang="en-US" altLang="ja-JP" sz="1100" dirty="0"/>
              <a:t>,</a:t>
            </a:r>
            <a:r>
              <a:rPr lang="ja-JP" altLang="en-US" sz="1100" dirty="0"/>
              <a:t>　</a:t>
            </a:r>
            <a:r>
              <a:rPr lang="en-US" altLang="ja-JP" sz="1100" dirty="0"/>
              <a:t>2001.12</a:t>
            </a:r>
            <a:endParaRPr lang="ja-JP" altLang="en-US" sz="1100" dirty="0"/>
          </a:p>
        </p:txBody>
      </p:sp>
      <p:sp>
        <p:nvSpPr>
          <p:cNvPr id="3" name="スライド番号プレースホルダー 2">
            <a:extLst>
              <a:ext uri="{FF2B5EF4-FFF2-40B4-BE49-F238E27FC236}">
                <a16:creationId xmlns:a16="http://schemas.microsoft.com/office/drawing/2014/main" id="{818B2A9E-482D-4122-AB60-1E99081E6E38}"/>
              </a:ext>
            </a:extLst>
          </p:cNvPr>
          <p:cNvSpPr>
            <a:spLocks noGrp="1"/>
          </p:cNvSpPr>
          <p:nvPr>
            <p:ph type="sldNum" sz="quarter" idx="12"/>
          </p:nvPr>
        </p:nvSpPr>
        <p:spPr>
          <a:xfrm>
            <a:off x="9322699" y="6404902"/>
            <a:ext cx="2743200" cy="365125"/>
          </a:xfrm>
        </p:spPr>
        <p:txBody>
          <a:bodyPr/>
          <a:lstStyle/>
          <a:p>
            <a:fld id="{011825E6-0B3D-4B55-894C-2300E3F058C0}" type="slidenum">
              <a:rPr kumimoji="1" lang="ja-JP" altLang="en-US" smtClean="0"/>
              <a:t>63</a:t>
            </a:fld>
            <a:endParaRPr kumimoji="1" lang="ja-JP" altLang="en-US" dirty="0"/>
          </a:p>
        </p:txBody>
      </p:sp>
    </p:spTree>
    <p:extLst>
      <p:ext uri="{BB962C8B-B14F-4D97-AF65-F5344CB8AC3E}">
        <p14:creationId xmlns:p14="http://schemas.microsoft.com/office/powerpoint/2010/main" val="39401538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8564" y="4824413"/>
            <a:ext cx="1620837"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74113" y="2552700"/>
            <a:ext cx="1516062" cy="131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Rectangle 2"/>
          <p:cNvSpPr>
            <a:spLocks noGrp="1" noChangeArrowheads="1"/>
          </p:cNvSpPr>
          <p:nvPr>
            <p:ph type="title"/>
          </p:nvPr>
        </p:nvSpPr>
        <p:spPr>
          <a:xfrm>
            <a:off x="1981200" y="274638"/>
            <a:ext cx="8229600" cy="520700"/>
          </a:xfrm>
        </p:spPr>
        <p:txBody>
          <a:bodyPr>
            <a:normAutofit fontScale="90000"/>
          </a:bodyPr>
          <a:lstStyle/>
          <a:p>
            <a:pPr algn="l" eaLnBrk="1" hangingPunct="1"/>
            <a:r>
              <a:rPr lang="en-US" altLang="zh-CN" sz="3200"/>
              <a:t>Shading </a:t>
            </a:r>
            <a:r>
              <a:rPr lang="en-US" altLang="ja-JP" sz="3200"/>
              <a:t> </a:t>
            </a:r>
            <a:r>
              <a:rPr lang="en-US" altLang="zh-CN" sz="3200"/>
              <a:t>analysis</a:t>
            </a:r>
            <a:endParaRPr lang="en-US" altLang="ja-JP" sz="3200"/>
          </a:p>
        </p:txBody>
      </p:sp>
      <p:sp>
        <p:nvSpPr>
          <p:cNvPr id="35845" name="Text Box 3"/>
          <p:cNvSpPr txBox="1">
            <a:spLocks noChangeArrowheads="1"/>
          </p:cNvSpPr>
          <p:nvPr/>
        </p:nvSpPr>
        <p:spPr bwMode="auto">
          <a:xfrm>
            <a:off x="2108200" y="1244600"/>
            <a:ext cx="3505200" cy="400110"/>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r>
              <a:rPr lang="en-US" altLang="ja-JP" sz="2000" b="1"/>
              <a:t>Step1</a:t>
            </a:r>
            <a:r>
              <a:rPr lang="ja-JP" altLang="en-US" sz="2000" b="1"/>
              <a:t>：</a:t>
            </a:r>
            <a:r>
              <a:rPr lang="en-US" altLang="ja-JP" sz="2000" b="1"/>
              <a:t>Position of Shading</a:t>
            </a:r>
          </a:p>
        </p:txBody>
      </p:sp>
      <p:pic>
        <p:nvPicPr>
          <p:cNvPr id="3584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6300" y="1998663"/>
            <a:ext cx="3543300" cy="410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7" name="Line 6"/>
          <p:cNvSpPr>
            <a:spLocks noChangeShapeType="1"/>
          </p:cNvSpPr>
          <p:nvPr/>
        </p:nvSpPr>
        <p:spPr bwMode="auto">
          <a:xfrm>
            <a:off x="2698750" y="3279775"/>
            <a:ext cx="457200" cy="228600"/>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ja-JP" altLang="en-US"/>
          </a:p>
        </p:txBody>
      </p:sp>
      <p:sp>
        <p:nvSpPr>
          <p:cNvPr id="35848" name="Text Box 7"/>
          <p:cNvSpPr txBox="1">
            <a:spLocks noChangeArrowheads="1"/>
          </p:cNvSpPr>
          <p:nvPr/>
        </p:nvSpPr>
        <p:spPr bwMode="auto">
          <a:xfrm flipH="1">
            <a:off x="1797051" y="3066770"/>
            <a:ext cx="885825" cy="336550"/>
          </a:xfrm>
          <a:prstGeom prst="rect">
            <a:avLst/>
          </a:prstGeom>
          <a:solidFill>
            <a:srgbClr val="FCF2C8"/>
          </a:solidFill>
          <a:ln>
            <a:noFill/>
          </a:ln>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600" b="1" dirty="0"/>
              <a:t>Outline</a:t>
            </a:r>
          </a:p>
        </p:txBody>
      </p:sp>
      <p:sp>
        <p:nvSpPr>
          <p:cNvPr id="35849" name="Line 8"/>
          <p:cNvSpPr>
            <a:spLocks noChangeShapeType="1"/>
          </p:cNvSpPr>
          <p:nvPr/>
        </p:nvSpPr>
        <p:spPr bwMode="auto">
          <a:xfrm flipH="1" flipV="1">
            <a:off x="4679950" y="5641975"/>
            <a:ext cx="838200" cy="1524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ja-JP" altLang="en-US"/>
          </a:p>
        </p:txBody>
      </p:sp>
      <p:sp>
        <p:nvSpPr>
          <p:cNvPr id="35850" name="Text Box 9"/>
          <p:cNvSpPr txBox="1">
            <a:spLocks noChangeArrowheads="1"/>
          </p:cNvSpPr>
          <p:nvPr/>
        </p:nvSpPr>
        <p:spPr bwMode="auto">
          <a:xfrm flipH="1">
            <a:off x="3081338" y="3844925"/>
            <a:ext cx="16875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600" b="1">
                <a:latin typeface="Times New Roman" pitchFamily="18" charset="0"/>
              </a:rPr>
              <a:t>Center of Section</a:t>
            </a:r>
          </a:p>
        </p:txBody>
      </p:sp>
      <p:sp>
        <p:nvSpPr>
          <p:cNvPr id="35851" name="Text Box 10"/>
          <p:cNvSpPr txBox="1">
            <a:spLocks noChangeArrowheads="1"/>
          </p:cNvSpPr>
          <p:nvPr/>
        </p:nvSpPr>
        <p:spPr bwMode="auto">
          <a:xfrm flipH="1">
            <a:off x="1524000" y="1919288"/>
            <a:ext cx="1403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600" b="1"/>
              <a:t>Light source</a:t>
            </a:r>
          </a:p>
        </p:txBody>
      </p:sp>
      <p:sp>
        <p:nvSpPr>
          <p:cNvPr id="35852" name="Text Box 11"/>
          <p:cNvSpPr txBox="1">
            <a:spLocks noChangeArrowheads="1"/>
          </p:cNvSpPr>
          <p:nvPr/>
        </p:nvSpPr>
        <p:spPr bwMode="auto">
          <a:xfrm flipH="1">
            <a:off x="5002184" y="5848553"/>
            <a:ext cx="984250" cy="336550"/>
          </a:xfrm>
          <a:prstGeom prst="rect">
            <a:avLst/>
          </a:prstGeom>
          <a:solidFill>
            <a:srgbClr val="FCF2C8"/>
          </a:solidFill>
          <a:ln>
            <a:noFill/>
          </a:ln>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600" b="1"/>
              <a:t>Shading</a:t>
            </a:r>
          </a:p>
        </p:txBody>
      </p:sp>
      <p:sp>
        <p:nvSpPr>
          <p:cNvPr id="35853" name="Text Box 12"/>
          <p:cNvSpPr txBox="1">
            <a:spLocks noChangeArrowheads="1"/>
          </p:cNvSpPr>
          <p:nvPr/>
        </p:nvSpPr>
        <p:spPr bwMode="auto">
          <a:xfrm>
            <a:off x="6553200" y="1206500"/>
            <a:ext cx="3632200" cy="400110"/>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r>
              <a:rPr lang="en-US" altLang="ja-JP" sz="2000" b="1">
                <a:ea typeface="HG創英角ﾎﾟｯﾌﾟ体" pitchFamily="49" charset="-128"/>
              </a:rPr>
              <a:t>Step2: Gradation of shading</a:t>
            </a:r>
          </a:p>
        </p:txBody>
      </p:sp>
      <p:sp>
        <p:nvSpPr>
          <p:cNvPr id="35854" name="Text Box 15"/>
          <p:cNvSpPr txBox="1">
            <a:spLocks noChangeArrowheads="1"/>
          </p:cNvSpPr>
          <p:nvPr/>
        </p:nvSpPr>
        <p:spPr bwMode="auto">
          <a:xfrm>
            <a:off x="7226301" y="2022475"/>
            <a:ext cx="2130425" cy="4064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000">
                <a:latin typeface="Times New Roman" pitchFamily="18" charset="0"/>
              </a:rPr>
              <a:t>Smooth decreas</a:t>
            </a:r>
            <a:r>
              <a:rPr lang="en-US" altLang="zh-CN" sz="2000">
                <a:latin typeface="Times New Roman" pitchFamily="18" charset="0"/>
              </a:rPr>
              <a:t>ing</a:t>
            </a:r>
            <a:endParaRPr lang="en-US" altLang="ja-JP" sz="2000">
              <a:latin typeface="Times New Roman" pitchFamily="18" charset="0"/>
            </a:endParaRPr>
          </a:p>
        </p:txBody>
      </p:sp>
      <p:sp>
        <p:nvSpPr>
          <p:cNvPr id="35855" name="Text Box 16"/>
          <p:cNvSpPr txBox="1">
            <a:spLocks noChangeArrowheads="1"/>
          </p:cNvSpPr>
          <p:nvPr/>
        </p:nvSpPr>
        <p:spPr bwMode="auto">
          <a:xfrm>
            <a:off x="7399339" y="4346575"/>
            <a:ext cx="1933575" cy="4064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zh-CN" sz="2000">
                <a:latin typeface="Times New Roman" pitchFamily="18" charset="0"/>
              </a:rPr>
              <a:t>Sharp </a:t>
            </a:r>
            <a:r>
              <a:rPr lang="en-US" altLang="ja-JP" sz="2000">
                <a:latin typeface="Times New Roman" pitchFamily="18" charset="0"/>
              </a:rPr>
              <a:t>decreas</a:t>
            </a:r>
            <a:r>
              <a:rPr lang="en-US" altLang="zh-CN" sz="2000">
                <a:latin typeface="Times New Roman" pitchFamily="18" charset="0"/>
              </a:rPr>
              <a:t>ing</a:t>
            </a:r>
            <a:endParaRPr lang="en-US" altLang="ja-JP" sz="2000">
              <a:latin typeface="Times New Roman" pitchFamily="18" charset="0"/>
            </a:endParaRPr>
          </a:p>
        </p:txBody>
      </p:sp>
      <p:sp>
        <p:nvSpPr>
          <p:cNvPr id="35856" name="Text Box 21"/>
          <p:cNvSpPr txBox="1">
            <a:spLocks noChangeArrowheads="1"/>
          </p:cNvSpPr>
          <p:nvPr/>
        </p:nvSpPr>
        <p:spPr bwMode="auto">
          <a:xfrm>
            <a:off x="6265864" y="3695700"/>
            <a:ext cx="7508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600">
                <a:latin typeface="Times New Roman" pitchFamily="18" charset="0"/>
              </a:rPr>
              <a:t>middle</a:t>
            </a:r>
          </a:p>
        </p:txBody>
      </p:sp>
      <p:sp>
        <p:nvSpPr>
          <p:cNvPr id="35857" name="Text Box 22"/>
          <p:cNvSpPr txBox="1">
            <a:spLocks noChangeArrowheads="1"/>
          </p:cNvSpPr>
          <p:nvPr/>
        </p:nvSpPr>
        <p:spPr bwMode="auto">
          <a:xfrm>
            <a:off x="7848600" y="3721100"/>
            <a:ext cx="6032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600">
                <a:latin typeface="Times New Roman" pitchFamily="18" charset="0"/>
              </a:rPr>
              <a:t>outer</a:t>
            </a:r>
          </a:p>
        </p:txBody>
      </p:sp>
      <p:sp>
        <p:nvSpPr>
          <p:cNvPr id="35858" name="Line 23"/>
          <p:cNvSpPr>
            <a:spLocks noChangeShapeType="1"/>
          </p:cNvSpPr>
          <p:nvPr/>
        </p:nvSpPr>
        <p:spPr bwMode="auto">
          <a:xfrm>
            <a:off x="6597651" y="3733800"/>
            <a:ext cx="1681163"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ja-JP" altLang="en-US"/>
          </a:p>
        </p:txBody>
      </p:sp>
      <p:sp>
        <p:nvSpPr>
          <p:cNvPr id="35859" name="Line 24"/>
          <p:cNvSpPr>
            <a:spLocks noChangeShapeType="1"/>
          </p:cNvSpPr>
          <p:nvPr/>
        </p:nvSpPr>
        <p:spPr bwMode="auto">
          <a:xfrm flipV="1">
            <a:off x="6597650" y="2362200"/>
            <a:ext cx="0" cy="13716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ja-JP" altLang="en-US"/>
          </a:p>
        </p:txBody>
      </p:sp>
      <p:sp>
        <p:nvSpPr>
          <p:cNvPr id="35860" name="Line 25"/>
          <p:cNvSpPr>
            <a:spLocks noChangeShapeType="1"/>
          </p:cNvSpPr>
          <p:nvPr/>
        </p:nvSpPr>
        <p:spPr bwMode="auto">
          <a:xfrm>
            <a:off x="6597651" y="2755900"/>
            <a:ext cx="1325563" cy="99060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wrap="none"/>
          <a:lstStyle/>
          <a:p>
            <a:endParaRPr lang="ja-JP" altLang="en-US"/>
          </a:p>
        </p:txBody>
      </p:sp>
      <p:sp>
        <p:nvSpPr>
          <p:cNvPr id="35861" name="Text Box 26"/>
          <p:cNvSpPr txBox="1">
            <a:spLocks noChangeArrowheads="1"/>
          </p:cNvSpPr>
          <p:nvPr/>
        </p:nvSpPr>
        <p:spPr bwMode="auto">
          <a:xfrm>
            <a:off x="6985000" y="3889375"/>
            <a:ext cx="8524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600">
                <a:latin typeface="Times New Roman" pitchFamily="18" charset="0"/>
              </a:rPr>
              <a:t>Position</a:t>
            </a:r>
          </a:p>
        </p:txBody>
      </p:sp>
      <p:sp>
        <p:nvSpPr>
          <p:cNvPr id="35862" name="Text Box 27"/>
          <p:cNvSpPr txBox="1">
            <a:spLocks noChangeArrowheads="1"/>
          </p:cNvSpPr>
          <p:nvPr/>
        </p:nvSpPr>
        <p:spPr bwMode="auto">
          <a:xfrm>
            <a:off x="5972175" y="3424238"/>
            <a:ext cx="590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600">
                <a:latin typeface="Times New Roman" pitchFamily="18" charset="0"/>
              </a:rPr>
              <a:t>Dark</a:t>
            </a:r>
          </a:p>
        </p:txBody>
      </p:sp>
      <p:sp>
        <p:nvSpPr>
          <p:cNvPr id="35863" name="Text Box 28"/>
          <p:cNvSpPr txBox="1">
            <a:spLocks noChangeArrowheads="1"/>
          </p:cNvSpPr>
          <p:nvPr/>
        </p:nvSpPr>
        <p:spPr bwMode="auto">
          <a:xfrm>
            <a:off x="5926139" y="2473325"/>
            <a:ext cx="6254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600">
                <a:latin typeface="Times New Roman" pitchFamily="18" charset="0"/>
              </a:rPr>
              <a:t>Light</a:t>
            </a:r>
          </a:p>
        </p:txBody>
      </p:sp>
      <p:sp>
        <p:nvSpPr>
          <p:cNvPr id="35864" name="Line 29"/>
          <p:cNvSpPr>
            <a:spLocks noChangeShapeType="1"/>
          </p:cNvSpPr>
          <p:nvPr/>
        </p:nvSpPr>
        <p:spPr bwMode="auto">
          <a:xfrm>
            <a:off x="6597651" y="2743200"/>
            <a:ext cx="1325563" cy="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wrap="none"/>
          <a:lstStyle/>
          <a:p>
            <a:endParaRPr lang="ja-JP" altLang="en-US"/>
          </a:p>
        </p:txBody>
      </p:sp>
      <p:sp>
        <p:nvSpPr>
          <p:cNvPr id="35865" name="Line 30"/>
          <p:cNvSpPr>
            <a:spLocks noChangeShapeType="1"/>
          </p:cNvSpPr>
          <p:nvPr/>
        </p:nvSpPr>
        <p:spPr bwMode="auto">
          <a:xfrm>
            <a:off x="7923213" y="2743200"/>
            <a:ext cx="0" cy="990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lstStyle/>
          <a:p>
            <a:endParaRPr lang="ja-JP" altLang="en-US"/>
          </a:p>
        </p:txBody>
      </p:sp>
      <p:sp>
        <p:nvSpPr>
          <p:cNvPr id="35866" name="Text Box 31"/>
          <p:cNvSpPr txBox="1">
            <a:spLocks noChangeArrowheads="1"/>
          </p:cNvSpPr>
          <p:nvPr/>
        </p:nvSpPr>
        <p:spPr bwMode="auto">
          <a:xfrm>
            <a:off x="6165850" y="2133600"/>
            <a:ext cx="9985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600">
                <a:latin typeface="Times New Roman" pitchFamily="18" charset="0"/>
              </a:rPr>
              <a:t>Gradation</a:t>
            </a:r>
          </a:p>
        </p:txBody>
      </p:sp>
      <p:sp>
        <p:nvSpPr>
          <p:cNvPr id="35867" name="Line 32"/>
          <p:cNvSpPr>
            <a:spLocks noChangeShapeType="1"/>
          </p:cNvSpPr>
          <p:nvPr/>
        </p:nvSpPr>
        <p:spPr bwMode="auto">
          <a:xfrm>
            <a:off x="7923213" y="3733800"/>
            <a:ext cx="209550"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wrap="none"/>
          <a:lstStyle/>
          <a:p>
            <a:endParaRPr lang="ja-JP" altLang="en-US"/>
          </a:p>
        </p:txBody>
      </p:sp>
      <p:sp>
        <p:nvSpPr>
          <p:cNvPr id="35868" name="Line 33"/>
          <p:cNvSpPr>
            <a:spLocks noChangeShapeType="1"/>
          </p:cNvSpPr>
          <p:nvPr/>
        </p:nvSpPr>
        <p:spPr bwMode="auto">
          <a:xfrm>
            <a:off x="8145463" y="3213100"/>
            <a:ext cx="488950" cy="0"/>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ja-JP" altLang="en-US"/>
          </a:p>
        </p:txBody>
      </p:sp>
      <p:sp>
        <p:nvSpPr>
          <p:cNvPr id="35869" name="Text Box 34"/>
          <p:cNvSpPr txBox="1">
            <a:spLocks noChangeArrowheads="1"/>
          </p:cNvSpPr>
          <p:nvPr/>
        </p:nvSpPr>
        <p:spPr bwMode="auto">
          <a:xfrm>
            <a:off x="8863426" y="3135313"/>
            <a:ext cx="10310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r>
              <a:rPr lang="en-US" altLang="ja-JP" sz="1400"/>
              <a:t>Section of </a:t>
            </a:r>
          </a:p>
          <a:p>
            <a:pPr algn="ctr" eaLnBrk="1" hangingPunct="1">
              <a:spcBef>
                <a:spcPct val="0"/>
              </a:spcBef>
              <a:buFontTx/>
              <a:buNone/>
            </a:pPr>
            <a:r>
              <a:rPr lang="en-US" altLang="ja-JP" sz="1400"/>
              <a:t>Shape</a:t>
            </a:r>
          </a:p>
        </p:txBody>
      </p:sp>
      <p:sp>
        <p:nvSpPr>
          <p:cNvPr id="35870" name="Line 39"/>
          <p:cNvSpPr>
            <a:spLocks noChangeShapeType="1"/>
          </p:cNvSpPr>
          <p:nvPr/>
        </p:nvSpPr>
        <p:spPr bwMode="auto">
          <a:xfrm flipH="1" flipV="1">
            <a:off x="7915275" y="4997450"/>
            <a:ext cx="0" cy="99060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wrap="none"/>
          <a:lstStyle/>
          <a:p>
            <a:endParaRPr lang="ja-JP" altLang="en-US"/>
          </a:p>
        </p:txBody>
      </p:sp>
      <p:sp>
        <p:nvSpPr>
          <p:cNvPr id="35871" name="Text Box 40"/>
          <p:cNvSpPr txBox="1">
            <a:spLocks noChangeArrowheads="1"/>
          </p:cNvSpPr>
          <p:nvPr/>
        </p:nvSpPr>
        <p:spPr bwMode="auto">
          <a:xfrm>
            <a:off x="6270625" y="5949950"/>
            <a:ext cx="7508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600">
                <a:latin typeface="Times New Roman" pitchFamily="18" charset="0"/>
              </a:rPr>
              <a:t>middle</a:t>
            </a:r>
          </a:p>
        </p:txBody>
      </p:sp>
      <p:sp>
        <p:nvSpPr>
          <p:cNvPr id="35872" name="Text Box 41"/>
          <p:cNvSpPr txBox="1">
            <a:spLocks noChangeArrowheads="1"/>
          </p:cNvSpPr>
          <p:nvPr/>
        </p:nvSpPr>
        <p:spPr bwMode="auto">
          <a:xfrm>
            <a:off x="7745413" y="6026150"/>
            <a:ext cx="6032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600">
                <a:latin typeface="Times New Roman" pitchFamily="18" charset="0"/>
              </a:rPr>
              <a:t>outer</a:t>
            </a:r>
          </a:p>
        </p:txBody>
      </p:sp>
      <p:sp>
        <p:nvSpPr>
          <p:cNvPr id="35873" name="Line 42"/>
          <p:cNvSpPr>
            <a:spLocks noChangeShapeType="1"/>
          </p:cNvSpPr>
          <p:nvPr/>
        </p:nvSpPr>
        <p:spPr bwMode="auto">
          <a:xfrm>
            <a:off x="6596063" y="5988050"/>
            <a:ext cx="1674812"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ja-JP" altLang="en-US"/>
          </a:p>
        </p:txBody>
      </p:sp>
      <p:sp>
        <p:nvSpPr>
          <p:cNvPr id="35874" name="Line 43"/>
          <p:cNvSpPr>
            <a:spLocks noChangeShapeType="1"/>
          </p:cNvSpPr>
          <p:nvPr/>
        </p:nvSpPr>
        <p:spPr bwMode="auto">
          <a:xfrm flipV="1">
            <a:off x="6596063" y="4616450"/>
            <a:ext cx="0" cy="13716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ja-JP" altLang="en-US"/>
          </a:p>
        </p:txBody>
      </p:sp>
      <p:sp>
        <p:nvSpPr>
          <p:cNvPr id="35875" name="Line 44"/>
          <p:cNvSpPr>
            <a:spLocks noChangeShapeType="1"/>
          </p:cNvSpPr>
          <p:nvPr/>
        </p:nvSpPr>
        <p:spPr bwMode="auto">
          <a:xfrm>
            <a:off x="6596063" y="4997450"/>
            <a:ext cx="1319212"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wrap="none"/>
          <a:lstStyle/>
          <a:p>
            <a:endParaRPr lang="ja-JP" altLang="en-US"/>
          </a:p>
        </p:txBody>
      </p:sp>
      <p:sp>
        <p:nvSpPr>
          <p:cNvPr id="35876" name="Text Box 45"/>
          <p:cNvSpPr txBox="1">
            <a:spLocks noChangeArrowheads="1"/>
          </p:cNvSpPr>
          <p:nvPr/>
        </p:nvSpPr>
        <p:spPr bwMode="auto">
          <a:xfrm>
            <a:off x="6962775" y="6156325"/>
            <a:ext cx="8524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600">
                <a:latin typeface="Times New Roman" pitchFamily="18" charset="0"/>
              </a:rPr>
              <a:t>Position</a:t>
            </a:r>
          </a:p>
        </p:txBody>
      </p:sp>
      <p:sp>
        <p:nvSpPr>
          <p:cNvPr id="35877" name="Text Box 46"/>
          <p:cNvSpPr txBox="1">
            <a:spLocks noChangeArrowheads="1"/>
          </p:cNvSpPr>
          <p:nvPr/>
        </p:nvSpPr>
        <p:spPr bwMode="auto">
          <a:xfrm>
            <a:off x="5965825" y="5680075"/>
            <a:ext cx="590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600">
                <a:latin typeface="Times New Roman" pitchFamily="18" charset="0"/>
              </a:rPr>
              <a:t>Dark</a:t>
            </a:r>
          </a:p>
        </p:txBody>
      </p:sp>
      <p:sp>
        <p:nvSpPr>
          <p:cNvPr id="35878" name="Text Box 47"/>
          <p:cNvSpPr txBox="1">
            <a:spLocks noChangeArrowheads="1"/>
          </p:cNvSpPr>
          <p:nvPr/>
        </p:nvSpPr>
        <p:spPr bwMode="auto">
          <a:xfrm>
            <a:off x="5995989" y="4770438"/>
            <a:ext cx="6254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600">
                <a:latin typeface="Times New Roman" pitchFamily="18" charset="0"/>
              </a:rPr>
              <a:t>Light</a:t>
            </a:r>
          </a:p>
        </p:txBody>
      </p:sp>
      <p:sp>
        <p:nvSpPr>
          <p:cNvPr id="35879" name="Line 48"/>
          <p:cNvSpPr>
            <a:spLocks noChangeShapeType="1"/>
          </p:cNvSpPr>
          <p:nvPr/>
        </p:nvSpPr>
        <p:spPr bwMode="auto">
          <a:xfrm>
            <a:off x="6596063" y="4997450"/>
            <a:ext cx="1319212" cy="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wrap="none"/>
          <a:lstStyle/>
          <a:p>
            <a:endParaRPr lang="ja-JP" altLang="en-US"/>
          </a:p>
        </p:txBody>
      </p:sp>
      <p:sp>
        <p:nvSpPr>
          <p:cNvPr id="35880" name="Line 49"/>
          <p:cNvSpPr>
            <a:spLocks noChangeShapeType="1"/>
          </p:cNvSpPr>
          <p:nvPr/>
        </p:nvSpPr>
        <p:spPr bwMode="auto">
          <a:xfrm>
            <a:off x="7915275" y="4997450"/>
            <a:ext cx="0" cy="990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lstStyle/>
          <a:p>
            <a:endParaRPr lang="ja-JP" altLang="en-US"/>
          </a:p>
        </p:txBody>
      </p:sp>
      <p:sp>
        <p:nvSpPr>
          <p:cNvPr id="35881" name="Text Box 50"/>
          <p:cNvSpPr txBox="1">
            <a:spLocks noChangeArrowheads="1"/>
          </p:cNvSpPr>
          <p:nvPr/>
        </p:nvSpPr>
        <p:spPr bwMode="auto">
          <a:xfrm>
            <a:off x="6319839" y="4324350"/>
            <a:ext cx="9985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600">
                <a:latin typeface="Times New Roman" pitchFamily="18" charset="0"/>
              </a:rPr>
              <a:t>Gradation</a:t>
            </a:r>
          </a:p>
        </p:txBody>
      </p:sp>
      <p:sp>
        <p:nvSpPr>
          <p:cNvPr id="35882" name="Line 51"/>
          <p:cNvSpPr>
            <a:spLocks noChangeShapeType="1"/>
          </p:cNvSpPr>
          <p:nvPr/>
        </p:nvSpPr>
        <p:spPr bwMode="auto">
          <a:xfrm>
            <a:off x="7915276" y="5988050"/>
            <a:ext cx="207963" cy="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wrap="none"/>
          <a:lstStyle/>
          <a:p>
            <a:endParaRPr lang="ja-JP" altLang="en-US"/>
          </a:p>
        </p:txBody>
      </p:sp>
      <p:sp>
        <p:nvSpPr>
          <p:cNvPr id="35883" name="Line 52"/>
          <p:cNvSpPr>
            <a:spLocks noChangeShapeType="1"/>
          </p:cNvSpPr>
          <p:nvPr/>
        </p:nvSpPr>
        <p:spPr bwMode="auto">
          <a:xfrm>
            <a:off x="8159751" y="5454650"/>
            <a:ext cx="487363" cy="0"/>
          </a:xfrm>
          <a:prstGeom prst="line">
            <a:avLst/>
          </a:prstGeom>
          <a:noFill/>
          <a:ln w="5715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ja-JP" altLang="en-US"/>
          </a:p>
        </p:txBody>
      </p:sp>
      <p:sp>
        <p:nvSpPr>
          <p:cNvPr id="35884" name="Text Box 53"/>
          <p:cNvSpPr txBox="1">
            <a:spLocks noChangeArrowheads="1"/>
          </p:cNvSpPr>
          <p:nvPr/>
        </p:nvSpPr>
        <p:spPr bwMode="auto">
          <a:xfrm>
            <a:off x="9083943" y="5416550"/>
            <a:ext cx="102816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r>
              <a:rPr lang="en-US" altLang="ja-JP" sz="1400">
                <a:latin typeface="Tahoma" pitchFamily="34" charset="0"/>
              </a:rPr>
              <a:t>Section of </a:t>
            </a:r>
          </a:p>
          <a:p>
            <a:pPr algn="ctr" eaLnBrk="1" hangingPunct="1">
              <a:spcBef>
                <a:spcPct val="0"/>
              </a:spcBef>
              <a:buFontTx/>
              <a:buNone/>
            </a:pPr>
            <a:r>
              <a:rPr lang="en-US" altLang="ja-JP" sz="1400">
                <a:latin typeface="Tahoma" pitchFamily="34" charset="0"/>
              </a:rPr>
              <a:t>Shape</a:t>
            </a:r>
          </a:p>
        </p:txBody>
      </p:sp>
      <p:sp>
        <p:nvSpPr>
          <p:cNvPr id="35885" name="Text Box 47"/>
          <p:cNvSpPr txBox="1">
            <a:spLocks noChangeArrowheads="1"/>
          </p:cNvSpPr>
          <p:nvPr/>
        </p:nvSpPr>
        <p:spPr bwMode="auto">
          <a:xfrm>
            <a:off x="2238375" y="4605339"/>
            <a:ext cx="361950" cy="2746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r>
              <a:rPr lang="en-US" altLang="ja-JP" sz="1200" b="1">
                <a:latin typeface="Arial Narrow" pitchFamily="34" charset="0"/>
              </a:rPr>
              <a:t>Ys</a:t>
            </a:r>
          </a:p>
        </p:txBody>
      </p:sp>
      <p:sp>
        <p:nvSpPr>
          <p:cNvPr id="35886" name="Text Box 48"/>
          <p:cNvSpPr txBox="1">
            <a:spLocks noChangeArrowheads="1"/>
          </p:cNvSpPr>
          <p:nvPr/>
        </p:nvSpPr>
        <p:spPr bwMode="auto">
          <a:xfrm>
            <a:off x="2654301" y="4878389"/>
            <a:ext cx="409575" cy="2746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r>
              <a:rPr lang="en-US" altLang="ja-JP" sz="1200" b="1">
                <a:latin typeface="Arial Narrow" pitchFamily="34" charset="0"/>
              </a:rPr>
              <a:t>Yh</a:t>
            </a:r>
          </a:p>
        </p:txBody>
      </p:sp>
      <p:sp>
        <p:nvSpPr>
          <p:cNvPr id="35887" name="Text Box 49"/>
          <p:cNvSpPr txBox="1">
            <a:spLocks noChangeArrowheads="1"/>
          </p:cNvSpPr>
          <p:nvPr/>
        </p:nvSpPr>
        <p:spPr bwMode="auto">
          <a:xfrm>
            <a:off x="4689475" y="2121929"/>
            <a:ext cx="419100" cy="2746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r>
              <a:rPr lang="en-US" altLang="ja-JP" sz="1200" b="1" dirty="0" err="1">
                <a:latin typeface="Arial Narrow" pitchFamily="34" charset="0"/>
              </a:rPr>
              <a:t>Xs</a:t>
            </a:r>
            <a:endParaRPr lang="en-US" altLang="ja-JP" sz="1200" b="1" dirty="0">
              <a:latin typeface="Arial Narrow" pitchFamily="34" charset="0"/>
            </a:endParaRPr>
          </a:p>
        </p:txBody>
      </p:sp>
      <p:sp>
        <p:nvSpPr>
          <p:cNvPr id="35888" name="Text Box 50"/>
          <p:cNvSpPr txBox="1">
            <a:spLocks noChangeArrowheads="1"/>
          </p:cNvSpPr>
          <p:nvPr/>
        </p:nvSpPr>
        <p:spPr bwMode="auto">
          <a:xfrm>
            <a:off x="4766983" y="2480704"/>
            <a:ext cx="450476" cy="27699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spcBef>
                <a:spcPct val="0"/>
              </a:spcBef>
              <a:buFontTx/>
              <a:buNone/>
            </a:pPr>
            <a:r>
              <a:rPr lang="en-US" altLang="ja-JP" sz="1200" b="1" dirty="0" err="1">
                <a:latin typeface="Arial Narrow" pitchFamily="34" charset="0"/>
              </a:rPr>
              <a:t>Xw</a:t>
            </a:r>
            <a:endParaRPr lang="en-US" altLang="ja-JP" sz="1200" b="1" dirty="0">
              <a:latin typeface="Arial Narrow" pitchFamily="34" charset="0"/>
            </a:endParaRPr>
          </a:p>
        </p:txBody>
      </p:sp>
      <p:sp>
        <p:nvSpPr>
          <p:cNvPr id="49" name="テキスト ボックス 1">
            <a:extLst>
              <a:ext uri="{FF2B5EF4-FFF2-40B4-BE49-F238E27FC236}">
                <a16:creationId xmlns:a16="http://schemas.microsoft.com/office/drawing/2014/main" id="{9E83ACD2-EC0C-4FA6-B1DE-50938123BE1E}"/>
              </a:ext>
            </a:extLst>
          </p:cNvPr>
          <p:cNvSpPr txBox="1">
            <a:spLocks noChangeArrowheads="1"/>
          </p:cNvSpPr>
          <p:nvPr/>
        </p:nvSpPr>
        <p:spPr bwMode="auto">
          <a:xfrm>
            <a:off x="352024" y="260233"/>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eaLnBrk="1" hangingPunct="1">
              <a:spcBef>
                <a:spcPct val="0"/>
              </a:spcBef>
              <a:buFontTx/>
              <a:buNone/>
            </a:pPr>
            <a:r>
              <a:rPr lang="en-US" altLang="ja-JP" sz="2400" b="1" dirty="0">
                <a:solidFill>
                  <a:srgbClr val="C00000"/>
                </a:solidFill>
              </a:rPr>
              <a:t>2001</a:t>
            </a:r>
            <a:endParaRPr lang="ja-JP" altLang="en-US" sz="2400" dirty="0"/>
          </a:p>
        </p:txBody>
      </p:sp>
      <p:sp>
        <p:nvSpPr>
          <p:cNvPr id="2" name="スライド番号プレースホルダー 1">
            <a:extLst>
              <a:ext uri="{FF2B5EF4-FFF2-40B4-BE49-F238E27FC236}">
                <a16:creationId xmlns:a16="http://schemas.microsoft.com/office/drawing/2014/main" id="{0424476C-57A3-4E1A-8008-420FC9CF4713}"/>
              </a:ext>
            </a:extLst>
          </p:cNvPr>
          <p:cNvSpPr>
            <a:spLocks noGrp="1"/>
          </p:cNvSpPr>
          <p:nvPr>
            <p:ph type="sldNum" sz="quarter" idx="12"/>
          </p:nvPr>
        </p:nvSpPr>
        <p:spPr/>
        <p:txBody>
          <a:bodyPr/>
          <a:lstStyle/>
          <a:p>
            <a:fld id="{011825E6-0B3D-4B55-894C-2300E3F058C0}" type="slidenum">
              <a:rPr kumimoji="1" lang="ja-JP" altLang="en-US" smtClean="0"/>
              <a:t>64</a:t>
            </a:fld>
            <a:endParaRPr kumimoji="1" lang="ja-JP" altLang="en-US"/>
          </a:p>
        </p:txBody>
      </p:sp>
      <p:sp>
        <p:nvSpPr>
          <p:cNvPr id="3" name="テキスト ボックス 2">
            <a:extLst>
              <a:ext uri="{FF2B5EF4-FFF2-40B4-BE49-F238E27FC236}">
                <a16:creationId xmlns:a16="http://schemas.microsoft.com/office/drawing/2014/main" id="{3C86EB32-6BF7-4A25-A85B-BDB8C8E17C25}"/>
              </a:ext>
            </a:extLst>
          </p:cNvPr>
          <p:cNvSpPr txBox="1"/>
          <p:nvPr/>
        </p:nvSpPr>
        <p:spPr>
          <a:xfrm>
            <a:off x="5558117" y="349623"/>
            <a:ext cx="1962397" cy="369332"/>
          </a:xfrm>
          <a:prstGeom prst="rect">
            <a:avLst/>
          </a:prstGeom>
          <a:noFill/>
        </p:spPr>
        <p:txBody>
          <a:bodyPr wrap="none" rtlCol="0">
            <a:spAutoFit/>
          </a:bodyPr>
          <a:lstStyle/>
          <a:p>
            <a:r>
              <a:rPr kumimoji="1" lang="ja-JP" altLang="en-US" dirty="0"/>
              <a:t>陰影と形状の関係</a:t>
            </a:r>
          </a:p>
        </p:txBody>
      </p:sp>
    </p:spTree>
    <p:extLst>
      <p:ext uri="{BB962C8B-B14F-4D97-AF65-F5344CB8AC3E}">
        <p14:creationId xmlns:p14="http://schemas.microsoft.com/office/powerpoint/2010/main" val="2180826677"/>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2514600"/>
            <a:ext cx="24193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p:cNvSpPr>
            <a:spLocks noGrp="1" noChangeArrowheads="1"/>
          </p:cNvSpPr>
          <p:nvPr>
            <p:ph type="title"/>
          </p:nvPr>
        </p:nvSpPr>
        <p:spPr>
          <a:xfrm>
            <a:off x="1828800" y="274638"/>
            <a:ext cx="8229600" cy="1143000"/>
          </a:xfrm>
        </p:spPr>
        <p:txBody>
          <a:bodyPr/>
          <a:lstStyle/>
          <a:p>
            <a:pPr eaLnBrk="1" hangingPunct="1"/>
            <a:r>
              <a:rPr lang="en-US" altLang="zh-CN" sz="3600" b="1"/>
              <a:t>Deformation by shading lines</a:t>
            </a:r>
            <a:endParaRPr lang="en-US" altLang="ja-JP" sz="3600" b="1"/>
          </a:p>
        </p:txBody>
      </p:sp>
      <p:pic>
        <p:nvPicPr>
          <p:cNvPr id="3891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2514600"/>
            <a:ext cx="24193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0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0250" y="2514600"/>
            <a:ext cx="24193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0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0250" y="2514600"/>
            <a:ext cx="24193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86325" y="2514600"/>
            <a:ext cx="24193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11"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86325" y="2514600"/>
            <a:ext cx="24193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12"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72400" y="2514600"/>
            <a:ext cx="24193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13"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86325" y="2514600"/>
            <a:ext cx="24193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14" name="Picture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72400" y="2514600"/>
            <a:ext cx="24193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テキスト ボックス 1">
            <a:extLst>
              <a:ext uri="{FF2B5EF4-FFF2-40B4-BE49-F238E27FC236}">
                <a16:creationId xmlns:a16="http://schemas.microsoft.com/office/drawing/2014/main" id="{3E6CEDA6-40CA-47FA-AB35-F9CE5E4A2A9E}"/>
              </a:ext>
            </a:extLst>
          </p:cNvPr>
          <p:cNvSpPr txBox="1">
            <a:spLocks noChangeArrowheads="1"/>
          </p:cNvSpPr>
          <p:nvPr/>
        </p:nvSpPr>
        <p:spPr bwMode="auto">
          <a:xfrm>
            <a:off x="352024" y="260233"/>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eaLnBrk="1" hangingPunct="1">
              <a:spcBef>
                <a:spcPct val="0"/>
              </a:spcBef>
              <a:buFontTx/>
              <a:buNone/>
            </a:pPr>
            <a:r>
              <a:rPr lang="en-US" altLang="ja-JP" sz="2400" b="1" dirty="0">
                <a:solidFill>
                  <a:srgbClr val="C00000"/>
                </a:solidFill>
              </a:rPr>
              <a:t>2003</a:t>
            </a:r>
            <a:endParaRPr lang="ja-JP" altLang="en-US" sz="2400" dirty="0"/>
          </a:p>
        </p:txBody>
      </p:sp>
      <p:sp>
        <p:nvSpPr>
          <p:cNvPr id="2" name="スライド番号プレースホルダー 1">
            <a:extLst>
              <a:ext uri="{FF2B5EF4-FFF2-40B4-BE49-F238E27FC236}">
                <a16:creationId xmlns:a16="http://schemas.microsoft.com/office/drawing/2014/main" id="{7251DBE0-8D69-48FB-A2B9-A03F63A386E3}"/>
              </a:ext>
            </a:extLst>
          </p:cNvPr>
          <p:cNvSpPr>
            <a:spLocks noGrp="1"/>
          </p:cNvSpPr>
          <p:nvPr>
            <p:ph type="sldNum" sz="quarter" idx="12"/>
          </p:nvPr>
        </p:nvSpPr>
        <p:spPr/>
        <p:txBody>
          <a:bodyPr/>
          <a:lstStyle/>
          <a:p>
            <a:fld id="{011825E6-0B3D-4B55-894C-2300E3F058C0}" type="slidenum">
              <a:rPr kumimoji="1" lang="ja-JP" altLang="en-US" smtClean="0"/>
              <a:t>65</a:t>
            </a:fld>
            <a:endParaRPr kumimoji="1" lang="ja-JP" altLang="en-US"/>
          </a:p>
        </p:txBody>
      </p:sp>
      <p:sp>
        <p:nvSpPr>
          <p:cNvPr id="3" name="テキスト ボックス 2">
            <a:extLst>
              <a:ext uri="{FF2B5EF4-FFF2-40B4-BE49-F238E27FC236}">
                <a16:creationId xmlns:a16="http://schemas.microsoft.com/office/drawing/2014/main" id="{551CA2A4-4F36-4585-B0F9-37CF0BDEF7E6}"/>
              </a:ext>
            </a:extLst>
          </p:cNvPr>
          <p:cNvSpPr txBox="1"/>
          <p:nvPr/>
        </p:nvSpPr>
        <p:spPr>
          <a:xfrm>
            <a:off x="1933998" y="1651568"/>
            <a:ext cx="2501006" cy="400110"/>
          </a:xfrm>
          <a:prstGeom prst="rect">
            <a:avLst/>
          </a:prstGeom>
          <a:noFill/>
        </p:spPr>
        <p:txBody>
          <a:bodyPr wrap="none" rtlCol="0">
            <a:spAutoFit/>
          </a:bodyPr>
          <a:lstStyle/>
          <a:p>
            <a:r>
              <a:rPr kumimoji="1" lang="ja-JP" altLang="en-US" sz="2000" dirty="0"/>
              <a:t>陰・影の描き方が違う</a:t>
            </a:r>
          </a:p>
        </p:txBody>
      </p:sp>
      <p:sp>
        <p:nvSpPr>
          <p:cNvPr id="4" name="太陽 3">
            <a:extLst>
              <a:ext uri="{FF2B5EF4-FFF2-40B4-BE49-F238E27FC236}">
                <a16:creationId xmlns:a16="http://schemas.microsoft.com/office/drawing/2014/main" id="{A3FEC991-97E4-4BAA-AFB4-2A4A56FA19A4}"/>
              </a:ext>
            </a:extLst>
          </p:cNvPr>
          <p:cNvSpPr/>
          <p:nvPr/>
        </p:nvSpPr>
        <p:spPr>
          <a:xfrm>
            <a:off x="10091650" y="2211185"/>
            <a:ext cx="440574" cy="440574"/>
          </a:xfrm>
          <a:prstGeom prst="su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太陽 18">
            <a:extLst>
              <a:ext uri="{FF2B5EF4-FFF2-40B4-BE49-F238E27FC236}">
                <a16:creationId xmlns:a16="http://schemas.microsoft.com/office/drawing/2014/main" id="{37989F49-25AC-49D2-B3AE-B3AB6A803E29}"/>
              </a:ext>
            </a:extLst>
          </p:cNvPr>
          <p:cNvSpPr/>
          <p:nvPr/>
        </p:nvSpPr>
        <p:spPr>
          <a:xfrm>
            <a:off x="4366952" y="2255520"/>
            <a:ext cx="440574" cy="440574"/>
          </a:xfrm>
          <a:prstGeom prst="su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太陽 19">
            <a:extLst>
              <a:ext uri="{FF2B5EF4-FFF2-40B4-BE49-F238E27FC236}">
                <a16:creationId xmlns:a16="http://schemas.microsoft.com/office/drawing/2014/main" id="{F57D2B06-7A27-4C3D-BEA2-9C311EEBB2C7}"/>
              </a:ext>
            </a:extLst>
          </p:cNvPr>
          <p:cNvSpPr/>
          <p:nvPr/>
        </p:nvSpPr>
        <p:spPr>
          <a:xfrm>
            <a:off x="7254240" y="2233352"/>
            <a:ext cx="440574" cy="440574"/>
          </a:xfrm>
          <a:prstGeom prst="su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8FF34DEF-9513-4478-8A73-845E41E70A3F}"/>
              </a:ext>
            </a:extLst>
          </p:cNvPr>
          <p:cNvSpPr txBox="1"/>
          <p:nvPr/>
        </p:nvSpPr>
        <p:spPr>
          <a:xfrm>
            <a:off x="9881551" y="1823748"/>
            <a:ext cx="1324402" cy="369332"/>
          </a:xfrm>
          <a:prstGeom prst="rect">
            <a:avLst/>
          </a:prstGeom>
          <a:noFill/>
        </p:spPr>
        <p:txBody>
          <a:bodyPr wrap="none" rtlCol="0">
            <a:spAutoFit/>
          </a:bodyPr>
          <a:lstStyle/>
          <a:p>
            <a:r>
              <a:rPr kumimoji="1" lang="ja-JP" altLang="en-US" dirty="0"/>
              <a:t>光源の位置</a:t>
            </a:r>
          </a:p>
        </p:txBody>
      </p:sp>
    </p:spTree>
    <p:extLst>
      <p:ext uri="{BB962C8B-B14F-4D97-AF65-F5344CB8AC3E}">
        <p14:creationId xmlns:p14="http://schemas.microsoft.com/office/powerpoint/2010/main" val="26255210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665608"/>
                                        </p:tgtEl>
                                        <p:attrNameLst>
                                          <p:attrName>style.visibility</p:attrName>
                                        </p:attrNameLst>
                                      </p:cBhvr>
                                      <p:to>
                                        <p:strVal val="visible"/>
                                      </p:to>
                                    </p:set>
                                    <p:animEffect transition="in" filter="randombar(horizontal)">
                                      <p:cBhvr>
                                        <p:cTn id="7" dur="500"/>
                                        <p:tgtEl>
                                          <p:spTgt spid="6656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665609"/>
                                        </p:tgtEl>
                                        <p:attrNameLst>
                                          <p:attrName>style.visibility</p:attrName>
                                        </p:attrNameLst>
                                      </p:cBhvr>
                                      <p:to>
                                        <p:strVal val="visible"/>
                                      </p:to>
                                    </p:set>
                                    <p:animEffect transition="in" filter="randombar(horizontal)">
                                      <p:cBhvr>
                                        <p:cTn id="12" dur="500"/>
                                        <p:tgtEl>
                                          <p:spTgt spid="6656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nodeType="clickEffect">
                                  <p:stCondLst>
                                    <p:cond delay="0"/>
                                  </p:stCondLst>
                                  <p:childTnLst>
                                    <p:set>
                                      <p:cBhvr>
                                        <p:cTn id="16" dur="1" fill="hold">
                                          <p:stCondLst>
                                            <p:cond delay="0"/>
                                          </p:stCondLst>
                                        </p:cTn>
                                        <p:tgtEl>
                                          <p:spTgt spid="665611"/>
                                        </p:tgtEl>
                                        <p:attrNameLst>
                                          <p:attrName>style.visibility</p:attrName>
                                        </p:attrNameLst>
                                      </p:cBhvr>
                                      <p:to>
                                        <p:strVal val="visible"/>
                                      </p:to>
                                    </p:set>
                                    <p:animEffect transition="in" filter="randombar(horizontal)">
                                      <p:cBhvr>
                                        <p:cTn id="17" dur="500"/>
                                        <p:tgtEl>
                                          <p:spTgt spid="6656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10" fill="hold" nodeType="clickEffect">
                                  <p:stCondLst>
                                    <p:cond delay="0"/>
                                  </p:stCondLst>
                                  <p:childTnLst>
                                    <p:set>
                                      <p:cBhvr>
                                        <p:cTn id="21" dur="1" fill="hold">
                                          <p:stCondLst>
                                            <p:cond delay="0"/>
                                          </p:stCondLst>
                                        </p:cTn>
                                        <p:tgtEl>
                                          <p:spTgt spid="665613"/>
                                        </p:tgtEl>
                                        <p:attrNameLst>
                                          <p:attrName>style.visibility</p:attrName>
                                        </p:attrNameLst>
                                      </p:cBhvr>
                                      <p:to>
                                        <p:strVal val="visible"/>
                                      </p:to>
                                    </p:set>
                                    <p:animEffect transition="in" filter="randombar(horizontal)">
                                      <p:cBhvr>
                                        <p:cTn id="22" dur="500"/>
                                        <p:tgtEl>
                                          <p:spTgt spid="66561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4" presetClass="entr" presetSubtype="10" fill="hold" nodeType="clickEffect">
                                  <p:stCondLst>
                                    <p:cond delay="0"/>
                                  </p:stCondLst>
                                  <p:childTnLst>
                                    <p:set>
                                      <p:cBhvr>
                                        <p:cTn id="26" dur="1" fill="hold">
                                          <p:stCondLst>
                                            <p:cond delay="0"/>
                                          </p:stCondLst>
                                        </p:cTn>
                                        <p:tgtEl>
                                          <p:spTgt spid="665612"/>
                                        </p:tgtEl>
                                        <p:attrNameLst>
                                          <p:attrName>style.visibility</p:attrName>
                                        </p:attrNameLst>
                                      </p:cBhvr>
                                      <p:to>
                                        <p:strVal val="visible"/>
                                      </p:to>
                                    </p:set>
                                    <p:animEffect transition="in" filter="randombar(horizontal)">
                                      <p:cBhvr>
                                        <p:cTn id="27" dur="500"/>
                                        <p:tgtEl>
                                          <p:spTgt spid="6656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4" presetClass="entr" presetSubtype="10" fill="hold" nodeType="clickEffect">
                                  <p:stCondLst>
                                    <p:cond delay="0"/>
                                  </p:stCondLst>
                                  <p:childTnLst>
                                    <p:set>
                                      <p:cBhvr>
                                        <p:cTn id="31" dur="1" fill="hold">
                                          <p:stCondLst>
                                            <p:cond delay="0"/>
                                          </p:stCondLst>
                                        </p:cTn>
                                        <p:tgtEl>
                                          <p:spTgt spid="665614"/>
                                        </p:tgtEl>
                                        <p:attrNameLst>
                                          <p:attrName>style.visibility</p:attrName>
                                        </p:attrNameLst>
                                      </p:cBhvr>
                                      <p:to>
                                        <p:strVal val="visible"/>
                                      </p:to>
                                    </p:set>
                                    <p:animEffect transition="in" filter="randombar(horizontal)">
                                      <p:cBhvr>
                                        <p:cTn id="32" dur="500"/>
                                        <p:tgtEl>
                                          <p:spTgt spid="6656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938338" y="358775"/>
            <a:ext cx="8229600" cy="641350"/>
          </a:xfrm>
        </p:spPr>
        <p:txBody>
          <a:bodyPr/>
          <a:lstStyle/>
          <a:p>
            <a:pPr algn="l" eaLnBrk="1" hangingPunct="1"/>
            <a:r>
              <a:rPr lang="en-US" altLang="ja-JP" sz="3600" b="1">
                <a:ea typeface="ＤＦPOP体" pitchFamily="49" charset="-128"/>
              </a:rPr>
              <a:t>Example of Sketch Modeling</a:t>
            </a:r>
          </a:p>
        </p:txBody>
      </p:sp>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4538" y="2535238"/>
            <a:ext cx="24193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355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6325" y="2514600"/>
            <a:ext cx="24193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355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2400" y="2514600"/>
            <a:ext cx="24193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355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2400" y="2514600"/>
            <a:ext cx="24193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355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72400" y="2514600"/>
            <a:ext cx="24193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356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72400" y="2514600"/>
            <a:ext cx="24193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5" name="Text Box 9"/>
          <p:cNvSpPr txBox="1">
            <a:spLocks noChangeArrowheads="1"/>
          </p:cNvSpPr>
          <p:nvPr/>
        </p:nvSpPr>
        <p:spPr bwMode="auto">
          <a:xfrm>
            <a:off x="2362200" y="1944689"/>
            <a:ext cx="1765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000"/>
              <a:t>Input Sketch</a:t>
            </a:r>
          </a:p>
        </p:txBody>
      </p:sp>
      <p:sp>
        <p:nvSpPr>
          <p:cNvPr id="39946" name="Text Box 10"/>
          <p:cNvSpPr txBox="1">
            <a:spLocks noChangeArrowheads="1"/>
          </p:cNvSpPr>
          <p:nvPr/>
        </p:nvSpPr>
        <p:spPr bwMode="auto">
          <a:xfrm>
            <a:off x="5016500" y="1976439"/>
            <a:ext cx="2463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000"/>
              <a:t>Subdivision Mesh</a:t>
            </a:r>
          </a:p>
        </p:txBody>
      </p:sp>
      <p:sp>
        <p:nvSpPr>
          <p:cNvPr id="39947" name="Text Box 11"/>
          <p:cNvSpPr txBox="1">
            <a:spLocks noChangeArrowheads="1"/>
          </p:cNvSpPr>
          <p:nvPr/>
        </p:nvSpPr>
        <p:spPr bwMode="auto">
          <a:xfrm>
            <a:off x="8153401" y="1976439"/>
            <a:ext cx="1857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itchFamily="34" charset="0"/>
                <a:ea typeface="ＭＳ Ｐゴシック" pitchFamily="50" charset="-128"/>
              </a:defRPr>
            </a:lvl1pPr>
            <a:lvl2pPr marL="742950" indent="-285750">
              <a:spcBef>
                <a:spcPct val="20000"/>
              </a:spcBef>
              <a:buChar char="–"/>
              <a:defRPr kumimoji="1" sz="2800">
                <a:solidFill>
                  <a:schemeClr val="tx1"/>
                </a:solidFill>
                <a:latin typeface="Arial" pitchFamily="34" charset="0"/>
                <a:ea typeface="ＭＳ Ｐゴシック" pitchFamily="50" charset="-128"/>
              </a:defRPr>
            </a:lvl2pPr>
            <a:lvl3pPr marL="1143000" indent="-228600">
              <a:spcBef>
                <a:spcPct val="20000"/>
              </a:spcBef>
              <a:buChar char="•"/>
              <a:defRPr kumimoji="1" sz="2400">
                <a:solidFill>
                  <a:schemeClr val="tx1"/>
                </a:solidFill>
                <a:latin typeface="Arial" pitchFamily="34" charset="0"/>
                <a:ea typeface="ＭＳ Ｐゴシック" pitchFamily="50" charset="-128"/>
              </a:defRPr>
            </a:lvl3pPr>
            <a:lvl4pPr marL="1600200" indent="-228600">
              <a:spcBef>
                <a:spcPct val="20000"/>
              </a:spcBef>
              <a:buChar char="–"/>
              <a:defRPr kumimoji="1" sz="2000">
                <a:solidFill>
                  <a:schemeClr val="tx1"/>
                </a:solidFill>
                <a:latin typeface="Arial" pitchFamily="34" charset="0"/>
                <a:ea typeface="ＭＳ Ｐゴシック" pitchFamily="50" charset="-128"/>
              </a:defRPr>
            </a:lvl4pPr>
            <a:lvl5pPr marL="2057400" indent="-22860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000"/>
              <a:t>3D model</a:t>
            </a:r>
          </a:p>
        </p:txBody>
      </p:sp>
      <p:sp>
        <p:nvSpPr>
          <p:cNvPr id="12" name="テキスト ボックス 1">
            <a:extLst>
              <a:ext uri="{FF2B5EF4-FFF2-40B4-BE49-F238E27FC236}">
                <a16:creationId xmlns:a16="http://schemas.microsoft.com/office/drawing/2014/main" id="{96AD6EE2-9394-48AC-93B8-F5F2296FF1EE}"/>
              </a:ext>
            </a:extLst>
          </p:cNvPr>
          <p:cNvSpPr txBox="1">
            <a:spLocks noChangeArrowheads="1"/>
          </p:cNvSpPr>
          <p:nvPr/>
        </p:nvSpPr>
        <p:spPr bwMode="auto">
          <a:xfrm>
            <a:off x="352024" y="260233"/>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eaLnBrk="1" hangingPunct="1">
              <a:spcBef>
                <a:spcPct val="0"/>
              </a:spcBef>
              <a:buFontTx/>
              <a:buNone/>
            </a:pPr>
            <a:r>
              <a:rPr lang="en-US" altLang="ja-JP" sz="2400" b="1" dirty="0">
                <a:solidFill>
                  <a:srgbClr val="C00000"/>
                </a:solidFill>
              </a:rPr>
              <a:t>2003</a:t>
            </a:r>
            <a:endParaRPr lang="ja-JP" altLang="en-US" sz="2400" dirty="0"/>
          </a:p>
        </p:txBody>
      </p:sp>
      <p:sp>
        <p:nvSpPr>
          <p:cNvPr id="2" name="スライド番号プレースホルダー 1">
            <a:extLst>
              <a:ext uri="{FF2B5EF4-FFF2-40B4-BE49-F238E27FC236}">
                <a16:creationId xmlns:a16="http://schemas.microsoft.com/office/drawing/2014/main" id="{5C23ADD3-C611-4643-B3B6-869549E17675}"/>
              </a:ext>
            </a:extLst>
          </p:cNvPr>
          <p:cNvSpPr>
            <a:spLocks noGrp="1"/>
          </p:cNvSpPr>
          <p:nvPr>
            <p:ph type="sldNum" sz="quarter" idx="12"/>
          </p:nvPr>
        </p:nvSpPr>
        <p:spPr/>
        <p:txBody>
          <a:bodyPr/>
          <a:lstStyle/>
          <a:p>
            <a:fld id="{011825E6-0B3D-4B55-894C-2300E3F058C0}" type="slidenum">
              <a:rPr kumimoji="1" lang="ja-JP" altLang="en-US" smtClean="0"/>
              <a:t>66</a:t>
            </a:fld>
            <a:endParaRPr kumimoji="1" lang="ja-JP" altLang="en-US"/>
          </a:p>
        </p:txBody>
      </p:sp>
    </p:spTree>
    <p:extLst>
      <p:ext uri="{BB962C8B-B14F-4D97-AF65-F5344CB8AC3E}">
        <p14:creationId xmlns:p14="http://schemas.microsoft.com/office/powerpoint/2010/main" val="42016402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63556"/>
                                        </p:tgtEl>
                                        <p:attrNameLst>
                                          <p:attrName>style.visibility</p:attrName>
                                        </p:attrNameLst>
                                      </p:cBhvr>
                                      <p:to>
                                        <p:strVal val="visible"/>
                                      </p:to>
                                    </p:set>
                                    <p:animEffect transition="in" filter="randombar(horizontal)">
                                      <p:cBhvr>
                                        <p:cTn id="7" dur="10"/>
                                        <p:tgtEl>
                                          <p:spTgt spid="66355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63557"/>
                                        </p:tgtEl>
                                        <p:attrNameLst>
                                          <p:attrName>style.visibility</p:attrName>
                                        </p:attrNameLst>
                                      </p:cBhvr>
                                      <p:to>
                                        <p:strVal val="visible"/>
                                      </p:to>
                                    </p:set>
                                    <p:animEffect transition="in" filter="randombar(horizontal)">
                                      <p:cBhvr>
                                        <p:cTn id="12" dur="1000"/>
                                        <p:tgtEl>
                                          <p:spTgt spid="66355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nodeType="clickEffect">
                                  <p:stCondLst>
                                    <p:cond delay="0"/>
                                  </p:stCondLst>
                                  <p:childTnLst>
                                    <p:set>
                                      <p:cBhvr>
                                        <p:cTn id="16" dur="1" fill="hold">
                                          <p:stCondLst>
                                            <p:cond delay="0"/>
                                          </p:stCondLst>
                                        </p:cTn>
                                        <p:tgtEl>
                                          <p:spTgt spid="663558"/>
                                        </p:tgtEl>
                                        <p:attrNameLst>
                                          <p:attrName>style.visibility</p:attrName>
                                        </p:attrNameLst>
                                      </p:cBhvr>
                                      <p:to>
                                        <p:strVal val="visible"/>
                                      </p:to>
                                    </p:set>
                                    <p:animEffect transition="in" filter="randombar(horizontal)">
                                      <p:cBhvr>
                                        <p:cTn id="17" dur="1000"/>
                                        <p:tgtEl>
                                          <p:spTgt spid="663558"/>
                                        </p:tgtEl>
                                      </p:cBhvr>
                                    </p:animEffect>
                                  </p:childTnLst>
                                </p:cTn>
                              </p:par>
                            </p:childTnLst>
                          </p:cTn>
                        </p:par>
                      </p:childTnLst>
                    </p:cTn>
                  </p:par>
                  <p:par>
                    <p:cTn id="18" fill="hold">
                      <p:stCondLst>
                        <p:cond delay="indefinite"/>
                      </p:stCondLst>
                      <p:childTnLst>
                        <p:par>
                          <p:cTn id="19" fill="hold" nodeType="afterGroup">
                            <p:stCondLst>
                              <p:cond delay="0"/>
                            </p:stCondLst>
                            <p:childTnLst>
                              <p:par>
                                <p:cTn id="20" presetID="14" presetClass="entr" presetSubtype="10" fill="hold" nodeType="clickEffect">
                                  <p:stCondLst>
                                    <p:cond delay="0"/>
                                  </p:stCondLst>
                                  <p:childTnLst>
                                    <p:set>
                                      <p:cBhvr>
                                        <p:cTn id="21" dur="1" fill="hold">
                                          <p:stCondLst>
                                            <p:cond delay="0"/>
                                          </p:stCondLst>
                                        </p:cTn>
                                        <p:tgtEl>
                                          <p:spTgt spid="663559"/>
                                        </p:tgtEl>
                                        <p:attrNameLst>
                                          <p:attrName>style.visibility</p:attrName>
                                        </p:attrNameLst>
                                      </p:cBhvr>
                                      <p:to>
                                        <p:strVal val="visible"/>
                                      </p:to>
                                    </p:set>
                                    <p:animEffect transition="in" filter="randombar(horizontal)">
                                      <p:cBhvr>
                                        <p:cTn id="22" dur="1000"/>
                                        <p:tgtEl>
                                          <p:spTgt spid="663559"/>
                                        </p:tgtEl>
                                      </p:cBhvr>
                                    </p:animEffect>
                                  </p:childTnLst>
                                </p:cTn>
                              </p:par>
                            </p:childTnLst>
                          </p:cTn>
                        </p:par>
                      </p:childTnLst>
                    </p:cTn>
                  </p:par>
                  <p:par>
                    <p:cTn id="23" fill="hold">
                      <p:stCondLst>
                        <p:cond delay="indefinite"/>
                      </p:stCondLst>
                      <p:childTnLst>
                        <p:par>
                          <p:cTn id="24" fill="hold" nodeType="afterGroup">
                            <p:stCondLst>
                              <p:cond delay="0"/>
                            </p:stCondLst>
                            <p:childTnLst>
                              <p:par>
                                <p:cTn id="25" presetID="14" presetClass="entr" presetSubtype="10" fill="hold" nodeType="clickEffect">
                                  <p:stCondLst>
                                    <p:cond delay="0"/>
                                  </p:stCondLst>
                                  <p:childTnLst>
                                    <p:set>
                                      <p:cBhvr>
                                        <p:cTn id="26" dur="1" fill="hold">
                                          <p:stCondLst>
                                            <p:cond delay="0"/>
                                          </p:stCondLst>
                                        </p:cTn>
                                        <p:tgtEl>
                                          <p:spTgt spid="663560"/>
                                        </p:tgtEl>
                                        <p:attrNameLst>
                                          <p:attrName>style.visibility</p:attrName>
                                        </p:attrNameLst>
                                      </p:cBhvr>
                                      <p:to>
                                        <p:strVal val="visible"/>
                                      </p:to>
                                    </p:set>
                                    <p:animEffect transition="in" filter="randombar(horizontal)">
                                      <p:cBhvr>
                                        <p:cTn id="27" dur="1000"/>
                                        <p:tgtEl>
                                          <p:spTgt spid="6635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4557C9-90C9-4944-88F0-92B17BD8854A}"/>
              </a:ext>
            </a:extLst>
          </p:cNvPr>
          <p:cNvSpPr>
            <a:spLocks noGrp="1"/>
          </p:cNvSpPr>
          <p:nvPr>
            <p:ph type="title"/>
          </p:nvPr>
        </p:nvSpPr>
        <p:spPr/>
        <p:txBody>
          <a:bodyPr/>
          <a:lstStyle/>
          <a:p>
            <a:r>
              <a:rPr kumimoji="1" lang="ja-JP" altLang="en-US" dirty="0">
                <a:solidFill>
                  <a:schemeClr val="tx1">
                    <a:lumMod val="75000"/>
                    <a:lumOff val="25000"/>
                  </a:schemeClr>
                </a:solidFill>
              </a:rPr>
              <a:t>学び　その</a:t>
            </a:r>
            <a:r>
              <a:rPr kumimoji="1" lang="en-US" altLang="ja-JP" dirty="0">
                <a:solidFill>
                  <a:schemeClr val="tx1">
                    <a:lumMod val="75000"/>
                    <a:lumOff val="25000"/>
                  </a:schemeClr>
                </a:solidFill>
              </a:rPr>
              <a:t>8</a:t>
            </a:r>
            <a:endParaRPr kumimoji="1" lang="ja-JP" altLang="en-US" dirty="0">
              <a:solidFill>
                <a:schemeClr val="tx1">
                  <a:lumMod val="75000"/>
                  <a:lumOff val="25000"/>
                </a:schemeClr>
              </a:solidFill>
            </a:endParaRPr>
          </a:p>
        </p:txBody>
      </p:sp>
      <p:sp>
        <p:nvSpPr>
          <p:cNvPr id="3" name="コンテンツ プレースホルダー 2">
            <a:extLst>
              <a:ext uri="{FF2B5EF4-FFF2-40B4-BE49-F238E27FC236}">
                <a16:creationId xmlns:a16="http://schemas.microsoft.com/office/drawing/2014/main" id="{985A13AE-D9C2-4DDD-8B5A-492828B0FC61}"/>
              </a:ext>
            </a:extLst>
          </p:cNvPr>
          <p:cNvSpPr>
            <a:spLocks noGrp="1"/>
          </p:cNvSpPr>
          <p:nvPr>
            <p:ph idx="1"/>
          </p:nvPr>
        </p:nvSpPr>
        <p:spPr>
          <a:xfrm>
            <a:off x="689113" y="1227667"/>
            <a:ext cx="11025809" cy="5080000"/>
          </a:xfrm>
        </p:spPr>
        <p:txBody>
          <a:bodyPr>
            <a:normAutofit/>
          </a:bodyPr>
          <a:lstStyle/>
          <a:p>
            <a:r>
              <a:rPr lang="ja-JP" altLang="en-US" b="1" dirty="0">
                <a:solidFill>
                  <a:schemeClr val="tx1">
                    <a:lumMod val="75000"/>
                    <a:lumOff val="25000"/>
                  </a:schemeClr>
                </a:solidFill>
              </a:rPr>
              <a:t>研究内容の名前、用語を決めることによる新しい研究分野を確立</a:t>
            </a:r>
            <a:endParaRPr lang="en-US" altLang="ja-JP" b="1" dirty="0">
              <a:solidFill>
                <a:schemeClr val="tx1">
                  <a:lumMod val="75000"/>
                  <a:lumOff val="25000"/>
                </a:schemeClr>
              </a:solidFill>
            </a:endParaRPr>
          </a:p>
          <a:p>
            <a:pPr marL="0" indent="0">
              <a:buNone/>
            </a:pPr>
            <a:r>
              <a:rPr kumimoji="1" lang="ja-JP" altLang="en-US" dirty="0">
                <a:solidFill>
                  <a:schemeClr val="tx1">
                    <a:lumMod val="75000"/>
                    <a:lumOff val="25000"/>
                  </a:schemeClr>
                </a:solidFill>
              </a:rPr>
              <a:t>　</a:t>
            </a:r>
            <a:r>
              <a:rPr lang="ja-JP" altLang="en-US" dirty="0">
                <a:solidFill>
                  <a:schemeClr val="tx1">
                    <a:lumMod val="75000"/>
                    <a:lumOff val="25000"/>
                  </a:schemeClr>
                </a:solidFill>
              </a:rPr>
              <a:t>スケッチインタプリターの多数の研究成果　</a:t>
            </a:r>
            <a:r>
              <a:rPr lang="en-US" altLang="ja-JP" sz="2000" dirty="0">
                <a:solidFill>
                  <a:srgbClr val="FF0000"/>
                </a:solidFill>
              </a:rPr>
              <a:t> 1989‐2005</a:t>
            </a:r>
            <a:endParaRPr lang="en-US" altLang="ja-JP" dirty="0">
              <a:solidFill>
                <a:srgbClr val="FF0000"/>
              </a:solidFill>
            </a:endParaRPr>
          </a:p>
          <a:p>
            <a:pPr marL="0" indent="0">
              <a:buNone/>
            </a:pPr>
            <a:r>
              <a:rPr kumimoji="1" lang="ja-JP" altLang="en-US" dirty="0">
                <a:solidFill>
                  <a:schemeClr val="tx1">
                    <a:lumMod val="75000"/>
                    <a:lumOff val="25000"/>
                  </a:schemeClr>
                </a:solidFill>
              </a:rPr>
              <a:t>　国内の学会からこの成果をまとめた解説依頼　</a:t>
            </a:r>
            <a:r>
              <a:rPr kumimoji="1" lang="en-US" altLang="ja-JP" sz="2000" dirty="0">
                <a:solidFill>
                  <a:srgbClr val="FF0000"/>
                </a:solidFill>
              </a:rPr>
              <a:t>2005</a:t>
            </a:r>
            <a:r>
              <a:rPr kumimoji="1" lang="ja-JP" altLang="en-US" dirty="0">
                <a:solidFill>
                  <a:schemeClr val="tx1">
                    <a:lumMod val="75000"/>
                    <a:lumOff val="25000"/>
                  </a:schemeClr>
                </a:solidFill>
              </a:rPr>
              <a:t>　</a:t>
            </a:r>
            <a:endParaRPr kumimoji="1" lang="en-US" altLang="ja-JP" dirty="0">
              <a:solidFill>
                <a:schemeClr val="tx1">
                  <a:lumMod val="75000"/>
                  <a:lumOff val="25000"/>
                </a:schemeClr>
              </a:solidFill>
            </a:endParaRPr>
          </a:p>
          <a:p>
            <a:pPr marL="0" indent="0">
              <a:buNone/>
            </a:pPr>
            <a:r>
              <a:rPr lang="ja-JP" altLang="en-US" dirty="0">
                <a:solidFill>
                  <a:schemeClr val="tx1">
                    <a:lumMod val="75000"/>
                    <a:lumOff val="25000"/>
                  </a:schemeClr>
                </a:solidFill>
              </a:rPr>
              <a:t>　図学国際会議から招待講演依頼</a:t>
            </a:r>
            <a:r>
              <a:rPr lang="en-US" altLang="ja-JP" sz="2000" dirty="0">
                <a:solidFill>
                  <a:srgbClr val="FF0000"/>
                </a:solidFill>
              </a:rPr>
              <a:t>2008</a:t>
            </a:r>
            <a:r>
              <a:rPr lang="en-US" altLang="ja-JP" dirty="0">
                <a:solidFill>
                  <a:schemeClr val="tx1">
                    <a:lumMod val="75000"/>
                    <a:lumOff val="25000"/>
                  </a:schemeClr>
                </a:solidFill>
              </a:rPr>
              <a:t>&gt; </a:t>
            </a:r>
            <a:r>
              <a:rPr lang="ja-JP" altLang="en-US" dirty="0">
                <a:solidFill>
                  <a:schemeClr val="tx1">
                    <a:lumMod val="75000"/>
                    <a:lumOff val="25000"/>
                  </a:schemeClr>
                </a:solidFill>
              </a:rPr>
              <a:t>サーベイ論文として公開</a:t>
            </a:r>
            <a:r>
              <a:rPr lang="en-US" altLang="ja-JP" sz="2000" dirty="0">
                <a:solidFill>
                  <a:srgbClr val="FF0000"/>
                </a:solidFill>
              </a:rPr>
              <a:t>2010</a:t>
            </a:r>
          </a:p>
          <a:p>
            <a:pPr marL="0" indent="0">
              <a:buNone/>
            </a:pPr>
            <a:r>
              <a:rPr lang="ja-JP" altLang="en-US" sz="2000" dirty="0">
                <a:solidFill>
                  <a:srgbClr val="FF0000"/>
                </a:solidFill>
              </a:rPr>
              <a:t>      </a:t>
            </a:r>
            <a:r>
              <a:rPr lang="ja-JP" altLang="en-US" dirty="0">
                <a:solidFill>
                  <a:schemeClr val="tx1">
                    <a:lumMod val="75000"/>
                    <a:lumOff val="25000"/>
                  </a:schemeClr>
                </a:solidFill>
              </a:rPr>
              <a:t>ミラノ工科大学から招待講演依頼</a:t>
            </a:r>
            <a:r>
              <a:rPr lang="en-US" altLang="ja-JP" sz="2000" dirty="0">
                <a:solidFill>
                  <a:srgbClr val="FF0000"/>
                </a:solidFill>
              </a:rPr>
              <a:t>2013</a:t>
            </a:r>
            <a:r>
              <a:rPr lang="en-US" altLang="ja-JP" dirty="0">
                <a:solidFill>
                  <a:srgbClr val="FF0000"/>
                </a:solidFill>
              </a:rPr>
              <a:t> </a:t>
            </a:r>
            <a:r>
              <a:rPr lang="en-US" altLang="ja-JP" dirty="0">
                <a:solidFill>
                  <a:schemeClr val="tx1">
                    <a:lumMod val="75000"/>
                    <a:lumOff val="25000"/>
                  </a:schemeClr>
                </a:solidFill>
              </a:rPr>
              <a:t>&gt; </a:t>
            </a:r>
            <a:r>
              <a:rPr lang="ja-JP" altLang="en-US" dirty="0">
                <a:solidFill>
                  <a:schemeClr val="tx1">
                    <a:lumMod val="75000"/>
                    <a:lumOff val="25000"/>
                  </a:schemeClr>
                </a:solidFill>
              </a:rPr>
              <a:t>英語書籍に掲載</a:t>
            </a:r>
            <a:r>
              <a:rPr lang="en-US" altLang="ja-JP" sz="2000" dirty="0">
                <a:solidFill>
                  <a:srgbClr val="FF0000"/>
                </a:solidFill>
              </a:rPr>
              <a:t>2015</a:t>
            </a:r>
            <a:r>
              <a:rPr lang="en-US" altLang="ja-JP" dirty="0">
                <a:solidFill>
                  <a:srgbClr val="FF0000"/>
                </a:solidFill>
              </a:rPr>
              <a:t> </a:t>
            </a:r>
            <a:r>
              <a:rPr lang="ja-JP" altLang="en-US" dirty="0">
                <a:solidFill>
                  <a:schemeClr val="tx1">
                    <a:lumMod val="75000"/>
                    <a:lumOff val="25000"/>
                  </a:schemeClr>
                </a:solidFill>
              </a:rPr>
              <a:t>　</a:t>
            </a:r>
            <a:endParaRPr kumimoji="1" lang="en-US" altLang="ja-JP" dirty="0">
              <a:solidFill>
                <a:schemeClr val="tx1">
                  <a:lumMod val="75000"/>
                  <a:lumOff val="25000"/>
                </a:schemeClr>
              </a:solidFill>
            </a:endParaRPr>
          </a:p>
        </p:txBody>
      </p:sp>
      <p:sp>
        <p:nvSpPr>
          <p:cNvPr id="5" name="正方形/長方形 4">
            <a:extLst>
              <a:ext uri="{FF2B5EF4-FFF2-40B4-BE49-F238E27FC236}">
                <a16:creationId xmlns:a16="http://schemas.microsoft.com/office/drawing/2014/main" id="{2A47F5C4-56E2-44F0-8D07-DEBD3777CFA1}"/>
              </a:ext>
            </a:extLst>
          </p:cNvPr>
          <p:cNvSpPr/>
          <p:nvPr/>
        </p:nvSpPr>
        <p:spPr>
          <a:xfrm>
            <a:off x="932157" y="4039338"/>
            <a:ext cx="10307680" cy="2246769"/>
          </a:xfrm>
          <a:prstGeom prst="rect">
            <a:avLst/>
          </a:prstGeom>
        </p:spPr>
        <p:txBody>
          <a:bodyPr wrap="square">
            <a:spAutoFit/>
          </a:bodyPr>
          <a:lstStyle/>
          <a:p>
            <a:r>
              <a:rPr lang="en-US" altLang="ja-JP" sz="1400" b="1" dirty="0">
                <a:solidFill>
                  <a:srgbClr val="FF0000"/>
                </a:solidFill>
              </a:rPr>
              <a:t>2005</a:t>
            </a:r>
            <a:r>
              <a:rPr lang="ja-JP" altLang="en-US" sz="1400" dirty="0">
                <a:solidFill>
                  <a:schemeClr val="tx1">
                    <a:lumMod val="75000"/>
                    <a:lumOff val="25000"/>
                  </a:schemeClr>
                </a:solidFill>
              </a:rPr>
              <a:t>  </a:t>
            </a:r>
            <a:r>
              <a:rPr lang="ja-JP" altLang="en-US" sz="1400" b="1" dirty="0">
                <a:solidFill>
                  <a:schemeClr val="tx1">
                    <a:lumMod val="75000"/>
                    <a:lumOff val="25000"/>
                  </a:schemeClr>
                </a:solidFill>
              </a:rPr>
              <a:t>近藤邦雄</a:t>
            </a:r>
            <a:r>
              <a:rPr lang="en-US" altLang="ja-JP" sz="1400" dirty="0">
                <a:solidFill>
                  <a:schemeClr val="tx1">
                    <a:lumMod val="75000"/>
                    <a:lumOff val="25000"/>
                  </a:schemeClr>
                </a:solidFill>
              </a:rPr>
              <a:t>,</a:t>
            </a:r>
            <a:r>
              <a:rPr lang="ja-JP" altLang="en-US" sz="1400" dirty="0">
                <a:solidFill>
                  <a:schemeClr val="tx1">
                    <a:lumMod val="75000"/>
                    <a:lumOff val="25000"/>
                  </a:schemeClr>
                </a:solidFill>
              </a:rPr>
              <a:t>工業デザインのためのフリーハンドスケッチを用いたインタラクティブモデリング</a:t>
            </a:r>
            <a:r>
              <a:rPr lang="en-US" altLang="ja-JP" sz="1400" dirty="0">
                <a:solidFill>
                  <a:schemeClr val="tx1">
                    <a:lumMod val="75000"/>
                    <a:lumOff val="25000"/>
                  </a:schemeClr>
                </a:solidFill>
              </a:rPr>
              <a:t>,</a:t>
            </a:r>
            <a:r>
              <a:rPr lang="ja-JP" altLang="en-US" sz="1400" dirty="0">
                <a:solidFill>
                  <a:schemeClr val="tx1">
                    <a:lumMod val="75000"/>
                    <a:lumOff val="25000"/>
                  </a:schemeClr>
                </a:solidFill>
              </a:rPr>
              <a:t>日本設計工学会</a:t>
            </a:r>
            <a:r>
              <a:rPr lang="en-US" altLang="ja-JP" sz="1400" dirty="0">
                <a:solidFill>
                  <a:schemeClr val="tx1">
                    <a:lumMod val="75000"/>
                    <a:lumOff val="25000"/>
                  </a:schemeClr>
                </a:solidFill>
              </a:rPr>
              <a:t>,</a:t>
            </a:r>
            <a:r>
              <a:rPr lang="ja-JP" altLang="en-US" sz="1400" dirty="0">
                <a:solidFill>
                  <a:schemeClr val="tx1">
                    <a:lumMod val="75000"/>
                    <a:lumOff val="25000"/>
                  </a:schemeClr>
                </a:solidFill>
              </a:rPr>
              <a:t>設計工学</a:t>
            </a:r>
            <a:r>
              <a:rPr lang="en-US" altLang="ja-JP" sz="1400" dirty="0">
                <a:solidFill>
                  <a:schemeClr val="tx1">
                    <a:lumMod val="75000"/>
                    <a:lumOff val="25000"/>
                  </a:schemeClr>
                </a:solidFill>
              </a:rPr>
              <a:t>,Vol.41, No.1 , pp.11-21, 2005.12</a:t>
            </a:r>
          </a:p>
          <a:p>
            <a:r>
              <a:rPr lang="en-US" altLang="ja-JP" sz="1400" b="1" dirty="0">
                <a:solidFill>
                  <a:srgbClr val="FF0000"/>
                </a:solidFill>
              </a:rPr>
              <a:t>2008 </a:t>
            </a:r>
            <a:r>
              <a:rPr lang="en-US" altLang="ja-JP" sz="1400" dirty="0">
                <a:solidFill>
                  <a:schemeClr val="tx1">
                    <a:lumMod val="75000"/>
                    <a:lumOff val="25000"/>
                  </a:schemeClr>
                </a:solidFill>
              </a:rPr>
              <a:t> </a:t>
            </a:r>
            <a:r>
              <a:rPr lang="en-US" altLang="ja-JP" sz="1400" b="1" dirty="0">
                <a:solidFill>
                  <a:schemeClr val="tx1">
                    <a:lumMod val="75000"/>
                    <a:lumOff val="25000"/>
                  </a:schemeClr>
                </a:solidFill>
              </a:rPr>
              <a:t>KONDO</a:t>
            </a:r>
            <a:r>
              <a:rPr lang="ja-JP" altLang="en-US" sz="1400" b="1" dirty="0">
                <a:solidFill>
                  <a:schemeClr val="tx1">
                    <a:lumMod val="75000"/>
                    <a:lumOff val="25000"/>
                  </a:schemeClr>
                </a:solidFill>
              </a:rPr>
              <a:t> </a:t>
            </a:r>
            <a:r>
              <a:rPr lang="en-US" altLang="ja-JP" sz="1400" b="1" dirty="0">
                <a:solidFill>
                  <a:schemeClr val="tx1">
                    <a:lumMod val="75000"/>
                    <a:lumOff val="25000"/>
                  </a:schemeClr>
                </a:solidFill>
              </a:rPr>
              <a:t>Kunio</a:t>
            </a:r>
            <a:r>
              <a:rPr lang="en-US" altLang="ja-JP" sz="1400" dirty="0">
                <a:solidFill>
                  <a:schemeClr val="tx1">
                    <a:lumMod val="75000"/>
                    <a:lumOff val="25000"/>
                  </a:schemeClr>
                </a:solidFill>
              </a:rPr>
              <a:t>,</a:t>
            </a:r>
            <a:r>
              <a:rPr lang="ja-JP" altLang="en-US" sz="1400" dirty="0">
                <a:solidFill>
                  <a:schemeClr val="tx1">
                    <a:lumMod val="75000"/>
                    <a:lumOff val="25000"/>
                  </a:schemeClr>
                </a:solidFill>
              </a:rPr>
              <a:t>　</a:t>
            </a:r>
            <a:r>
              <a:rPr lang="en-US" altLang="ja-JP" sz="1400" dirty="0">
                <a:solidFill>
                  <a:schemeClr val="tx1">
                    <a:lumMod val="75000"/>
                    <a:lumOff val="25000"/>
                  </a:schemeClr>
                </a:solidFill>
              </a:rPr>
              <a:t>Interactive Geometric Modeling using Freehand Sketches, International Society for Geometry and Graphics, 2008.8</a:t>
            </a:r>
            <a:r>
              <a:rPr lang="ja-JP" altLang="en-US" sz="1400" dirty="0">
                <a:solidFill>
                  <a:schemeClr val="tx1">
                    <a:lumMod val="75000"/>
                    <a:lumOff val="25000"/>
                  </a:schemeClr>
                </a:solidFill>
              </a:rPr>
              <a:t>　（</a:t>
            </a:r>
            <a:r>
              <a:rPr lang="en-US" altLang="ja-JP" sz="1400" dirty="0">
                <a:solidFill>
                  <a:schemeClr val="tx1">
                    <a:lumMod val="75000"/>
                    <a:lumOff val="25000"/>
                  </a:schemeClr>
                </a:solidFill>
              </a:rPr>
              <a:t>Invited talk</a:t>
            </a:r>
            <a:r>
              <a:rPr lang="ja-JP" altLang="en-US" sz="1400" dirty="0">
                <a:solidFill>
                  <a:schemeClr val="tx1">
                    <a:lumMod val="75000"/>
                    <a:lumOff val="25000"/>
                  </a:schemeClr>
                </a:solidFill>
              </a:rPr>
              <a:t>）</a:t>
            </a:r>
          </a:p>
          <a:p>
            <a:r>
              <a:rPr lang="en-US" altLang="ja-JP" sz="1400" b="1" dirty="0">
                <a:solidFill>
                  <a:srgbClr val="FF0000"/>
                </a:solidFill>
              </a:rPr>
              <a:t>2010</a:t>
            </a:r>
            <a:r>
              <a:rPr lang="en-US" altLang="ja-JP" sz="1400" dirty="0">
                <a:solidFill>
                  <a:schemeClr val="tx1">
                    <a:lumMod val="75000"/>
                    <a:lumOff val="25000"/>
                  </a:schemeClr>
                </a:solidFill>
              </a:rPr>
              <a:t>  </a:t>
            </a:r>
            <a:r>
              <a:rPr lang="en-US" altLang="ja-JP" sz="1400" b="1" dirty="0">
                <a:solidFill>
                  <a:schemeClr val="tx1">
                    <a:lumMod val="75000"/>
                    <a:lumOff val="25000"/>
                  </a:schemeClr>
                </a:solidFill>
              </a:rPr>
              <a:t>KONDO Kunio</a:t>
            </a:r>
            <a:r>
              <a:rPr lang="en-US" altLang="ja-JP" sz="1400" dirty="0">
                <a:solidFill>
                  <a:schemeClr val="tx1">
                    <a:lumMod val="75000"/>
                    <a:lumOff val="25000"/>
                  </a:schemeClr>
                </a:solidFill>
              </a:rPr>
              <a:t>,</a:t>
            </a:r>
            <a:r>
              <a:rPr lang="ja-JP" altLang="en-US" sz="1400" dirty="0">
                <a:solidFill>
                  <a:schemeClr val="tx1">
                    <a:lumMod val="75000"/>
                    <a:lumOff val="25000"/>
                  </a:schemeClr>
                </a:solidFill>
              </a:rPr>
              <a:t>　</a:t>
            </a:r>
            <a:r>
              <a:rPr lang="en-US" altLang="ja-JP" sz="1400" dirty="0">
                <a:solidFill>
                  <a:schemeClr val="tx1">
                    <a:lumMod val="75000"/>
                    <a:lumOff val="25000"/>
                  </a:schemeClr>
                </a:solidFill>
              </a:rPr>
              <a:t>Interactive Geometric Modeling Using Freehand Sketches ,International Journal of Geometry and Graphics,</a:t>
            </a:r>
            <a:r>
              <a:rPr lang="ja-JP" altLang="en-US" sz="1400" dirty="0">
                <a:solidFill>
                  <a:schemeClr val="tx1">
                    <a:lumMod val="75000"/>
                    <a:lumOff val="25000"/>
                  </a:schemeClr>
                </a:solidFill>
              </a:rPr>
              <a:t>　</a:t>
            </a:r>
            <a:r>
              <a:rPr lang="en-US" altLang="ja-JP" sz="1400" dirty="0">
                <a:solidFill>
                  <a:schemeClr val="tx1">
                    <a:lumMod val="75000"/>
                    <a:lumOff val="25000"/>
                  </a:schemeClr>
                </a:solidFill>
              </a:rPr>
              <a:t>International Society of Geometry and Graphics,Vol.13, No.2, pp.195-207 ,2010</a:t>
            </a:r>
          </a:p>
          <a:p>
            <a:r>
              <a:rPr lang="en-US" altLang="ja-JP" sz="1400" b="1" dirty="0">
                <a:solidFill>
                  <a:srgbClr val="FF0000"/>
                </a:solidFill>
              </a:rPr>
              <a:t>2013</a:t>
            </a:r>
            <a:r>
              <a:rPr lang="en-US" altLang="ja-JP" sz="1400" dirty="0">
                <a:solidFill>
                  <a:schemeClr val="tx1">
                    <a:lumMod val="75000"/>
                    <a:lumOff val="25000"/>
                  </a:schemeClr>
                </a:solidFill>
              </a:rPr>
              <a:t>  </a:t>
            </a:r>
            <a:r>
              <a:rPr lang="en-US" altLang="ja-JP" sz="1400" b="1" dirty="0">
                <a:solidFill>
                  <a:schemeClr val="tx1">
                    <a:lumMod val="75000"/>
                    <a:lumOff val="25000"/>
                  </a:schemeClr>
                </a:solidFill>
              </a:rPr>
              <a:t>Kunio KONDO</a:t>
            </a:r>
            <a:r>
              <a:rPr lang="en-US" altLang="ja-JP" sz="1400" dirty="0">
                <a:solidFill>
                  <a:schemeClr val="tx1">
                    <a:lumMod val="75000"/>
                    <a:lumOff val="25000"/>
                  </a:schemeClr>
                </a:solidFill>
              </a:rPr>
              <a:t>, INTERACTIVE SKETCH INTERPRETER FOR GEOMETRIC MODELING, The visual language of technique, between science and art: heritage and expectations in research and teaching ( </a:t>
            </a:r>
            <a:r>
              <a:rPr lang="en-US" altLang="ja-JP" sz="1400" dirty="0" err="1">
                <a:solidFill>
                  <a:schemeClr val="tx1">
                    <a:lumMod val="75000"/>
                    <a:lumOff val="25000"/>
                  </a:schemeClr>
                </a:solidFill>
              </a:rPr>
              <a:t>Politecnico</a:t>
            </a:r>
            <a:r>
              <a:rPr lang="en-US" altLang="ja-JP" sz="1400" dirty="0">
                <a:solidFill>
                  <a:schemeClr val="tx1">
                    <a:lumMod val="75000"/>
                    <a:lumOff val="25000"/>
                  </a:schemeClr>
                </a:solidFill>
              </a:rPr>
              <a:t> di Milano, Italy),2013.6</a:t>
            </a:r>
          </a:p>
          <a:p>
            <a:r>
              <a:rPr lang="en-US" altLang="ja-JP" sz="1400" b="1" dirty="0">
                <a:solidFill>
                  <a:srgbClr val="FF0000"/>
                </a:solidFill>
              </a:rPr>
              <a:t>2015</a:t>
            </a:r>
            <a:r>
              <a:rPr lang="en-US" altLang="ja-JP" sz="1400" dirty="0">
                <a:solidFill>
                  <a:schemeClr val="tx1">
                    <a:lumMod val="75000"/>
                    <a:lumOff val="25000"/>
                  </a:schemeClr>
                </a:solidFill>
              </a:rPr>
              <a:t> </a:t>
            </a:r>
            <a:r>
              <a:rPr lang="en-US" altLang="ja-JP" sz="1400" dirty="0" err="1">
                <a:solidFill>
                  <a:schemeClr val="tx1">
                    <a:lumMod val="75000"/>
                    <a:lumOff val="25000"/>
                  </a:schemeClr>
                </a:solidFill>
              </a:rPr>
              <a:t>Cocchiarella</a:t>
            </a:r>
            <a:r>
              <a:rPr lang="en-US" altLang="ja-JP" sz="1400" dirty="0">
                <a:solidFill>
                  <a:schemeClr val="tx1">
                    <a:lumMod val="75000"/>
                    <a:lumOff val="25000"/>
                  </a:schemeClr>
                </a:solidFill>
              </a:rPr>
              <a:t>, Luigi (Ed.), </a:t>
            </a:r>
            <a:r>
              <a:rPr lang="ja-JP" altLang="en-US" sz="1400" dirty="0">
                <a:solidFill>
                  <a:schemeClr val="tx1">
                    <a:lumMod val="75000"/>
                    <a:lumOff val="25000"/>
                  </a:schemeClr>
                </a:solidFill>
              </a:rPr>
              <a:t>　</a:t>
            </a:r>
            <a:r>
              <a:rPr lang="en-US" altLang="ja-JP" sz="1400" b="1" dirty="0">
                <a:solidFill>
                  <a:schemeClr val="tx1">
                    <a:lumMod val="75000"/>
                    <a:lumOff val="25000"/>
                  </a:schemeClr>
                </a:solidFill>
              </a:rPr>
              <a:t>Kunio Kondo, </a:t>
            </a:r>
            <a:r>
              <a:rPr lang="en-US" altLang="ja-JP" sz="1400" b="1" dirty="0" err="1">
                <a:solidFill>
                  <a:schemeClr val="tx1">
                    <a:lumMod val="75000"/>
                    <a:lumOff val="25000"/>
                  </a:schemeClr>
                </a:solidFill>
              </a:rPr>
              <a:t>Taichi</a:t>
            </a:r>
            <a:r>
              <a:rPr lang="en-US" altLang="ja-JP" sz="1400" b="1" dirty="0">
                <a:solidFill>
                  <a:schemeClr val="tx1">
                    <a:lumMod val="75000"/>
                    <a:lumOff val="25000"/>
                  </a:schemeClr>
                </a:solidFill>
              </a:rPr>
              <a:t> Watanabe</a:t>
            </a:r>
            <a:r>
              <a:rPr lang="en-US" altLang="ja-JP" sz="1400" dirty="0">
                <a:solidFill>
                  <a:schemeClr val="tx1">
                    <a:lumMod val="75000"/>
                    <a:lumOff val="25000"/>
                  </a:schemeClr>
                </a:solidFill>
              </a:rPr>
              <a:t>, </a:t>
            </a:r>
            <a:r>
              <a:rPr lang="ja-JP" altLang="en-US" sz="1400" dirty="0">
                <a:solidFill>
                  <a:schemeClr val="tx1">
                    <a:lumMod val="75000"/>
                    <a:lumOff val="25000"/>
                  </a:schemeClr>
                </a:solidFill>
              </a:rPr>
              <a:t>　</a:t>
            </a:r>
            <a:r>
              <a:rPr lang="en-US" altLang="ja-JP" sz="1400" dirty="0">
                <a:solidFill>
                  <a:schemeClr val="tx1">
                    <a:lumMod val="75000"/>
                    <a:lumOff val="25000"/>
                  </a:schemeClr>
                </a:solidFill>
              </a:rPr>
              <a:t>Interactive Sketch Interpreter for Geometric Modeling, The Visual Language of Technique, Volume 2, Heritage and Expectations in Research, Springer-Verlag, 2015.1</a:t>
            </a:r>
            <a:endParaRPr lang="ja-JP" altLang="en-US" sz="1400" dirty="0">
              <a:solidFill>
                <a:schemeClr val="tx1">
                  <a:lumMod val="75000"/>
                  <a:lumOff val="25000"/>
                </a:schemeClr>
              </a:solidFill>
            </a:endParaRPr>
          </a:p>
        </p:txBody>
      </p:sp>
      <p:sp>
        <p:nvSpPr>
          <p:cNvPr id="4" name="スライド番号プレースホルダー 3">
            <a:extLst>
              <a:ext uri="{FF2B5EF4-FFF2-40B4-BE49-F238E27FC236}">
                <a16:creationId xmlns:a16="http://schemas.microsoft.com/office/drawing/2014/main" id="{546BB3A6-1187-48D4-A1FE-91F4830AF702}"/>
              </a:ext>
            </a:extLst>
          </p:cNvPr>
          <p:cNvSpPr>
            <a:spLocks noGrp="1"/>
          </p:cNvSpPr>
          <p:nvPr>
            <p:ph type="sldNum" sz="quarter" idx="12"/>
          </p:nvPr>
        </p:nvSpPr>
        <p:spPr/>
        <p:txBody>
          <a:bodyPr/>
          <a:lstStyle/>
          <a:p>
            <a:fld id="{011825E6-0B3D-4B55-894C-2300E3F058C0}" type="slidenum">
              <a:rPr kumimoji="1" lang="ja-JP" altLang="en-US" smtClean="0"/>
              <a:t>67</a:t>
            </a:fld>
            <a:endParaRPr kumimoji="1" lang="ja-JP" altLang="en-US"/>
          </a:p>
        </p:txBody>
      </p:sp>
    </p:spTree>
    <p:extLst>
      <p:ext uri="{BB962C8B-B14F-4D97-AF65-F5344CB8AC3E}">
        <p14:creationId xmlns:p14="http://schemas.microsoft.com/office/powerpoint/2010/main" val="4180747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8"/>
          <p:cNvSpPr>
            <a:spLocks noChangeArrowheads="1"/>
          </p:cNvSpPr>
          <p:nvPr/>
        </p:nvSpPr>
        <p:spPr bwMode="auto">
          <a:xfrm>
            <a:off x="0" y="-9278"/>
            <a:ext cx="12192000" cy="6858000"/>
          </a:xfrm>
          <a:prstGeom prst="rect">
            <a:avLst/>
          </a:prstGeom>
          <a:solidFill>
            <a:srgbClr val="FFFFCC"/>
          </a:solidFill>
          <a:ln w="9525">
            <a:noFill/>
            <a:miter lim="800000"/>
            <a:headEnd/>
            <a:tailEnd/>
          </a:ln>
        </p:spPr>
        <p:txBody>
          <a:bodyPr wrap="none" anchor="ctr"/>
          <a:lstStyle>
            <a:lvl1pPr>
              <a:defRPr kumimoji="1" sz="2000">
                <a:solidFill>
                  <a:schemeClr val="tx1"/>
                </a:solidFill>
                <a:latin typeface="Arial" pitchFamily="34" charset="0"/>
                <a:ea typeface="ＭＳ Ｐゴシック" pitchFamily="50" charset="-128"/>
              </a:defRPr>
            </a:lvl1pPr>
            <a:lvl2pPr marL="742950" indent="-285750">
              <a:defRPr kumimoji="1" sz="2000">
                <a:solidFill>
                  <a:schemeClr val="tx1"/>
                </a:solidFill>
                <a:latin typeface="Arial" pitchFamily="34" charset="0"/>
                <a:ea typeface="ＭＳ Ｐゴシック" pitchFamily="50" charset="-128"/>
              </a:defRPr>
            </a:lvl2pPr>
            <a:lvl3pPr marL="1143000" indent="-228600">
              <a:defRPr kumimoji="1" sz="2000">
                <a:solidFill>
                  <a:schemeClr val="tx1"/>
                </a:solidFill>
                <a:latin typeface="Arial" pitchFamily="34" charset="0"/>
                <a:ea typeface="ＭＳ Ｐゴシック" pitchFamily="50" charset="-128"/>
              </a:defRPr>
            </a:lvl3pPr>
            <a:lvl4pPr marL="1600200" indent="-228600">
              <a:defRPr kumimoji="1" sz="2000">
                <a:solidFill>
                  <a:schemeClr val="tx1"/>
                </a:solidFill>
                <a:latin typeface="Arial" pitchFamily="34" charset="0"/>
                <a:ea typeface="ＭＳ Ｐゴシック" pitchFamily="50" charset="-128"/>
              </a:defRPr>
            </a:lvl4pPr>
            <a:lvl5pPr marL="2057400" indent="-22860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algn="ctr"/>
            <a:endParaRPr lang="ja-JP" altLang="ja-JP">
              <a:latin typeface="Times New Roman" pitchFamily="18" charset="0"/>
            </a:endParaRPr>
          </a:p>
        </p:txBody>
      </p:sp>
      <p:sp>
        <p:nvSpPr>
          <p:cNvPr id="58371" name="Text Box 4"/>
          <p:cNvSpPr txBox="1">
            <a:spLocks noChangeArrowheads="1"/>
          </p:cNvSpPr>
          <p:nvPr/>
        </p:nvSpPr>
        <p:spPr bwMode="auto">
          <a:xfrm>
            <a:off x="2410012" y="2121611"/>
            <a:ext cx="72644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b">
            <a:spAutoFit/>
          </a:bodyPr>
          <a:lstStyle>
            <a:lvl1pPr>
              <a:defRPr kumimoji="1" sz="2000">
                <a:solidFill>
                  <a:schemeClr val="tx1"/>
                </a:solidFill>
                <a:latin typeface="Arial" pitchFamily="34" charset="0"/>
                <a:ea typeface="ＭＳ Ｐゴシック" pitchFamily="50" charset="-128"/>
              </a:defRPr>
            </a:lvl1pPr>
            <a:lvl2pPr marL="742950" indent="-285750">
              <a:defRPr kumimoji="1" sz="2000">
                <a:solidFill>
                  <a:schemeClr val="tx1"/>
                </a:solidFill>
                <a:latin typeface="Arial" pitchFamily="34" charset="0"/>
                <a:ea typeface="ＭＳ Ｐゴシック" pitchFamily="50" charset="-128"/>
              </a:defRPr>
            </a:lvl2pPr>
            <a:lvl3pPr marL="1143000" indent="-228600">
              <a:defRPr kumimoji="1" sz="2000">
                <a:solidFill>
                  <a:schemeClr val="tx1"/>
                </a:solidFill>
                <a:latin typeface="Arial" pitchFamily="34" charset="0"/>
                <a:ea typeface="ＭＳ Ｐゴシック" pitchFamily="50" charset="-128"/>
              </a:defRPr>
            </a:lvl3pPr>
            <a:lvl4pPr marL="1600200" indent="-228600">
              <a:defRPr kumimoji="1" sz="2000">
                <a:solidFill>
                  <a:schemeClr val="tx1"/>
                </a:solidFill>
                <a:latin typeface="Arial" pitchFamily="34" charset="0"/>
                <a:ea typeface="ＭＳ Ｐゴシック" pitchFamily="50" charset="-128"/>
              </a:defRPr>
            </a:lvl4pPr>
            <a:lvl5pPr marL="2057400" indent="-22860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algn="ctr" eaLnBrk="1" hangingPunct="1">
              <a:spcBef>
                <a:spcPct val="50000"/>
              </a:spcBef>
            </a:pPr>
            <a:r>
              <a:rPr lang="ja-JP" altLang="en-US" sz="3200" b="1" dirty="0">
                <a:latin typeface="+mn-ea"/>
                <a:ea typeface="+mn-ea"/>
                <a:cs typeface="Arial Unicode MS" pitchFamily="50" charset="-128"/>
              </a:rPr>
              <a:t>配色とデザイン</a:t>
            </a:r>
            <a:endParaRPr lang="en-US" altLang="zh-CN" sz="3200" b="1" dirty="0">
              <a:latin typeface="+mn-ea"/>
              <a:ea typeface="+mn-ea"/>
              <a:cs typeface="Arial Unicode MS" pitchFamily="50" charset="-128"/>
            </a:endParaRPr>
          </a:p>
        </p:txBody>
      </p:sp>
      <p:sp>
        <p:nvSpPr>
          <p:cNvPr id="2" name="正方形/長方形 1"/>
          <p:cNvSpPr/>
          <p:nvPr/>
        </p:nvSpPr>
        <p:spPr>
          <a:xfrm>
            <a:off x="1057835" y="4078626"/>
            <a:ext cx="10281924" cy="2308324"/>
          </a:xfrm>
          <a:prstGeom prst="rect">
            <a:avLst/>
          </a:prstGeom>
        </p:spPr>
        <p:txBody>
          <a:bodyPr wrap="square">
            <a:spAutoFit/>
          </a:bodyPr>
          <a:lstStyle/>
          <a:p>
            <a:pPr lvl="0">
              <a:spcBef>
                <a:spcPct val="0"/>
              </a:spcBef>
            </a:pPr>
            <a:r>
              <a:rPr lang="en-US" altLang="ja-JP" sz="1600" b="1" dirty="0">
                <a:cs typeface="Times New Roman" panose="02020603050405020304" pitchFamily="18" charset="0"/>
              </a:rPr>
              <a:t>1. </a:t>
            </a:r>
            <a:r>
              <a:rPr lang="en-US" altLang="ja-JP" sz="1600" dirty="0">
                <a:cs typeface="Times New Roman" panose="02020603050405020304" pitchFamily="18" charset="0"/>
              </a:rPr>
              <a:t>Y. MOROHARA, K. KONDO, H. SATO, S. SHIMADA, Automatic Picking of Index Colors in Textile Pictures for   </a:t>
            </a:r>
          </a:p>
          <a:p>
            <a:pPr lvl="0">
              <a:spcBef>
                <a:spcPct val="0"/>
              </a:spcBef>
            </a:pPr>
            <a:r>
              <a:rPr lang="en-US" altLang="ja-JP" sz="1600" dirty="0">
                <a:cs typeface="Times New Roman" panose="02020603050405020304" pitchFamily="18" charset="0"/>
              </a:rPr>
              <a:t>      Designer, Proc. of ICECGDG'94, pp.643-647, 1994</a:t>
            </a:r>
            <a:endParaRPr lang="ja-JP" altLang="ja-JP" sz="1600" dirty="0">
              <a:cs typeface="Times New Roman" panose="02020603050405020304" pitchFamily="18" charset="0"/>
            </a:endParaRPr>
          </a:p>
          <a:p>
            <a:pPr>
              <a:spcBef>
                <a:spcPct val="0"/>
              </a:spcBef>
            </a:pPr>
            <a:r>
              <a:rPr lang="en-US" altLang="ja-JP" sz="1600" b="1" dirty="0">
                <a:cs typeface="Times New Roman" panose="02020603050405020304" pitchFamily="18" charset="0"/>
              </a:rPr>
              <a:t>2. </a:t>
            </a:r>
            <a:r>
              <a:rPr lang="ja-JP" altLang="en-US" sz="1600" dirty="0">
                <a:cs typeface="Times New Roman" panose="02020603050405020304" pitchFamily="18" charset="0"/>
              </a:rPr>
              <a:t>町田芳明</a:t>
            </a:r>
            <a:r>
              <a:rPr lang="en-US" altLang="ja-JP" sz="1600" dirty="0">
                <a:cs typeface="Times New Roman" panose="02020603050405020304" pitchFamily="18" charset="0"/>
              </a:rPr>
              <a:t>, </a:t>
            </a:r>
            <a:r>
              <a:rPr lang="ja-JP" altLang="en-US" sz="1600" dirty="0">
                <a:cs typeface="Times New Roman" panose="02020603050405020304" pitchFamily="18" charset="0"/>
              </a:rPr>
              <a:t>近藤邦雄、野沢徳生</a:t>
            </a:r>
            <a:r>
              <a:rPr lang="en-US" altLang="ja-JP" sz="1600" dirty="0">
                <a:cs typeface="Times New Roman" panose="02020603050405020304" pitchFamily="18" charset="0"/>
              </a:rPr>
              <a:t>,</a:t>
            </a:r>
            <a:r>
              <a:rPr lang="ja-JP" altLang="en-US" sz="1600" dirty="0">
                <a:cs typeface="Times New Roman" panose="02020603050405020304" pitchFamily="18" charset="0"/>
              </a:rPr>
              <a:t>角度配色法による配色デザイン法 </a:t>
            </a:r>
            <a:r>
              <a:rPr lang="en-US" altLang="ja-JP" sz="1600" dirty="0">
                <a:cs typeface="Times New Roman" panose="02020603050405020304" pitchFamily="18" charset="0"/>
              </a:rPr>
              <a:t>,</a:t>
            </a:r>
            <a:r>
              <a:rPr lang="ja-JP" altLang="en-US" sz="1600" dirty="0">
                <a:cs typeface="Times New Roman" panose="02020603050405020304" pitchFamily="18" charset="0"/>
              </a:rPr>
              <a:t>日本図学会</a:t>
            </a:r>
            <a:r>
              <a:rPr lang="en-US" altLang="ja-JP" sz="1600" dirty="0">
                <a:cs typeface="Times New Roman" panose="02020603050405020304" pitchFamily="18" charset="0"/>
              </a:rPr>
              <a:t>1998</a:t>
            </a:r>
            <a:r>
              <a:rPr lang="ja-JP" altLang="en-US" sz="1600" dirty="0">
                <a:cs typeface="Times New Roman" panose="02020603050405020304" pitchFamily="18" charset="0"/>
              </a:rPr>
              <a:t>年度大会学術講演論文集、</a:t>
            </a:r>
            <a:br>
              <a:rPr lang="en-US" altLang="ja-JP" sz="1600" dirty="0">
                <a:cs typeface="Times New Roman" panose="02020603050405020304" pitchFamily="18" charset="0"/>
              </a:rPr>
            </a:br>
            <a:r>
              <a:rPr lang="en-US" altLang="ja-JP" sz="1600" dirty="0">
                <a:cs typeface="Times New Roman" panose="02020603050405020304" pitchFamily="18" charset="0"/>
              </a:rPr>
              <a:t>     pp.85-90,1998.5</a:t>
            </a:r>
            <a:br>
              <a:rPr lang="en-US" altLang="ja-JP" sz="1600" dirty="0">
                <a:cs typeface="Times New Roman" panose="02020603050405020304" pitchFamily="18" charset="0"/>
              </a:rPr>
            </a:br>
            <a:r>
              <a:rPr lang="en-US" altLang="ja-JP" sz="1600" b="1" dirty="0">
                <a:cs typeface="Times New Roman" panose="02020603050405020304" pitchFamily="18" charset="0"/>
              </a:rPr>
              <a:t>3. </a:t>
            </a:r>
            <a:r>
              <a:rPr lang="en-US" altLang="ja-JP" sz="1600" dirty="0">
                <a:cs typeface="Times New Roman" panose="02020603050405020304" pitchFamily="18" charset="0"/>
              </a:rPr>
              <a:t>Hideki Yamazaki , Kunio Kondo, A Method of Changing a Color Scheme with </a:t>
            </a:r>
            <a:r>
              <a:rPr lang="en-US" altLang="ja-JP" sz="1600" dirty="0" err="1">
                <a:cs typeface="Times New Roman" panose="02020603050405020304" pitchFamily="18" charset="0"/>
              </a:rPr>
              <a:t>Kansei</a:t>
            </a:r>
            <a:r>
              <a:rPr lang="en-US" altLang="ja-JP" sz="1600" dirty="0">
                <a:cs typeface="Times New Roman" panose="02020603050405020304" pitchFamily="18" charset="0"/>
              </a:rPr>
              <a:t> Scales, Journal for </a:t>
            </a:r>
            <a:br>
              <a:rPr lang="en-US" altLang="ja-JP" sz="1600" dirty="0">
                <a:cs typeface="Times New Roman" panose="02020603050405020304" pitchFamily="18" charset="0"/>
              </a:rPr>
            </a:br>
            <a:r>
              <a:rPr lang="en-US" altLang="ja-JP" sz="1600" dirty="0">
                <a:cs typeface="Times New Roman" panose="02020603050405020304" pitchFamily="18" charset="0"/>
              </a:rPr>
              <a:t>    Geometry and Graphics, Vol.3, No.1, pp.77-84,(Selected paper of ICECGDG),1999</a:t>
            </a:r>
            <a:br>
              <a:rPr lang="en-US" altLang="ja-JP" sz="1600" dirty="0">
                <a:cs typeface="Times New Roman" panose="02020603050405020304" pitchFamily="18" charset="0"/>
              </a:rPr>
            </a:br>
            <a:r>
              <a:rPr lang="en-US" altLang="ja-JP" sz="1600" b="1" dirty="0">
                <a:cs typeface="Times New Roman" panose="02020603050405020304" pitchFamily="18" charset="0"/>
              </a:rPr>
              <a:t>4. </a:t>
            </a:r>
            <a:r>
              <a:rPr lang="en-US" altLang="ja-JP" sz="1600" dirty="0">
                <a:cs typeface="Times New Roman" panose="02020603050405020304" pitchFamily="18" charset="0"/>
              </a:rPr>
              <a:t>Hiroki IMAHASHI, Kunio KONDO, Yoshiaki MACHIDA ,Masahiro TAKAHASHI, Knowledge Based Color </a:t>
            </a:r>
            <a:br>
              <a:rPr lang="en-US" altLang="ja-JP" sz="1600" dirty="0">
                <a:cs typeface="Times New Roman" panose="02020603050405020304" pitchFamily="18" charset="0"/>
              </a:rPr>
            </a:br>
            <a:r>
              <a:rPr lang="en-US" altLang="ja-JP" sz="1600" dirty="0">
                <a:cs typeface="Times New Roman" panose="02020603050405020304" pitchFamily="18" charset="0"/>
              </a:rPr>
              <a:t>    Coordinate System and its Application, Asia Digital Art and  Design Association, International Journal of   </a:t>
            </a:r>
            <a:br>
              <a:rPr lang="en-US" altLang="ja-JP" sz="1600" dirty="0">
                <a:cs typeface="Times New Roman" panose="02020603050405020304" pitchFamily="18" charset="0"/>
              </a:rPr>
            </a:br>
            <a:r>
              <a:rPr lang="en-US" altLang="ja-JP" sz="1600" dirty="0">
                <a:cs typeface="Times New Roman" panose="02020603050405020304" pitchFamily="18" charset="0"/>
              </a:rPr>
              <a:t>   ADADA, Vol.1, pp.37-42, 2004.4 ( ADADA International proceeding 2003)</a:t>
            </a:r>
          </a:p>
        </p:txBody>
      </p:sp>
      <p:sp>
        <p:nvSpPr>
          <p:cNvPr id="5" name="テキスト ボックス 4"/>
          <p:cNvSpPr txBox="1"/>
          <p:nvPr/>
        </p:nvSpPr>
        <p:spPr>
          <a:xfrm>
            <a:off x="194057" y="226992"/>
            <a:ext cx="973343" cy="523220"/>
          </a:xfrm>
          <a:prstGeom prst="rect">
            <a:avLst/>
          </a:prstGeom>
          <a:noFill/>
        </p:spPr>
        <p:txBody>
          <a:bodyPr wrap="none" rtlCol="0">
            <a:spAutoFit/>
          </a:bodyPr>
          <a:lstStyle/>
          <a:p>
            <a:r>
              <a:rPr lang="en-US" altLang="ja-JP" sz="2800" b="1" dirty="0">
                <a:solidFill>
                  <a:srgbClr val="FF0000"/>
                </a:solidFill>
              </a:rPr>
              <a:t>1994</a:t>
            </a:r>
            <a:endParaRPr lang="ja-JP" altLang="en-US" sz="2800" b="1" dirty="0">
              <a:solidFill>
                <a:srgbClr val="FF0000"/>
              </a:solidFill>
            </a:endParaRPr>
          </a:p>
        </p:txBody>
      </p:sp>
      <p:sp>
        <p:nvSpPr>
          <p:cNvPr id="3" name="スライド番号プレースホルダー 2">
            <a:extLst>
              <a:ext uri="{FF2B5EF4-FFF2-40B4-BE49-F238E27FC236}">
                <a16:creationId xmlns:a16="http://schemas.microsoft.com/office/drawing/2014/main" id="{7981C1A9-7627-42A1-9841-246447C480F1}"/>
              </a:ext>
            </a:extLst>
          </p:cNvPr>
          <p:cNvSpPr>
            <a:spLocks noGrp="1"/>
          </p:cNvSpPr>
          <p:nvPr>
            <p:ph type="sldNum" sz="quarter" idx="12"/>
          </p:nvPr>
        </p:nvSpPr>
        <p:spPr>
          <a:xfrm>
            <a:off x="9290331" y="6396811"/>
            <a:ext cx="2743200" cy="365125"/>
          </a:xfrm>
        </p:spPr>
        <p:txBody>
          <a:bodyPr/>
          <a:lstStyle/>
          <a:p>
            <a:fld id="{011825E6-0B3D-4B55-894C-2300E3F058C0}" type="slidenum">
              <a:rPr kumimoji="1" lang="ja-JP" altLang="en-US" smtClean="0"/>
              <a:t>68</a:t>
            </a:fld>
            <a:endParaRPr kumimoji="1" lang="ja-JP" altLang="en-US" dirty="0"/>
          </a:p>
        </p:txBody>
      </p:sp>
    </p:spTree>
    <p:extLst>
      <p:ext uri="{BB962C8B-B14F-4D97-AF65-F5344CB8AC3E}">
        <p14:creationId xmlns:p14="http://schemas.microsoft.com/office/powerpoint/2010/main" val="18568337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1" name="直線コネクタ 140">
            <a:extLst>
              <a:ext uri="{FF2B5EF4-FFF2-40B4-BE49-F238E27FC236}">
                <a16:creationId xmlns:a16="http://schemas.microsoft.com/office/drawing/2014/main" id="{6E6E5C55-0065-43C3-AD64-565BE9C3FD8C}"/>
              </a:ext>
            </a:extLst>
          </p:cNvPr>
          <p:cNvCxnSpPr>
            <a:cxnSpLocks/>
          </p:cNvCxnSpPr>
          <p:nvPr/>
        </p:nvCxnSpPr>
        <p:spPr>
          <a:xfrm>
            <a:off x="813822" y="5363576"/>
            <a:ext cx="10568779"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3" name="コンテンツ プレースホルダー 2"/>
          <p:cNvSpPr>
            <a:spLocks noGrp="1"/>
          </p:cNvSpPr>
          <p:nvPr>
            <p:ph idx="1"/>
          </p:nvPr>
        </p:nvSpPr>
        <p:spPr>
          <a:xfrm>
            <a:off x="437975" y="1640987"/>
            <a:ext cx="11402435" cy="4855894"/>
          </a:xfrm>
        </p:spPr>
        <p:txBody>
          <a:bodyPr>
            <a:noAutofit/>
          </a:bodyPr>
          <a:lstStyle/>
          <a:p>
            <a:pPr marL="0" indent="0">
              <a:lnSpc>
                <a:spcPts val="600"/>
              </a:lnSpc>
              <a:buNone/>
            </a:pPr>
            <a:r>
              <a:rPr lang="ja-JP" altLang="en-US" sz="1050" dirty="0"/>
              <a:t>　　　　　　 </a:t>
            </a:r>
            <a:r>
              <a:rPr lang="ja-JP" altLang="en-US" sz="1050" dirty="0">
                <a:solidFill>
                  <a:srgbClr val="C00000"/>
                </a:solidFill>
              </a:rPr>
              <a:t> ●</a:t>
            </a:r>
            <a:r>
              <a:rPr lang="ja-JP" altLang="en-US" sz="1050" dirty="0"/>
              <a:t> 理解を助ける表現・ペイントシステム　</a:t>
            </a:r>
            <a:r>
              <a:rPr lang="en-US" altLang="ja-JP" sz="1050" dirty="0" err="1"/>
              <a:t>photoshop</a:t>
            </a:r>
            <a:r>
              <a:rPr lang="ja-JP" altLang="en-US" sz="1050" dirty="0"/>
              <a:t>より前に　　（印刷会社がシステム販売）</a:t>
            </a:r>
          </a:p>
          <a:p>
            <a:pPr marL="0" indent="0">
              <a:lnSpc>
                <a:spcPts val="600"/>
              </a:lnSpc>
              <a:buNone/>
            </a:pPr>
            <a:r>
              <a:rPr lang="ja-JP" altLang="en-US" sz="1050" dirty="0"/>
              <a:t>　　　 　　　</a:t>
            </a:r>
            <a:r>
              <a:rPr lang="ja-JP" altLang="en-US" sz="1050" dirty="0">
                <a:solidFill>
                  <a:srgbClr val="C00000"/>
                </a:solidFill>
              </a:rPr>
              <a:t> ●</a:t>
            </a:r>
            <a:r>
              <a:rPr lang="ja-JP" altLang="en-US" sz="1050" dirty="0"/>
              <a:t> </a:t>
            </a:r>
            <a:r>
              <a:rPr lang="en-US" altLang="ja-JP" sz="1050" dirty="0"/>
              <a:t>3</a:t>
            </a:r>
            <a:r>
              <a:rPr lang="ja-JP" altLang="en-US" sz="1050" dirty="0"/>
              <a:t>次元形状の表現　　　　　　　　　　</a:t>
            </a:r>
            <a:r>
              <a:rPr lang="ja-JP" altLang="en-US" sz="1050" dirty="0">
                <a:solidFill>
                  <a:srgbClr val="C00000"/>
                </a:solidFill>
              </a:rPr>
              <a:t> ● </a:t>
            </a:r>
            <a:r>
              <a:rPr lang="en-US" altLang="ja-JP" sz="1050" dirty="0"/>
              <a:t>3</a:t>
            </a:r>
            <a:r>
              <a:rPr lang="ja-JP" altLang="en-US" sz="1050" dirty="0"/>
              <a:t>次元モデルの輪郭線　　</a:t>
            </a:r>
            <a:r>
              <a:rPr lang="en-US" altLang="ja-JP" sz="1050" dirty="0"/>
              <a:t>Lightwave</a:t>
            </a:r>
            <a:r>
              <a:rPr lang="ja-JP" altLang="en-US" sz="1050" dirty="0"/>
              <a:t>実装、アニメへの展開　　　</a:t>
            </a:r>
            <a:r>
              <a:rPr lang="ja-JP" altLang="en-US" sz="1050" dirty="0">
                <a:solidFill>
                  <a:srgbClr val="C00000"/>
                </a:solidFill>
              </a:rPr>
              <a:t> ●</a:t>
            </a:r>
            <a:r>
              <a:rPr lang="ja-JP" altLang="en-US" sz="1050" dirty="0"/>
              <a:t>トーンシェーディング</a:t>
            </a:r>
            <a:endParaRPr lang="en-US" altLang="ja-JP" sz="1050" dirty="0"/>
          </a:p>
          <a:p>
            <a:pPr marL="0" indent="0">
              <a:lnSpc>
                <a:spcPts val="600"/>
              </a:lnSpc>
              <a:buNone/>
            </a:pPr>
            <a:r>
              <a:rPr lang="ja-JP" altLang="en-US" sz="1050" dirty="0">
                <a:solidFill>
                  <a:srgbClr val="C00000"/>
                </a:solidFill>
              </a:rPr>
              <a:t>　　　　　　　　　　●</a:t>
            </a:r>
            <a:r>
              <a:rPr lang="ja-JP" altLang="en-US" sz="1050" dirty="0"/>
              <a:t> ３</a:t>
            </a:r>
            <a:r>
              <a:rPr lang="en-US" altLang="ja-JP" sz="1050" dirty="0"/>
              <a:t>D</a:t>
            </a:r>
            <a:r>
              <a:rPr lang="ja-JP" altLang="en-US" sz="1050" dirty="0"/>
              <a:t>イラスト作図（システム販売）　</a:t>
            </a:r>
            <a:r>
              <a:rPr lang="ja-JP" altLang="en-US" sz="1050" dirty="0">
                <a:solidFill>
                  <a:srgbClr val="C00000"/>
                </a:solidFill>
              </a:rPr>
              <a:t> ● </a:t>
            </a:r>
            <a:r>
              <a:rPr lang="en-US" altLang="ja-JP" sz="1050" dirty="0"/>
              <a:t>3D</a:t>
            </a:r>
            <a:r>
              <a:rPr lang="ja-JP" altLang="en-US" sz="1050" dirty="0"/>
              <a:t>アニメ制作インタフェース（初）　　  　</a:t>
            </a:r>
            <a:r>
              <a:rPr lang="ja-JP" altLang="en-US" sz="1050" dirty="0">
                <a:solidFill>
                  <a:srgbClr val="C00000"/>
                </a:solidFill>
              </a:rPr>
              <a:t> ●</a:t>
            </a:r>
            <a:r>
              <a:rPr lang="ja-JP" altLang="en-US" sz="1050" dirty="0"/>
              <a:t>ジオラマエンジン</a:t>
            </a:r>
            <a:endParaRPr lang="en-US" altLang="ja-JP" sz="1050" dirty="0"/>
          </a:p>
          <a:p>
            <a:pPr marL="0" indent="0">
              <a:lnSpc>
                <a:spcPts val="600"/>
              </a:lnSpc>
              <a:buNone/>
            </a:pPr>
            <a:r>
              <a:rPr lang="ja-JP" altLang="en-US" sz="1050" dirty="0">
                <a:solidFill>
                  <a:srgbClr val="C00000"/>
                </a:solidFill>
              </a:rPr>
              <a:t>　　　　　●</a:t>
            </a:r>
            <a:r>
              <a:rPr lang="ja-JP" altLang="en-US" sz="1050" dirty="0"/>
              <a:t>モンタージュパース　</a:t>
            </a:r>
            <a:r>
              <a:rPr lang="ja-JP" altLang="en-US" sz="1050" dirty="0">
                <a:solidFill>
                  <a:srgbClr val="C00000"/>
                </a:solidFill>
              </a:rPr>
              <a:t> ●</a:t>
            </a:r>
            <a:r>
              <a:rPr lang="ja-JP" altLang="en-US" sz="1050" dirty="0"/>
              <a:t>形状復元　　　 </a:t>
            </a:r>
            <a:r>
              <a:rPr lang="ja-JP" altLang="en-US" sz="1050" dirty="0">
                <a:solidFill>
                  <a:srgbClr val="C00000"/>
                </a:solidFill>
              </a:rPr>
              <a:t>●</a:t>
            </a:r>
            <a:r>
              <a:rPr lang="en-US" altLang="ja-JP" sz="1050" dirty="0"/>
              <a:t>2D3D</a:t>
            </a:r>
            <a:r>
              <a:rPr lang="ja-JP" altLang="en-US" sz="1050" dirty="0"/>
              <a:t>画像合成　　      </a:t>
            </a:r>
            <a:r>
              <a:rPr lang="ja-JP" altLang="en-US" sz="1050" dirty="0">
                <a:solidFill>
                  <a:srgbClr val="C00000"/>
                </a:solidFill>
              </a:rPr>
              <a:t>●</a:t>
            </a:r>
            <a:r>
              <a:rPr lang="ja-JP" altLang="en-US" sz="1050" dirty="0"/>
              <a:t>電子カタログへの展開　実用システム，特許　　　　　　　　　　　　　　　　　　　</a:t>
            </a:r>
            <a:endParaRPr lang="en-US" altLang="ja-JP" sz="1050" dirty="0"/>
          </a:p>
          <a:p>
            <a:pPr marL="0" indent="0">
              <a:lnSpc>
                <a:spcPts val="600"/>
              </a:lnSpc>
              <a:buNone/>
            </a:pPr>
            <a:r>
              <a:rPr lang="ja-JP" altLang="en-US" sz="1050" dirty="0"/>
              <a:t>                               </a:t>
            </a:r>
            <a:r>
              <a:rPr lang="ja-JP" altLang="en-US" sz="1050" dirty="0">
                <a:solidFill>
                  <a:srgbClr val="C00000"/>
                </a:solidFill>
              </a:rPr>
              <a:t>●</a:t>
            </a:r>
            <a:r>
              <a:rPr lang="ja-JP" altLang="en-US" sz="1050" dirty="0"/>
              <a:t>線画レンダリング　　　　　　　　</a:t>
            </a:r>
            <a:r>
              <a:rPr lang="ja-JP" altLang="en-US" sz="1050" dirty="0">
                <a:solidFill>
                  <a:srgbClr val="C00000"/>
                </a:solidFill>
              </a:rPr>
              <a:t>  ● </a:t>
            </a:r>
            <a:r>
              <a:rPr lang="ja-JP" altLang="en-US" sz="1050" dirty="0"/>
              <a:t>ラインドローイング</a:t>
            </a:r>
            <a:r>
              <a:rPr lang="en-US" altLang="ja-JP" sz="1050" dirty="0"/>
              <a:t>&gt;</a:t>
            </a:r>
            <a:r>
              <a:rPr lang="ja-JP" altLang="en-US" sz="1050" dirty="0"/>
              <a:t>　</a:t>
            </a:r>
            <a:r>
              <a:rPr lang="en-US" altLang="ja-JP" sz="1050" dirty="0"/>
              <a:t>2</a:t>
            </a:r>
            <a:r>
              <a:rPr lang="ja-JP" altLang="en-US" sz="1050" dirty="0"/>
              <a:t>次元イラスト　　　　　</a:t>
            </a:r>
            <a:r>
              <a:rPr lang="ja-JP" altLang="en-US" sz="1050" dirty="0">
                <a:solidFill>
                  <a:srgbClr val="C00000"/>
                </a:solidFill>
              </a:rPr>
              <a:t> ● </a:t>
            </a:r>
            <a:r>
              <a:rPr lang="ja-JP" altLang="en-US" sz="1050" dirty="0"/>
              <a:t>リアルタイムラインドローイング</a:t>
            </a:r>
          </a:p>
          <a:p>
            <a:pPr marL="0" indent="0">
              <a:lnSpc>
                <a:spcPts val="600"/>
              </a:lnSpc>
              <a:buNone/>
            </a:pPr>
            <a:r>
              <a:rPr lang="ja-JP" altLang="en-US" sz="1050" dirty="0"/>
              <a:t>　　　　　　　　　　　　　　　　　　　　　　　　　　</a:t>
            </a:r>
            <a:r>
              <a:rPr lang="ja-JP" altLang="en-US" sz="1050" dirty="0">
                <a:solidFill>
                  <a:srgbClr val="C00000"/>
                </a:solidFill>
              </a:rPr>
              <a:t> ●</a:t>
            </a:r>
            <a:r>
              <a:rPr lang="ja-JP" altLang="en-US" sz="1050" dirty="0"/>
              <a:t>パース誇張　　　　　　　　　　　　</a:t>
            </a:r>
            <a:r>
              <a:rPr lang="ja-JP" altLang="en-US" sz="1050" dirty="0">
                <a:solidFill>
                  <a:srgbClr val="C00000"/>
                </a:solidFill>
              </a:rPr>
              <a:t> ●</a:t>
            </a:r>
            <a:r>
              <a:rPr lang="ja-JP" altLang="en-US" sz="1050" dirty="0"/>
              <a:t>アニメパース　　</a:t>
            </a:r>
            <a:r>
              <a:rPr lang="ja-JP" altLang="en-US" sz="1050" dirty="0">
                <a:solidFill>
                  <a:srgbClr val="C00000"/>
                </a:solidFill>
              </a:rPr>
              <a:t>●</a:t>
            </a:r>
            <a:r>
              <a:rPr lang="ja-JP" altLang="en-US" sz="1050" dirty="0"/>
              <a:t>多視点描画　</a:t>
            </a:r>
            <a:endParaRPr lang="en-US" altLang="ja-JP" sz="1050" dirty="0"/>
          </a:p>
          <a:p>
            <a:pPr marL="0" indent="0">
              <a:lnSpc>
                <a:spcPts val="600"/>
              </a:lnSpc>
              <a:buNone/>
            </a:pPr>
            <a:r>
              <a:rPr lang="ja-JP" altLang="en-US" sz="1050" dirty="0"/>
              <a:t>　　　　　　　　　　　　　　　　　　　　　　　　　　　　　　　　　　　</a:t>
            </a:r>
            <a:r>
              <a:rPr lang="ja-JP" altLang="en-US" sz="1050" dirty="0">
                <a:solidFill>
                  <a:srgbClr val="C00000"/>
                </a:solidFill>
              </a:rPr>
              <a:t> ●</a:t>
            </a:r>
            <a:r>
              <a:rPr lang="ja-JP" altLang="en-US" sz="1050" dirty="0"/>
              <a:t>画像から絵画やイラスト表現　　　</a:t>
            </a:r>
            <a:r>
              <a:rPr lang="ja-JP" altLang="en-US" sz="1050" dirty="0">
                <a:solidFill>
                  <a:srgbClr val="C00000"/>
                </a:solidFill>
              </a:rPr>
              <a:t> ●</a:t>
            </a:r>
            <a:r>
              <a:rPr lang="ja-JP" altLang="en-US" sz="1050" dirty="0"/>
              <a:t>誘目性　</a:t>
            </a:r>
            <a:r>
              <a:rPr lang="ja-JP" altLang="en-US" sz="1050" dirty="0">
                <a:solidFill>
                  <a:srgbClr val="C00000"/>
                </a:solidFill>
              </a:rPr>
              <a:t> 　　　　　　　　　　　　</a:t>
            </a:r>
            <a:r>
              <a:rPr lang="ja-JP" altLang="en-US" sz="1050" dirty="0"/>
              <a:t>　　　　　　　　　　　　　　　　　　　　　　　　　　　　　　　　　          　　　    </a:t>
            </a:r>
            <a:r>
              <a:rPr lang="ja-JP" altLang="en-US" sz="1050" dirty="0">
                <a:solidFill>
                  <a:srgbClr val="C00000"/>
                </a:solidFill>
              </a:rPr>
              <a:t> 　　　　　</a:t>
            </a:r>
            <a:endParaRPr lang="en-US" altLang="ja-JP" sz="1050" dirty="0">
              <a:solidFill>
                <a:srgbClr val="C00000"/>
              </a:solidFill>
            </a:endParaRPr>
          </a:p>
          <a:p>
            <a:pPr marL="0" indent="0">
              <a:lnSpc>
                <a:spcPts val="600"/>
              </a:lnSpc>
              <a:buNone/>
            </a:pPr>
            <a:r>
              <a:rPr lang="ja-JP" altLang="en-US" sz="1050" dirty="0">
                <a:solidFill>
                  <a:srgbClr val="C00000"/>
                </a:solidFill>
              </a:rPr>
              <a:t>　　　　　　　　　　　　　　　　　　　　　　　　　　　　　　　　　　　　　　● </a:t>
            </a:r>
            <a:r>
              <a:rPr lang="en-US" altLang="ja-JP" sz="1050" dirty="0"/>
              <a:t>3</a:t>
            </a:r>
            <a:r>
              <a:rPr lang="ja-JP" altLang="en-US" sz="1050" dirty="0"/>
              <a:t>次元モデルによる絵画表現　　　</a:t>
            </a:r>
            <a:r>
              <a:rPr lang="ja-JP" altLang="en-US" sz="1050" dirty="0">
                <a:solidFill>
                  <a:srgbClr val="C00000"/>
                </a:solidFill>
              </a:rPr>
              <a:t> ● </a:t>
            </a:r>
            <a:r>
              <a:rPr lang="en-US" altLang="ja-JP" sz="1050" dirty="0"/>
              <a:t>LOD</a:t>
            </a:r>
            <a:r>
              <a:rPr lang="ja-JP" altLang="en-US" sz="1050" dirty="0"/>
              <a:t>　誘目性</a:t>
            </a:r>
            <a:r>
              <a:rPr lang="en-US" altLang="ja-JP" sz="1050" dirty="0"/>
              <a:t>&gt; </a:t>
            </a:r>
            <a:r>
              <a:rPr lang="ja-JP" altLang="en-US" sz="1050" dirty="0"/>
              <a:t>リアルタイム</a:t>
            </a:r>
            <a:r>
              <a:rPr lang="en-US" altLang="ja-JP" sz="1050" dirty="0"/>
              <a:t>CG</a:t>
            </a:r>
            <a:r>
              <a:rPr lang="ja-JP" altLang="en-US" sz="1050" dirty="0"/>
              <a:t>　　　　　</a:t>
            </a:r>
          </a:p>
          <a:p>
            <a:pPr marL="0" indent="0">
              <a:lnSpc>
                <a:spcPts val="600"/>
              </a:lnSpc>
              <a:buNone/>
            </a:pPr>
            <a:r>
              <a:rPr lang="ja-JP" altLang="en-US" sz="1050" dirty="0"/>
              <a:t>　　　　　　　　　</a:t>
            </a:r>
            <a:r>
              <a:rPr lang="ja-JP" altLang="en-US" sz="1050" dirty="0">
                <a:solidFill>
                  <a:srgbClr val="C00000"/>
                </a:solidFill>
              </a:rPr>
              <a:t>●</a:t>
            </a:r>
            <a:r>
              <a:rPr lang="en-US" altLang="ja-JP" sz="1050" dirty="0"/>
              <a:t>Bezier</a:t>
            </a:r>
            <a:r>
              <a:rPr lang="ja-JP" altLang="en-US" sz="1050" dirty="0"/>
              <a:t>曲線曲面</a:t>
            </a:r>
            <a:r>
              <a:rPr lang="en-US" altLang="ja-JP" sz="1050" dirty="0"/>
              <a:t>    , </a:t>
            </a:r>
            <a:r>
              <a:rPr lang="ja-JP" altLang="en-US" sz="1050" dirty="0">
                <a:solidFill>
                  <a:srgbClr val="C00000"/>
                </a:solidFill>
              </a:rPr>
              <a:t>●</a:t>
            </a:r>
            <a:r>
              <a:rPr lang="ja-JP" altLang="en-US" sz="1050" dirty="0"/>
              <a:t>形状モデリング　　　　　　　　　　  </a:t>
            </a:r>
            <a:r>
              <a:rPr lang="ja-JP" altLang="en-US" sz="1050" dirty="0">
                <a:solidFill>
                  <a:srgbClr val="C00000"/>
                </a:solidFill>
              </a:rPr>
              <a:t> ● </a:t>
            </a:r>
            <a:r>
              <a:rPr lang="en-US" altLang="ja-JP" sz="1050" dirty="0"/>
              <a:t>subdivision       </a:t>
            </a:r>
            <a:r>
              <a:rPr lang="ja-JP" altLang="en-US" sz="1050" dirty="0">
                <a:solidFill>
                  <a:srgbClr val="C00000"/>
                </a:solidFill>
              </a:rPr>
              <a:t>●</a:t>
            </a:r>
            <a:r>
              <a:rPr lang="ja-JP" altLang="en-US" sz="1050" dirty="0"/>
              <a:t>曲面モデルの</a:t>
            </a:r>
            <a:r>
              <a:rPr lang="en-US" altLang="ja-JP" sz="1050" dirty="0"/>
              <a:t>LOD &gt; </a:t>
            </a:r>
            <a:r>
              <a:rPr lang="ja-JP" altLang="en-US" sz="1050" dirty="0"/>
              <a:t>ローポリゴン　　</a:t>
            </a:r>
            <a:endParaRPr lang="en-US" altLang="ja-JP" sz="1050" dirty="0"/>
          </a:p>
          <a:p>
            <a:pPr marL="0" indent="0">
              <a:lnSpc>
                <a:spcPts val="600"/>
              </a:lnSpc>
              <a:buNone/>
            </a:pPr>
            <a:r>
              <a:rPr lang="ja-JP" altLang="en-US" sz="1050" dirty="0"/>
              <a:t>　　　　　　　　</a:t>
            </a:r>
            <a:r>
              <a:rPr lang="ja-JP" altLang="en-US" sz="1050" dirty="0">
                <a:solidFill>
                  <a:srgbClr val="C00000"/>
                </a:solidFill>
              </a:rPr>
              <a:t>                     </a:t>
            </a:r>
            <a:r>
              <a:rPr lang="ja-JP" altLang="en-US" sz="1050" dirty="0"/>
              <a:t>　　　　　　　　　</a:t>
            </a:r>
            <a:r>
              <a:rPr lang="ja-JP" altLang="en-US" sz="1050" dirty="0">
                <a:solidFill>
                  <a:srgbClr val="C00000"/>
                </a:solidFill>
              </a:rPr>
              <a:t>●</a:t>
            </a:r>
            <a:r>
              <a:rPr lang="ja-JP" altLang="en-US" sz="1050" dirty="0"/>
              <a:t>スケッチモデリング・インタフェース </a:t>
            </a:r>
            <a:r>
              <a:rPr lang="ja-JP" altLang="en-US" sz="1050" dirty="0">
                <a:solidFill>
                  <a:srgbClr val="C00000"/>
                </a:solidFill>
              </a:rPr>
              <a:t>● </a:t>
            </a:r>
            <a:r>
              <a:rPr lang="ja-JP" altLang="en-US" sz="1050" dirty="0"/>
              <a:t>陰関数モデリング　　</a:t>
            </a:r>
            <a:r>
              <a:rPr lang="ja-JP" altLang="en-US" sz="1050" dirty="0">
                <a:solidFill>
                  <a:srgbClr val="C00000"/>
                </a:solidFill>
              </a:rPr>
              <a:t> </a:t>
            </a:r>
            <a:r>
              <a:rPr lang="ja-JP" altLang="en-US" sz="1050" dirty="0"/>
              <a:t>　</a:t>
            </a:r>
            <a:r>
              <a:rPr lang="en-US" altLang="ja-JP" sz="1050" dirty="0"/>
              <a:t> </a:t>
            </a:r>
            <a:r>
              <a:rPr lang="ja-JP" altLang="en-US" sz="1050" dirty="0"/>
              <a:t>　　 </a:t>
            </a:r>
            <a:r>
              <a:rPr lang="ja-JP" altLang="en-US" sz="1050" dirty="0">
                <a:solidFill>
                  <a:srgbClr val="C00000"/>
                </a:solidFill>
              </a:rPr>
              <a:t>● </a:t>
            </a:r>
            <a:r>
              <a:rPr lang="ja-JP" altLang="en-US" sz="1050" dirty="0"/>
              <a:t>履歴データ編集　　　　　　　　　　　　　　　　　　　　　　　　　　　　　　　　　　　　　　　　　　　　　　　　　　　　　　　　　　　　　　　　　　　　　　　　　　　　　　　　　　　　　　　　　　　　　　　　　　　　　　　　　　　　　　　　　　　　　　　　　　　　　</a:t>
            </a:r>
            <a:endParaRPr lang="en-US" altLang="ja-JP" sz="1050" dirty="0"/>
          </a:p>
          <a:p>
            <a:pPr marL="0" indent="0">
              <a:lnSpc>
                <a:spcPts val="600"/>
              </a:lnSpc>
              <a:buNone/>
            </a:pPr>
            <a:r>
              <a:rPr lang="ja-JP" altLang="en-US" sz="1050" dirty="0">
                <a:solidFill>
                  <a:srgbClr val="C00000"/>
                </a:solidFill>
              </a:rPr>
              <a:t>　　　　　　　　　　　　　　　　 　　　　　●</a:t>
            </a:r>
            <a:r>
              <a:rPr lang="ja-JP" altLang="en-US" sz="1050" dirty="0"/>
              <a:t>デザイン画像検索（感性情報処理）</a:t>
            </a:r>
          </a:p>
          <a:p>
            <a:pPr marL="0" indent="0">
              <a:lnSpc>
                <a:spcPts val="600"/>
              </a:lnSpc>
              <a:buNone/>
            </a:pPr>
            <a:r>
              <a:rPr lang="ja-JP" altLang="en-US" sz="1050" dirty="0"/>
              <a:t>　　　　　　　　　　　　　　　　　　       　    　 　　　　　　</a:t>
            </a:r>
            <a:r>
              <a:rPr lang="ja-JP" altLang="en-US" sz="1050" dirty="0">
                <a:solidFill>
                  <a:srgbClr val="C00000"/>
                </a:solidFill>
              </a:rPr>
              <a:t>●</a:t>
            </a:r>
            <a:r>
              <a:rPr lang="ja-JP" altLang="en-US" sz="1050" dirty="0"/>
              <a:t>感性データベース　（特許）　    　　　　　　　  　　　　</a:t>
            </a:r>
            <a:r>
              <a:rPr lang="ja-JP" altLang="en-US" sz="1050" dirty="0">
                <a:solidFill>
                  <a:srgbClr val="C00000"/>
                </a:solidFill>
              </a:rPr>
              <a:t> ●</a:t>
            </a:r>
            <a:r>
              <a:rPr lang="ja-JP" altLang="en-US" sz="1050" dirty="0"/>
              <a:t>デジタルスクラップブック</a:t>
            </a:r>
          </a:p>
          <a:p>
            <a:pPr marL="0" indent="0">
              <a:lnSpc>
                <a:spcPts val="600"/>
              </a:lnSpc>
              <a:buNone/>
            </a:pPr>
            <a:r>
              <a:rPr lang="ja-JP" altLang="en-US" sz="1050" dirty="0"/>
              <a:t>　　　　　　　　　　　　　　　　　　　　　　　       　　　　　       　 </a:t>
            </a:r>
            <a:r>
              <a:rPr lang="ja-JP" altLang="en-US" sz="1050" dirty="0">
                <a:solidFill>
                  <a:srgbClr val="C00000"/>
                </a:solidFill>
              </a:rPr>
              <a:t>●</a:t>
            </a:r>
            <a:r>
              <a:rPr lang="en-US" altLang="ja-JP" sz="1050" dirty="0"/>
              <a:t> Color harmony </a:t>
            </a:r>
            <a:r>
              <a:rPr lang="ja-JP" altLang="en-US" sz="1050" dirty="0"/>
              <a:t>　　　     </a:t>
            </a:r>
            <a:r>
              <a:rPr lang="ja-JP" altLang="en-US" sz="1050" dirty="0">
                <a:solidFill>
                  <a:srgbClr val="C00000"/>
                </a:solidFill>
              </a:rPr>
              <a:t>●</a:t>
            </a:r>
            <a:r>
              <a:rPr lang="ja-JP" altLang="en-US" sz="1050" dirty="0"/>
              <a:t>配色デザイン　　　　　　　</a:t>
            </a:r>
            <a:r>
              <a:rPr lang="ja-JP" altLang="en-US" sz="1050" dirty="0">
                <a:solidFill>
                  <a:srgbClr val="C00000"/>
                </a:solidFill>
              </a:rPr>
              <a:t>●</a:t>
            </a:r>
            <a:r>
              <a:rPr lang="ja-JP" altLang="en-US" sz="1050" dirty="0"/>
              <a:t>キャラクター配色</a:t>
            </a:r>
          </a:p>
          <a:p>
            <a:pPr marL="0" indent="0">
              <a:lnSpc>
                <a:spcPts val="600"/>
              </a:lnSpc>
              <a:buNone/>
            </a:pPr>
            <a:r>
              <a:rPr lang="ja-JP" altLang="en-US" sz="1050" dirty="0"/>
              <a:t>　　　　　　　　　　　　　　　　　　　　　　　      </a:t>
            </a:r>
            <a:endParaRPr lang="en-US" altLang="ja-JP" sz="1050" dirty="0"/>
          </a:p>
          <a:p>
            <a:pPr marL="0" indent="0">
              <a:lnSpc>
                <a:spcPts val="600"/>
              </a:lnSpc>
              <a:buNone/>
            </a:pPr>
            <a:r>
              <a:rPr lang="ja-JP" altLang="en-US" sz="1050" dirty="0">
                <a:solidFill>
                  <a:srgbClr val="C00000"/>
                </a:solidFill>
              </a:rPr>
              <a:t>　　　　　　　　　　　　　　　　　　　　　　　　　●</a:t>
            </a:r>
            <a:r>
              <a:rPr lang="ja-JP" altLang="en-US" sz="1050" dirty="0"/>
              <a:t> </a:t>
            </a:r>
            <a:r>
              <a:rPr lang="en-US" altLang="ja-JP" sz="1050" dirty="0"/>
              <a:t>Motion Filter</a:t>
            </a:r>
            <a:r>
              <a:rPr lang="ja-JP" altLang="en-US" sz="1050" dirty="0"/>
              <a:t>　　　　</a:t>
            </a:r>
            <a:r>
              <a:rPr lang="ja-JP" altLang="en-US" sz="1050" dirty="0">
                <a:solidFill>
                  <a:srgbClr val="C00000"/>
                </a:solidFill>
              </a:rPr>
              <a:t> ● </a:t>
            </a:r>
            <a:r>
              <a:rPr lang="en-US" altLang="ja-JP" sz="1050" dirty="0"/>
              <a:t>Motion Capture </a:t>
            </a:r>
            <a:r>
              <a:rPr lang="ja-JP" altLang="en-US" sz="1050" dirty="0"/>
              <a:t>　　</a:t>
            </a:r>
            <a:r>
              <a:rPr lang="ja-JP" altLang="en-US" sz="1050" dirty="0">
                <a:solidFill>
                  <a:srgbClr val="C00000"/>
                </a:solidFill>
              </a:rPr>
              <a:t>●</a:t>
            </a:r>
            <a:r>
              <a:rPr lang="ja-JP" altLang="en-US" sz="1050" dirty="0"/>
              <a:t>知的アニメ制作情報活用 </a:t>
            </a:r>
            <a:endParaRPr lang="en-US" altLang="ja-JP" sz="1050" dirty="0"/>
          </a:p>
          <a:p>
            <a:pPr marL="0" indent="0">
              <a:lnSpc>
                <a:spcPts val="600"/>
              </a:lnSpc>
              <a:buNone/>
            </a:pPr>
            <a:r>
              <a:rPr lang="ja-JP" altLang="en-US" sz="1050" dirty="0"/>
              <a:t>　　　　　　　　　　　　　　　　　　　　　　　　　　　　　　　</a:t>
            </a:r>
            <a:r>
              <a:rPr lang="ja-JP" altLang="en-US" sz="1050" dirty="0">
                <a:solidFill>
                  <a:srgbClr val="C00000"/>
                </a:solidFill>
              </a:rPr>
              <a:t>             ● </a:t>
            </a:r>
            <a:r>
              <a:rPr lang="en-US" altLang="ja-JP" sz="1050" dirty="0"/>
              <a:t>Cartoon Blur </a:t>
            </a:r>
            <a:r>
              <a:rPr lang="ja-JP" altLang="en-US" sz="1050" dirty="0">
                <a:solidFill>
                  <a:srgbClr val="C00000"/>
                </a:solidFill>
              </a:rPr>
              <a:t>　</a:t>
            </a:r>
            <a:endParaRPr lang="en-US" altLang="ja-JP" sz="1050" dirty="0"/>
          </a:p>
          <a:p>
            <a:pPr marL="0" indent="0">
              <a:lnSpc>
                <a:spcPts val="900"/>
              </a:lnSpc>
              <a:buNone/>
            </a:pPr>
            <a:r>
              <a:rPr lang="ja-JP" altLang="en-US" sz="1050" dirty="0">
                <a:solidFill>
                  <a:srgbClr val="C00000"/>
                </a:solidFill>
              </a:rPr>
              <a:t>　　　　　　　　　　　　　　　　　　　　　　　　　　　　　　　　　　　　　　　　　●</a:t>
            </a:r>
            <a:r>
              <a:rPr lang="ja-JP" altLang="en-US" sz="1050" dirty="0"/>
              <a:t>キャラクターモデリング    </a:t>
            </a:r>
            <a:r>
              <a:rPr lang="ja-JP" altLang="en-US" sz="1050" dirty="0">
                <a:solidFill>
                  <a:srgbClr val="C00000"/>
                </a:solidFill>
              </a:rPr>
              <a:t>●</a:t>
            </a:r>
            <a:r>
              <a:rPr lang="ja-JP" altLang="en-US" sz="1050" dirty="0"/>
              <a:t>デフォルメ     </a:t>
            </a:r>
            <a:r>
              <a:rPr lang="ja-JP" altLang="en-US" sz="1050" dirty="0">
                <a:solidFill>
                  <a:srgbClr val="C00000"/>
                </a:solidFill>
              </a:rPr>
              <a:t>●</a:t>
            </a:r>
            <a:r>
              <a:rPr lang="ja-JP" altLang="en-US" sz="1050" dirty="0"/>
              <a:t>　パーツスクラップブック　</a:t>
            </a:r>
            <a:endParaRPr lang="en-US" altLang="ja-JP" sz="1050" dirty="0"/>
          </a:p>
          <a:p>
            <a:pPr marL="0" indent="0">
              <a:lnSpc>
                <a:spcPts val="900"/>
              </a:lnSpc>
              <a:buNone/>
            </a:pPr>
            <a:r>
              <a:rPr lang="ja-JP" altLang="en-US" sz="1050" dirty="0"/>
              <a:t>　　　　　　　　　　　　　　　　　　　　　　　　　　　　　　　　　　　　　　　　　　　　</a:t>
            </a:r>
            <a:r>
              <a:rPr lang="ja-JP" altLang="en-US" sz="1050" dirty="0">
                <a:solidFill>
                  <a:srgbClr val="C00000"/>
                </a:solidFill>
              </a:rPr>
              <a:t>●</a:t>
            </a:r>
            <a:r>
              <a:rPr lang="en-US" altLang="ja-JP" sz="1050" b="1" dirty="0"/>
              <a:t> DREAM</a:t>
            </a:r>
            <a:r>
              <a:rPr lang="ja-JP" altLang="en-US" sz="1050" b="1" dirty="0"/>
              <a:t>　</a:t>
            </a:r>
            <a:r>
              <a:rPr lang="ja-JP" altLang="en-US" sz="1050" dirty="0"/>
              <a:t>  </a:t>
            </a:r>
            <a:r>
              <a:rPr lang="ja-JP" altLang="en-US" sz="1050" dirty="0">
                <a:solidFill>
                  <a:srgbClr val="C00000"/>
                </a:solidFill>
              </a:rPr>
              <a:t>●</a:t>
            </a:r>
            <a:r>
              <a:rPr lang="ja-JP" altLang="en-US" sz="1050" dirty="0"/>
              <a:t>デフォルメ     </a:t>
            </a:r>
            <a:r>
              <a:rPr lang="ja-JP" altLang="en-US" sz="1050" dirty="0">
                <a:solidFill>
                  <a:srgbClr val="C00000"/>
                </a:solidFill>
              </a:rPr>
              <a:t>●</a:t>
            </a:r>
            <a:r>
              <a:rPr lang="ja-JP" altLang="en-US" sz="1050" dirty="0"/>
              <a:t>　パーツスクラップブック　</a:t>
            </a:r>
            <a:endParaRPr lang="en-US" altLang="ja-JP" sz="1050" dirty="0"/>
          </a:p>
          <a:p>
            <a:pPr marL="0" indent="0">
              <a:lnSpc>
                <a:spcPts val="900"/>
              </a:lnSpc>
              <a:buNone/>
            </a:pPr>
            <a:r>
              <a:rPr lang="ja-JP" altLang="en-US" sz="1050" dirty="0">
                <a:solidFill>
                  <a:srgbClr val="C00000"/>
                </a:solidFill>
              </a:rPr>
              <a:t>　　　　　　　　　　　　　　　　　　　　　　　　　　　　　　　　　　　　　　　　●</a:t>
            </a:r>
            <a:r>
              <a:rPr lang="ja-JP" altLang="en-US" sz="1050" dirty="0"/>
              <a:t>ライティングスクラップブック　</a:t>
            </a:r>
            <a:endParaRPr lang="en-US" altLang="ja-JP" sz="1050" dirty="0"/>
          </a:p>
          <a:p>
            <a:pPr marL="0" indent="0">
              <a:lnSpc>
                <a:spcPts val="900"/>
              </a:lnSpc>
              <a:buNone/>
            </a:pPr>
            <a:r>
              <a:rPr lang="ja-JP" altLang="en-US" sz="1050" dirty="0">
                <a:solidFill>
                  <a:srgbClr val="C00000"/>
                </a:solidFill>
              </a:rPr>
              <a:t>　　　　　　　　　　　　　　　　　　　　　　　　　　　　　　　　　　　　　　　　　　　　　 ●</a:t>
            </a:r>
            <a:r>
              <a:rPr lang="ja-JP" altLang="en-US" sz="1050" dirty="0"/>
              <a:t>カメラワーク演出スクラップブック</a:t>
            </a:r>
            <a:br>
              <a:rPr lang="en-US" altLang="ja-JP" sz="1050" dirty="0"/>
            </a:br>
            <a:endParaRPr lang="en-US" altLang="ja-JP" sz="1050" dirty="0"/>
          </a:p>
          <a:p>
            <a:pPr marL="0" indent="0">
              <a:lnSpc>
                <a:spcPts val="900"/>
              </a:lnSpc>
              <a:buNone/>
            </a:pPr>
            <a:r>
              <a:rPr lang="ja-JP" altLang="en-US" sz="1050" dirty="0"/>
              <a:t>　　　　　　　　　　　　　　　　　　　　　　　　　　　　　　　　　　　　　　　　　　　　　　　</a:t>
            </a:r>
            <a:r>
              <a:rPr lang="ja-JP" altLang="en-US" sz="1050" dirty="0">
                <a:solidFill>
                  <a:srgbClr val="C00000"/>
                </a:solidFill>
              </a:rPr>
              <a:t> ●</a:t>
            </a:r>
            <a:r>
              <a:rPr lang="ja-JP" altLang="en-US" sz="1050" dirty="0"/>
              <a:t>シナリオ制作支援システム、手法</a:t>
            </a:r>
            <a:endParaRPr lang="en-US" altLang="ja-JP" sz="1050" dirty="0"/>
          </a:p>
          <a:p>
            <a:pPr marL="0" indent="0">
              <a:lnSpc>
                <a:spcPts val="900"/>
              </a:lnSpc>
              <a:buNone/>
            </a:pPr>
            <a:r>
              <a:rPr lang="ja-JP" altLang="en-US" sz="1050" dirty="0"/>
              <a:t>　　　　　　　　　　　　　　　　　　　　　　　　　　　　　　　　　　　　　　　　　　　　　　　　　　　　　　　</a:t>
            </a:r>
            <a:r>
              <a:rPr lang="ja-JP" altLang="en-US" sz="1050" dirty="0">
                <a:solidFill>
                  <a:srgbClr val="C00000"/>
                </a:solidFill>
              </a:rPr>
              <a:t>●</a:t>
            </a:r>
            <a:r>
              <a:rPr lang="ja-JP" altLang="en-US" sz="1050" dirty="0"/>
              <a:t>配色タイムライン</a:t>
            </a:r>
          </a:p>
          <a:p>
            <a:pPr marL="0" indent="0">
              <a:lnSpc>
                <a:spcPts val="900"/>
              </a:lnSpc>
              <a:buNone/>
            </a:pPr>
            <a:r>
              <a:rPr lang="ja-JP" altLang="en-US" sz="1050" dirty="0"/>
              <a:t>　</a:t>
            </a:r>
          </a:p>
        </p:txBody>
      </p:sp>
      <p:sp>
        <p:nvSpPr>
          <p:cNvPr id="2" name="タイトル 1"/>
          <p:cNvSpPr>
            <a:spLocks noGrp="1"/>
          </p:cNvSpPr>
          <p:nvPr>
            <p:ph type="title"/>
          </p:nvPr>
        </p:nvSpPr>
        <p:spPr>
          <a:xfrm>
            <a:off x="628304" y="510209"/>
            <a:ext cx="8229600" cy="706090"/>
          </a:xfrm>
        </p:spPr>
        <p:txBody>
          <a:bodyPr>
            <a:normAutofit/>
          </a:bodyPr>
          <a:lstStyle/>
          <a:p>
            <a:r>
              <a:rPr lang="en-US" altLang="ja-JP" sz="2800" b="1" dirty="0"/>
              <a:t>CG</a:t>
            </a:r>
            <a:r>
              <a:rPr lang="ja-JP" altLang="en-US" sz="2400" dirty="0"/>
              <a:t>研究の展開</a:t>
            </a:r>
          </a:p>
        </p:txBody>
      </p:sp>
      <p:sp>
        <p:nvSpPr>
          <p:cNvPr id="4" name="テキスト ボックス 3"/>
          <p:cNvSpPr txBox="1"/>
          <p:nvPr/>
        </p:nvSpPr>
        <p:spPr>
          <a:xfrm>
            <a:off x="835286" y="1332018"/>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19</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5" name="テキスト ボックス 4"/>
          <p:cNvSpPr txBox="1"/>
          <p:nvPr/>
        </p:nvSpPr>
        <p:spPr>
          <a:xfrm>
            <a:off x="2989558" y="1332018"/>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35</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cxnSp>
        <p:nvCxnSpPr>
          <p:cNvPr id="7" name="直線コネクタ 6"/>
          <p:cNvCxnSpPr>
            <a:cxnSpLocks/>
          </p:cNvCxnSpPr>
          <p:nvPr/>
        </p:nvCxnSpPr>
        <p:spPr>
          <a:xfrm>
            <a:off x="845805" y="2021473"/>
            <a:ext cx="10501626"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直線コネクタ 7"/>
          <p:cNvCxnSpPr>
            <a:cxnSpLocks/>
          </p:cNvCxnSpPr>
          <p:nvPr/>
        </p:nvCxnSpPr>
        <p:spPr>
          <a:xfrm>
            <a:off x="819824" y="2410202"/>
            <a:ext cx="10527607"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直線コネクタ 8"/>
          <p:cNvCxnSpPr>
            <a:cxnSpLocks/>
          </p:cNvCxnSpPr>
          <p:nvPr/>
        </p:nvCxnSpPr>
        <p:spPr>
          <a:xfrm>
            <a:off x="813821" y="2819668"/>
            <a:ext cx="10568779"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直線コネクタ 9"/>
          <p:cNvCxnSpPr>
            <a:cxnSpLocks/>
          </p:cNvCxnSpPr>
          <p:nvPr/>
        </p:nvCxnSpPr>
        <p:spPr>
          <a:xfrm>
            <a:off x="761542" y="4310386"/>
            <a:ext cx="1059224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a:cxnSpLocks/>
          </p:cNvCxnSpPr>
          <p:nvPr/>
        </p:nvCxnSpPr>
        <p:spPr>
          <a:xfrm>
            <a:off x="750738" y="6465349"/>
            <a:ext cx="106400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a:cxnSpLocks/>
          </p:cNvCxnSpPr>
          <p:nvPr/>
        </p:nvCxnSpPr>
        <p:spPr>
          <a:xfrm>
            <a:off x="845805" y="1607109"/>
            <a:ext cx="1048990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5724192" y="1308572"/>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50</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15" name="テキスト ボックス 14"/>
          <p:cNvSpPr txBox="1"/>
          <p:nvPr/>
        </p:nvSpPr>
        <p:spPr>
          <a:xfrm>
            <a:off x="1263078" y="1332018"/>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25</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16" name="テキスト ボックス 15"/>
          <p:cNvSpPr txBox="1"/>
          <p:nvPr/>
        </p:nvSpPr>
        <p:spPr>
          <a:xfrm>
            <a:off x="7983116" y="1323780"/>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60</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17" name="テキスト ボックス 16"/>
          <p:cNvSpPr txBox="1"/>
          <p:nvPr/>
        </p:nvSpPr>
        <p:spPr>
          <a:xfrm>
            <a:off x="718267" y="1075000"/>
            <a:ext cx="582211" cy="307777"/>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C00000"/>
                </a:solidFill>
                <a:effectLst/>
                <a:uLnTx/>
                <a:uFillTx/>
                <a:latin typeface="Arial"/>
                <a:ea typeface="HGｺﾞｼｯｸM"/>
                <a:cs typeface="+mn-cs"/>
              </a:rPr>
              <a:t>1973</a:t>
            </a:r>
            <a:endParaRPr kumimoji="1" lang="ja-JP" altLang="en-US" sz="1400" b="1" i="0" u="none" strike="noStrike" kern="1200" cap="none" spc="0" normalizeH="0" baseline="0" noProof="0" dirty="0">
              <a:ln>
                <a:noFill/>
              </a:ln>
              <a:solidFill>
                <a:srgbClr val="C00000"/>
              </a:solidFill>
              <a:effectLst/>
              <a:uLnTx/>
              <a:uFillTx/>
              <a:latin typeface="Arial"/>
              <a:ea typeface="HGｺﾞｼｯｸM"/>
              <a:cs typeface="+mn-cs"/>
            </a:endParaRPr>
          </a:p>
        </p:txBody>
      </p:sp>
      <p:sp>
        <p:nvSpPr>
          <p:cNvPr id="18" name="テキスト ボックス 17"/>
          <p:cNvSpPr txBox="1"/>
          <p:nvPr/>
        </p:nvSpPr>
        <p:spPr>
          <a:xfrm>
            <a:off x="2090293" y="1075000"/>
            <a:ext cx="582211" cy="307777"/>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a:ea typeface="HGｺﾞｼｯｸM"/>
                <a:cs typeface="+mn-cs"/>
              </a:rPr>
              <a:t>1985</a:t>
            </a:r>
            <a:endParaRPr kumimoji="1" lang="ja-JP" altLang="en-US" sz="14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19" name="テキスト ボックス 18"/>
          <p:cNvSpPr txBox="1"/>
          <p:nvPr/>
        </p:nvSpPr>
        <p:spPr>
          <a:xfrm>
            <a:off x="4820257" y="1044222"/>
            <a:ext cx="697627"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a:ea typeface="HGｺﾞｼｯｸM"/>
                <a:cs typeface="+mn-cs"/>
              </a:rPr>
              <a:t>2000</a:t>
            </a:r>
            <a:endParaRPr kumimoji="1" lang="ja-JP" altLang="en-US" sz="1800" b="1"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20" name="テキスト ボックス 19"/>
          <p:cNvSpPr txBox="1"/>
          <p:nvPr/>
        </p:nvSpPr>
        <p:spPr>
          <a:xfrm>
            <a:off x="3128904" y="1044222"/>
            <a:ext cx="697627"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a:ea typeface="HGｺﾞｼｯｸM"/>
                <a:cs typeface="+mn-cs"/>
              </a:rPr>
              <a:t>1990</a:t>
            </a:r>
            <a:endParaRPr kumimoji="1" lang="ja-JP" altLang="en-US" sz="1800" b="1"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21" name="テキスト ボックス 20"/>
          <p:cNvSpPr txBox="1"/>
          <p:nvPr/>
        </p:nvSpPr>
        <p:spPr>
          <a:xfrm>
            <a:off x="1303321" y="1044222"/>
            <a:ext cx="697627"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a:ea typeface="HGｺﾞｼｯｸM"/>
                <a:cs typeface="+mn-cs"/>
              </a:rPr>
              <a:t>1980</a:t>
            </a:r>
            <a:endParaRPr kumimoji="1" lang="ja-JP" altLang="en-US" sz="1800" b="1"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22" name="テキスト ボックス 21"/>
          <p:cNvSpPr txBox="1"/>
          <p:nvPr/>
        </p:nvSpPr>
        <p:spPr>
          <a:xfrm>
            <a:off x="6697136" y="1044222"/>
            <a:ext cx="697627"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a:ea typeface="HGｺﾞｼｯｸM"/>
                <a:cs typeface="+mn-cs"/>
              </a:rPr>
              <a:t>2010</a:t>
            </a:r>
            <a:endParaRPr kumimoji="1" lang="ja-JP" altLang="en-US" sz="1800" b="1"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23" name="テキスト ボックス 22"/>
          <p:cNvSpPr txBox="1"/>
          <p:nvPr/>
        </p:nvSpPr>
        <p:spPr>
          <a:xfrm>
            <a:off x="8160573" y="1044222"/>
            <a:ext cx="697627"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a:ea typeface="HGｺﾞｼｯｸM"/>
                <a:cs typeface="+mn-cs"/>
              </a:rPr>
              <a:t>2015</a:t>
            </a:r>
            <a:endParaRPr kumimoji="1" lang="ja-JP" altLang="en-US" sz="1800" b="1"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24" name="テキスト ボックス 23"/>
          <p:cNvSpPr txBox="1"/>
          <p:nvPr/>
        </p:nvSpPr>
        <p:spPr>
          <a:xfrm>
            <a:off x="9413357" y="1282590"/>
            <a:ext cx="40943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65</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26" name="テキスト ボックス 25"/>
          <p:cNvSpPr txBox="1"/>
          <p:nvPr/>
        </p:nvSpPr>
        <p:spPr>
          <a:xfrm>
            <a:off x="568844" y="4398097"/>
            <a:ext cx="1418978" cy="338554"/>
          </a:xfrm>
          <a:prstGeom prst="rect">
            <a:avLst/>
          </a:prstGeom>
          <a:solidFill>
            <a:schemeClr val="accent6">
              <a:lumMod val="20000"/>
              <a:lumOff val="80000"/>
            </a:schemeClr>
          </a:solidFill>
          <a:ln w="31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アニメーション</a:t>
            </a:r>
          </a:p>
        </p:txBody>
      </p:sp>
      <p:sp>
        <p:nvSpPr>
          <p:cNvPr id="28" name="テキスト ボックス 27"/>
          <p:cNvSpPr txBox="1"/>
          <p:nvPr/>
        </p:nvSpPr>
        <p:spPr>
          <a:xfrm>
            <a:off x="612894" y="1657176"/>
            <a:ext cx="671979" cy="369332"/>
          </a:xfrm>
          <a:prstGeom prst="rect">
            <a:avLst/>
          </a:prstGeom>
          <a:solidFill>
            <a:schemeClr val="accent6">
              <a:lumMod val="20000"/>
              <a:lumOff val="80000"/>
            </a:schemeClr>
          </a:solidFill>
          <a:ln w="31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a:ea typeface="HGｺﾞｼｯｸM"/>
                <a:cs typeface="+mn-cs"/>
              </a:rPr>
              <a:t>NPR</a:t>
            </a:r>
            <a:endParaRPr kumimoji="1" lang="ja-JP" altLang="en-US" sz="1800" b="1"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30" name="テキスト ボックス 29"/>
          <p:cNvSpPr txBox="1"/>
          <p:nvPr/>
        </p:nvSpPr>
        <p:spPr>
          <a:xfrm>
            <a:off x="539396" y="3771232"/>
            <a:ext cx="1425390" cy="338554"/>
          </a:xfrm>
          <a:prstGeom prst="rect">
            <a:avLst/>
          </a:prstGeom>
          <a:solidFill>
            <a:schemeClr val="accent6">
              <a:lumMod val="20000"/>
              <a:lumOff val="80000"/>
            </a:schemeClr>
          </a:solidFill>
          <a:ln w="31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感性情報処理</a:t>
            </a:r>
          </a:p>
        </p:txBody>
      </p:sp>
      <p:sp>
        <p:nvSpPr>
          <p:cNvPr id="31" name="テキスト ボックス 30"/>
          <p:cNvSpPr txBox="1"/>
          <p:nvPr/>
        </p:nvSpPr>
        <p:spPr>
          <a:xfrm>
            <a:off x="2090548" y="1332018"/>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30</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32" name="テキスト ボックス 31"/>
          <p:cNvSpPr txBox="1"/>
          <p:nvPr/>
        </p:nvSpPr>
        <p:spPr>
          <a:xfrm>
            <a:off x="3925662" y="1332018"/>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40</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33" name="テキスト ボックス 32"/>
          <p:cNvSpPr txBox="1"/>
          <p:nvPr/>
        </p:nvSpPr>
        <p:spPr>
          <a:xfrm>
            <a:off x="4747339" y="1332018"/>
            <a:ext cx="6096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45</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34" name="テキスト ボックス 33"/>
          <p:cNvSpPr txBox="1"/>
          <p:nvPr/>
        </p:nvSpPr>
        <p:spPr>
          <a:xfrm>
            <a:off x="6630450" y="1332018"/>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55</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cxnSp>
        <p:nvCxnSpPr>
          <p:cNvPr id="38" name="直線コネクタ 37"/>
          <p:cNvCxnSpPr>
            <a:cxnSpLocks/>
          </p:cNvCxnSpPr>
          <p:nvPr/>
        </p:nvCxnSpPr>
        <p:spPr>
          <a:xfrm>
            <a:off x="770396" y="3631619"/>
            <a:ext cx="1058875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a:cxnSpLocks/>
          </p:cNvCxnSpPr>
          <p:nvPr/>
        </p:nvCxnSpPr>
        <p:spPr>
          <a:xfrm>
            <a:off x="772176" y="3187654"/>
            <a:ext cx="105635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テキスト ボックス 34"/>
          <p:cNvSpPr txBox="1"/>
          <p:nvPr/>
        </p:nvSpPr>
        <p:spPr>
          <a:xfrm>
            <a:off x="589563" y="5191002"/>
            <a:ext cx="2680669" cy="376253"/>
          </a:xfrm>
          <a:prstGeom prst="rect">
            <a:avLst/>
          </a:prstGeom>
          <a:solidFill>
            <a:schemeClr val="accent6">
              <a:lumMod val="20000"/>
              <a:lumOff val="80000"/>
            </a:schemeClr>
          </a:solidFill>
          <a:ln w="3175">
            <a:solidFill>
              <a:schemeClr val="tx1"/>
            </a:solidFill>
          </a:ln>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コンテンツ制作支援技術</a:t>
            </a:r>
            <a:endParaRPr kumimoji="1" lang="en-US" altLang="ja-JP" sz="18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p:txBody>
      </p:sp>
      <p:sp>
        <p:nvSpPr>
          <p:cNvPr id="37" name="テキスト ボックス 36"/>
          <p:cNvSpPr txBox="1"/>
          <p:nvPr/>
        </p:nvSpPr>
        <p:spPr>
          <a:xfrm>
            <a:off x="530117" y="2960127"/>
            <a:ext cx="1093569" cy="584775"/>
          </a:xfrm>
          <a:prstGeom prst="rect">
            <a:avLst/>
          </a:prstGeom>
          <a:solidFill>
            <a:schemeClr val="accent6">
              <a:lumMod val="20000"/>
              <a:lumOff val="80000"/>
            </a:schemeClr>
          </a:solidFill>
          <a:ln w="31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スケッチ</a:t>
            </a:r>
            <a:br>
              <a:rPr kumimoji="1" lang="en-US" altLang="ja-JP" sz="16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br>
            <a:r>
              <a:rPr kumimoji="1" lang="ja-JP" altLang="en-US" sz="16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モデリング</a:t>
            </a:r>
          </a:p>
        </p:txBody>
      </p:sp>
      <p:cxnSp>
        <p:nvCxnSpPr>
          <p:cNvPr id="42" name="直線コネクタ 41">
            <a:extLst>
              <a:ext uri="{FF2B5EF4-FFF2-40B4-BE49-F238E27FC236}">
                <a16:creationId xmlns:a16="http://schemas.microsoft.com/office/drawing/2014/main" id="{D8E6BEB5-00DD-456A-9102-B11CD967A5EE}"/>
              </a:ext>
            </a:extLst>
          </p:cNvPr>
          <p:cNvCxnSpPr>
            <a:cxnSpLocks/>
          </p:cNvCxnSpPr>
          <p:nvPr/>
        </p:nvCxnSpPr>
        <p:spPr>
          <a:xfrm>
            <a:off x="787523" y="4862519"/>
            <a:ext cx="1058335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直線コネクタ 142">
            <a:extLst>
              <a:ext uri="{FF2B5EF4-FFF2-40B4-BE49-F238E27FC236}">
                <a16:creationId xmlns:a16="http://schemas.microsoft.com/office/drawing/2014/main" id="{894D5273-BD29-4AC5-AC44-BB3C1E17212E}"/>
              </a:ext>
            </a:extLst>
          </p:cNvPr>
          <p:cNvCxnSpPr>
            <a:cxnSpLocks/>
          </p:cNvCxnSpPr>
          <p:nvPr/>
        </p:nvCxnSpPr>
        <p:spPr>
          <a:xfrm>
            <a:off x="830694" y="5879391"/>
            <a:ext cx="10568779"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45" name="テキスト ボックス 144">
            <a:extLst>
              <a:ext uri="{FF2B5EF4-FFF2-40B4-BE49-F238E27FC236}">
                <a16:creationId xmlns:a16="http://schemas.microsoft.com/office/drawing/2014/main" id="{7FEABA67-67E1-4E76-AFFC-15BF1BE79AB1}"/>
              </a:ext>
            </a:extLst>
          </p:cNvPr>
          <p:cNvSpPr txBox="1"/>
          <p:nvPr/>
        </p:nvSpPr>
        <p:spPr>
          <a:xfrm>
            <a:off x="9520450" y="1044222"/>
            <a:ext cx="697627"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a:ea typeface="HGｺﾞｼｯｸM"/>
                <a:cs typeface="+mn-cs"/>
              </a:rPr>
              <a:t>2020</a:t>
            </a:r>
            <a:endParaRPr kumimoji="1" lang="ja-JP" altLang="en-US" sz="1800" b="1"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12" name="正方形/長方形 11">
            <a:extLst>
              <a:ext uri="{FF2B5EF4-FFF2-40B4-BE49-F238E27FC236}">
                <a16:creationId xmlns:a16="http://schemas.microsoft.com/office/drawing/2014/main" id="{BB3413AB-3D44-45F7-8BB2-58FB5B969F12}"/>
              </a:ext>
            </a:extLst>
          </p:cNvPr>
          <p:cNvSpPr/>
          <p:nvPr/>
        </p:nvSpPr>
        <p:spPr>
          <a:xfrm>
            <a:off x="2741145" y="1075000"/>
            <a:ext cx="58221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C00000"/>
                </a:solidFill>
                <a:effectLst/>
                <a:uLnTx/>
                <a:uFillTx/>
                <a:latin typeface="Arial"/>
                <a:ea typeface="HGｺﾞｼｯｸM"/>
                <a:cs typeface="+mn-cs"/>
              </a:rPr>
              <a:t>1989</a:t>
            </a:r>
            <a:endParaRPr kumimoji="1" lang="ja-JP" altLang="en-US" sz="1400" b="1" i="0" u="none" strike="noStrike" kern="1200" cap="none" spc="0" normalizeH="0" baseline="0" noProof="0" dirty="0">
              <a:ln>
                <a:noFill/>
              </a:ln>
              <a:solidFill>
                <a:srgbClr val="C00000"/>
              </a:solidFill>
              <a:effectLst/>
              <a:uLnTx/>
              <a:uFillTx/>
              <a:latin typeface="Arial"/>
              <a:ea typeface="HGｺﾞｼｯｸM"/>
              <a:cs typeface="+mn-cs"/>
            </a:endParaRPr>
          </a:p>
        </p:txBody>
      </p:sp>
      <p:sp>
        <p:nvSpPr>
          <p:cNvPr id="41" name="正方形/長方形 40">
            <a:extLst>
              <a:ext uri="{FF2B5EF4-FFF2-40B4-BE49-F238E27FC236}">
                <a16:creationId xmlns:a16="http://schemas.microsoft.com/office/drawing/2014/main" id="{D744EDC8-148A-4D19-AF7B-A30D859B12D9}"/>
              </a:ext>
            </a:extLst>
          </p:cNvPr>
          <p:cNvSpPr/>
          <p:nvPr/>
        </p:nvSpPr>
        <p:spPr>
          <a:xfrm>
            <a:off x="6101565" y="1075000"/>
            <a:ext cx="58221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C00000"/>
                </a:solidFill>
                <a:effectLst/>
                <a:uLnTx/>
                <a:uFillTx/>
                <a:latin typeface="Arial"/>
                <a:ea typeface="HGｺﾞｼｯｸM"/>
                <a:cs typeface="+mn-cs"/>
              </a:rPr>
              <a:t>2007</a:t>
            </a:r>
            <a:endParaRPr kumimoji="1" lang="ja-JP" altLang="en-US" sz="1400" b="1" i="0" u="none" strike="noStrike" kern="1200" cap="none" spc="0" normalizeH="0" baseline="0" noProof="0" dirty="0">
              <a:ln>
                <a:noFill/>
              </a:ln>
              <a:solidFill>
                <a:srgbClr val="C00000"/>
              </a:solidFill>
              <a:effectLst/>
              <a:uLnTx/>
              <a:uFillTx/>
              <a:latin typeface="Arial"/>
              <a:ea typeface="HGｺﾞｼｯｸM"/>
              <a:cs typeface="+mn-cs"/>
            </a:endParaRPr>
          </a:p>
        </p:txBody>
      </p:sp>
      <p:sp>
        <p:nvSpPr>
          <p:cNvPr id="43" name="テキスト ボックス 42">
            <a:extLst>
              <a:ext uri="{FF2B5EF4-FFF2-40B4-BE49-F238E27FC236}">
                <a16:creationId xmlns:a16="http://schemas.microsoft.com/office/drawing/2014/main" id="{85B79602-ACFB-4AB6-BC44-C674F4DB4DC8}"/>
              </a:ext>
            </a:extLst>
          </p:cNvPr>
          <p:cNvSpPr txBox="1"/>
          <p:nvPr/>
        </p:nvSpPr>
        <p:spPr>
          <a:xfrm>
            <a:off x="10935300" y="1719248"/>
            <a:ext cx="461665" cy="4524499"/>
          </a:xfrm>
          <a:prstGeom prst="rect">
            <a:avLst/>
          </a:prstGeom>
          <a:solidFill>
            <a:srgbClr val="FFFFCC"/>
          </a:solidFill>
          <a:ln w="3175">
            <a:solidFill>
              <a:schemeClr val="tx1"/>
            </a:solidFill>
          </a:ln>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コンテンツ制作支援</a:t>
            </a:r>
            <a:endParaRPr kumimoji="1" lang="en-US" altLang="ja-JP" sz="18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p:txBody>
      </p:sp>
      <p:sp>
        <p:nvSpPr>
          <p:cNvPr id="44" name="矢印: 右 43">
            <a:extLst>
              <a:ext uri="{FF2B5EF4-FFF2-40B4-BE49-F238E27FC236}">
                <a16:creationId xmlns:a16="http://schemas.microsoft.com/office/drawing/2014/main" id="{55EDA8A1-4DFA-4B96-B395-F29876E92566}"/>
              </a:ext>
            </a:extLst>
          </p:cNvPr>
          <p:cNvSpPr/>
          <p:nvPr/>
        </p:nvSpPr>
        <p:spPr>
          <a:xfrm>
            <a:off x="2281323" y="3817961"/>
            <a:ext cx="476250" cy="3905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スライド番号プレースホルダー 5">
            <a:extLst>
              <a:ext uri="{FF2B5EF4-FFF2-40B4-BE49-F238E27FC236}">
                <a16:creationId xmlns:a16="http://schemas.microsoft.com/office/drawing/2014/main" id="{C9D48E06-242B-401D-9C50-B3EBDF3441D3}"/>
              </a:ext>
            </a:extLst>
          </p:cNvPr>
          <p:cNvSpPr>
            <a:spLocks noGrp="1"/>
          </p:cNvSpPr>
          <p:nvPr>
            <p:ph type="sldNum" sz="quarter" idx="12"/>
          </p:nvPr>
        </p:nvSpPr>
        <p:spPr/>
        <p:txBody>
          <a:bodyPr/>
          <a:lstStyle/>
          <a:p>
            <a:fld id="{011825E6-0B3D-4B55-894C-2300E3F058C0}" type="slidenum">
              <a:rPr kumimoji="1" lang="ja-JP" altLang="en-US" smtClean="0"/>
              <a:t>69</a:t>
            </a:fld>
            <a:endParaRPr kumimoji="1" lang="ja-JP" altLang="en-US"/>
          </a:p>
        </p:txBody>
      </p:sp>
    </p:spTree>
    <p:extLst>
      <p:ext uri="{BB962C8B-B14F-4D97-AF65-F5344CB8AC3E}">
        <p14:creationId xmlns:p14="http://schemas.microsoft.com/office/powerpoint/2010/main" val="37555404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D785EF-0FD3-4828-929D-91A6A4BA7698}"/>
              </a:ext>
            </a:extLst>
          </p:cNvPr>
          <p:cNvSpPr>
            <a:spLocks noGrp="1"/>
          </p:cNvSpPr>
          <p:nvPr>
            <p:ph type="title"/>
          </p:nvPr>
        </p:nvSpPr>
        <p:spPr>
          <a:xfrm>
            <a:off x="763556" y="234497"/>
            <a:ext cx="10515600" cy="701675"/>
          </a:xfrm>
        </p:spPr>
        <p:txBody>
          <a:bodyPr>
            <a:normAutofit/>
          </a:bodyPr>
          <a:lstStyle/>
          <a:p>
            <a:pPr algn="ctr"/>
            <a:r>
              <a:rPr lang="ja-JP" altLang="en-US" sz="4000" dirty="0">
                <a:latin typeface="+mn-ea"/>
                <a:ea typeface="+mn-ea"/>
              </a:rPr>
              <a:t>画像と情報伝達</a:t>
            </a:r>
            <a:endParaRPr kumimoji="1" lang="ja-JP" altLang="en-US" sz="4000" dirty="0">
              <a:latin typeface="+mn-ea"/>
              <a:ea typeface="+mn-ea"/>
            </a:endParaRPr>
          </a:p>
        </p:txBody>
      </p:sp>
      <p:sp>
        <p:nvSpPr>
          <p:cNvPr id="4" name="AutoShape 2">
            <a:extLst>
              <a:ext uri="{FF2B5EF4-FFF2-40B4-BE49-F238E27FC236}">
                <a16:creationId xmlns:a16="http://schemas.microsoft.com/office/drawing/2014/main" id="{0C63712B-BF7F-4C98-9B3F-20E1749740A2}"/>
              </a:ext>
            </a:extLst>
          </p:cNvPr>
          <p:cNvSpPr>
            <a:spLocks noChangeArrowheads="1"/>
          </p:cNvSpPr>
          <p:nvPr/>
        </p:nvSpPr>
        <p:spPr bwMode="auto">
          <a:xfrm>
            <a:off x="7073899" y="1264751"/>
            <a:ext cx="2874433" cy="1600200"/>
          </a:xfrm>
          <a:prstGeom prst="cloudCallout">
            <a:avLst>
              <a:gd name="adj1" fmla="val -29347"/>
              <a:gd name="adj2" fmla="val 83037"/>
            </a:avLst>
          </a:prstGeom>
          <a:solidFill>
            <a:srgbClr val="FFFF99"/>
          </a:solidFill>
          <a:ln w="9525">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1" lang="ja-JP" altLang="ja-JP" sz="1600" b="1" i="0" u="none" strike="noStrike" kern="0" cap="none" spc="0" normalizeH="0" baseline="0" noProof="0">
              <a:ln>
                <a:noFill/>
              </a:ln>
              <a:solidFill>
                <a:prstClr val="black"/>
              </a:solidFill>
              <a:effectLst/>
              <a:uLnTx/>
              <a:uFillTx/>
              <a:latin typeface="+mn-ea"/>
              <a:ea typeface="+mn-ea"/>
            </a:endParaRPr>
          </a:p>
        </p:txBody>
      </p:sp>
      <p:sp>
        <p:nvSpPr>
          <p:cNvPr id="5" name="AutoShape 3">
            <a:extLst>
              <a:ext uri="{FF2B5EF4-FFF2-40B4-BE49-F238E27FC236}">
                <a16:creationId xmlns:a16="http://schemas.microsoft.com/office/drawing/2014/main" id="{7EFA2579-6F3C-40F7-A61C-73B097BA727B}"/>
              </a:ext>
            </a:extLst>
          </p:cNvPr>
          <p:cNvSpPr>
            <a:spLocks noChangeArrowheads="1"/>
          </p:cNvSpPr>
          <p:nvPr/>
        </p:nvSpPr>
        <p:spPr bwMode="auto">
          <a:xfrm flipH="1">
            <a:off x="1778000" y="1252051"/>
            <a:ext cx="2514600" cy="1676400"/>
          </a:xfrm>
          <a:prstGeom prst="cloudCallout">
            <a:avLst>
              <a:gd name="adj1" fmla="val -25949"/>
              <a:gd name="adj2" fmla="val 80681"/>
            </a:avLst>
          </a:prstGeom>
          <a:solidFill>
            <a:srgbClr val="FFFF99"/>
          </a:solidFill>
          <a:ln w="9525">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1" lang="ja-JP" altLang="ja-JP" sz="1600" b="1" i="0" u="none" strike="noStrike" kern="0" cap="none" spc="0" normalizeH="0" baseline="0" noProof="0">
              <a:ln>
                <a:noFill/>
              </a:ln>
              <a:solidFill>
                <a:prstClr val="black"/>
              </a:solidFill>
              <a:effectLst/>
              <a:uLnTx/>
              <a:uFillTx/>
              <a:latin typeface="+mn-ea"/>
              <a:ea typeface="+mn-ea"/>
            </a:endParaRPr>
          </a:p>
        </p:txBody>
      </p:sp>
      <p:sp>
        <p:nvSpPr>
          <p:cNvPr id="6" name="Oval 5">
            <a:extLst>
              <a:ext uri="{FF2B5EF4-FFF2-40B4-BE49-F238E27FC236}">
                <a16:creationId xmlns:a16="http://schemas.microsoft.com/office/drawing/2014/main" id="{7F6ED56A-EB1C-43D1-9009-D8CD81FD9D5A}"/>
              </a:ext>
            </a:extLst>
          </p:cNvPr>
          <p:cNvSpPr>
            <a:spLocks noChangeArrowheads="1"/>
          </p:cNvSpPr>
          <p:nvPr/>
        </p:nvSpPr>
        <p:spPr bwMode="auto">
          <a:xfrm>
            <a:off x="2451100" y="3550751"/>
            <a:ext cx="1727200" cy="660400"/>
          </a:xfrm>
          <a:prstGeom prst="ellipse">
            <a:avLst/>
          </a:prstGeom>
          <a:solidFill>
            <a:srgbClr val="FAFAA4"/>
          </a:solidFill>
          <a:ln w="381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1" lang="ja-JP" altLang="en-US" sz="1800" b="0" i="0" u="none" strike="noStrike" kern="0" cap="none" spc="0" normalizeH="0" baseline="0" noProof="0">
              <a:ln>
                <a:noFill/>
              </a:ln>
              <a:solidFill>
                <a:prstClr val="black"/>
              </a:solidFill>
              <a:effectLst/>
              <a:uLnTx/>
              <a:uFillTx/>
              <a:latin typeface="+mn-ea"/>
              <a:ea typeface="+mn-ea"/>
            </a:endParaRPr>
          </a:p>
        </p:txBody>
      </p:sp>
      <p:sp>
        <p:nvSpPr>
          <p:cNvPr id="7" name="Oval 6">
            <a:extLst>
              <a:ext uri="{FF2B5EF4-FFF2-40B4-BE49-F238E27FC236}">
                <a16:creationId xmlns:a16="http://schemas.microsoft.com/office/drawing/2014/main" id="{3571DC26-5147-453C-B357-05A37EEE2B3D}"/>
              </a:ext>
            </a:extLst>
          </p:cNvPr>
          <p:cNvSpPr>
            <a:spLocks noChangeArrowheads="1"/>
          </p:cNvSpPr>
          <p:nvPr/>
        </p:nvSpPr>
        <p:spPr bwMode="auto">
          <a:xfrm>
            <a:off x="7264400" y="3550751"/>
            <a:ext cx="1727200" cy="660400"/>
          </a:xfrm>
          <a:prstGeom prst="ellipse">
            <a:avLst/>
          </a:prstGeom>
          <a:solidFill>
            <a:srgbClr val="FAFAA4"/>
          </a:solidFill>
          <a:ln w="38100">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1" lang="ja-JP" altLang="en-US" sz="1800" b="0" i="0" u="none" strike="noStrike" kern="0" cap="none" spc="0" normalizeH="0" baseline="0" noProof="0">
              <a:ln>
                <a:noFill/>
              </a:ln>
              <a:solidFill>
                <a:prstClr val="black"/>
              </a:solidFill>
              <a:effectLst/>
              <a:uLnTx/>
              <a:uFillTx/>
              <a:latin typeface="+mn-ea"/>
              <a:ea typeface="+mn-ea"/>
            </a:endParaRPr>
          </a:p>
        </p:txBody>
      </p:sp>
      <p:sp>
        <p:nvSpPr>
          <p:cNvPr id="8" name="AutoShape 7">
            <a:extLst>
              <a:ext uri="{FF2B5EF4-FFF2-40B4-BE49-F238E27FC236}">
                <a16:creationId xmlns:a16="http://schemas.microsoft.com/office/drawing/2014/main" id="{EA1E5D59-5E2E-406B-8D98-62DDC8E57FAA}"/>
              </a:ext>
            </a:extLst>
          </p:cNvPr>
          <p:cNvSpPr>
            <a:spLocks noChangeArrowheads="1"/>
          </p:cNvSpPr>
          <p:nvPr/>
        </p:nvSpPr>
        <p:spPr bwMode="auto">
          <a:xfrm>
            <a:off x="4889500" y="3545632"/>
            <a:ext cx="1651000" cy="589319"/>
          </a:xfrm>
          <a:prstGeom prst="roundRect">
            <a:avLst>
              <a:gd name="adj" fmla="val 24995"/>
            </a:avLst>
          </a:prstGeom>
          <a:solidFill>
            <a:srgbClr val="FF9900"/>
          </a:solidFill>
          <a:ln>
            <a:noFill/>
          </a:ln>
          <a:effectLst/>
          <a:extLst>
            <a:ext uri="{91240B29-F687-4F45-9708-019B960494DF}">
              <a14:hiddenLine xmlns:a14="http://schemas.microsoft.com/office/drawing/2010/main" w="5715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1" lang="ja-JP" altLang="en-US" sz="1800" b="0" i="0" u="none" strike="noStrike" kern="0" cap="none" spc="0" normalizeH="0" baseline="0" noProof="0">
              <a:ln>
                <a:noFill/>
              </a:ln>
              <a:solidFill>
                <a:prstClr val="black"/>
              </a:solidFill>
              <a:effectLst/>
              <a:uLnTx/>
              <a:uFillTx/>
              <a:latin typeface="+mn-ea"/>
              <a:ea typeface="+mn-ea"/>
            </a:endParaRPr>
          </a:p>
        </p:txBody>
      </p:sp>
      <p:sp>
        <p:nvSpPr>
          <p:cNvPr id="9" name="Rectangle 8">
            <a:extLst>
              <a:ext uri="{FF2B5EF4-FFF2-40B4-BE49-F238E27FC236}">
                <a16:creationId xmlns:a16="http://schemas.microsoft.com/office/drawing/2014/main" id="{2697C554-B06B-45F7-BE40-4249F4632A52}"/>
              </a:ext>
            </a:extLst>
          </p:cNvPr>
          <p:cNvSpPr>
            <a:spLocks noChangeArrowheads="1"/>
          </p:cNvSpPr>
          <p:nvPr/>
        </p:nvSpPr>
        <p:spPr bwMode="auto">
          <a:xfrm>
            <a:off x="2540000" y="3641239"/>
            <a:ext cx="1562928" cy="52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1" lang="ja-JP" altLang="en-US" sz="2800" b="0" i="0" u="none" strike="noStrike" kern="0" cap="none" spc="0" normalizeH="0" baseline="0" noProof="0">
                <a:ln>
                  <a:noFill/>
                </a:ln>
                <a:solidFill>
                  <a:prstClr val="black"/>
                </a:solidFill>
                <a:effectLst/>
                <a:uLnTx/>
                <a:uFillTx/>
                <a:latin typeface="+mn-ea"/>
                <a:ea typeface="+mn-ea"/>
              </a:rPr>
              <a:t>デザイナ</a:t>
            </a:r>
          </a:p>
        </p:txBody>
      </p:sp>
      <p:sp>
        <p:nvSpPr>
          <p:cNvPr id="10" name="Rectangle 9">
            <a:extLst>
              <a:ext uri="{FF2B5EF4-FFF2-40B4-BE49-F238E27FC236}">
                <a16:creationId xmlns:a16="http://schemas.microsoft.com/office/drawing/2014/main" id="{79E472AD-2023-4531-B688-A22D9B0D6040}"/>
              </a:ext>
            </a:extLst>
          </p:cNvPr>
          <p:cNvSpPr>
            <a:spLocks noChangeArrowheads="1"/>
          </p:cNvSpPr>
          <p:nvPr/>
        </p:nvSpPr>
        <p:spPr bwMode="auto">
          <a:xfrm>
            <a:off x="5359400" y="3614251"/>
            <a:ext cx="801501" cy="46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1" lang="ja-JP" altLang="en-US" sz="2400" b="0" i="0" u="none" strike="noStrike" kern="0" cap="none" spc="0" normalizeH="0" baseline="0" noProof="0">
                <a:ln>
                  <a:noFill/>
                </a:ln>
                <a:solidFill>
                  <a:prstClr val="black"/>
                </a:solidFill>
                <a:effectLst/>
                <a:uLnTx/>
                <a:uFillTx/>
                <a:latin typeface="+mn-ea"/>
                <a:ea typeface="+mn-ea"/>
              </a:rPr>
              <a:t>画像</a:t>
            </a:r>
          </a:p>
        </p:txBody>
      </p:sp>
      <p:sp>
        <p:nvSpPr>
          <p:cNvPr id="11" name="Rectangle 10">
            <a:extLst>
              <a:ext uri="{FF2B5EF4-FFF2-40B4-BE49-F238E27FC236}">
                <a16:creationId xmlns:a16="http://schemas.microsoft.com/office/drawing/2014/main" id="{D3D5633C-EA20-45F9-B91E-1F083C0416AC}"/>
              </a:ext>
            </a:extLst>
          </p:cNvPr>
          <p:cNvSpPr>
            <a:spLocks noChangeArrowheads="1"/>
          </p:cNvSpPr>
          <p:nvPr/>
        </p:nvSpPr>
        <p:spPr bwMode="auto">
          <a:xfrm>
            <a:off x="7509164" y="3640806"/>
            <a:ext cx="12223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1" lang="ja-JP" altLang="en-US" sz="2800" b="0" i="0" u="none" strike="noStrike" kern="0" cap="none" spc="0" normalizeH="0" baseline="0" noProof="0" dirty="0">
                <a:ln>
                  <a:noFill/>
                </a:ln>
                <a:solidFill>
                  <a:prstClr val="black"/>
                </a:solidFill>
                <a:effectLst/>
                <a:uLnTx/>
                <a:uFillTx/>
                <a:latin typeface="+mn-ea"/>
                <a:ea typeface="+mn-ea"/>
              </a:rPr>
              <a:t>ユーザ</a:t>
            </a:r>
          </a:p>
        </p:txBody>
      </p:sp>
      <p:sp>
        <p:nvSpPr>
          <p:cNvPr id="12" name="Rectangle 11">
            <a:extLst>
              <a:ext uri="{FF2B5EF4-FFF2-40B4-BE49-F238E27FC236}">
                <a16:creationId xmlns:a16="http://schemas.microsoft.com/office/drawing/2014/main" id="{B097A3C1-46D2-431A-9244-5518E4B7141A}"/>
              </a:ext>
            </a:extLst>
          </p:cNvPr>
          <p:cNvSpPr>
            <a:spLocks noChangeArrowheads="1"/>
          </p:cNvSpPr>
          <p:nvPr/>
        </p:nvSpPr>
        <p:spPr bwMode="auto">
          <a:xfrm>
            <a:off x="2273300" y="1633051"/>
            <a:ext cx="1692771" cy="831639"/>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1" lang="ja-JP" altLang="en-US" sz="2400" b="0" i="0" u="none" strike="noStrike" kern="0" cap="none" spc="0" normalizeH="0" baseline="0" noProof="0" dirty="0">
                <a:ln>
                  <a:noFill/>
                </a:ln>
                <a:solidFill>
                  <a:prstClr val="black"/>
                </a:solidFill>
                <a:effectLst/>
                <a:uLnTx/>
                <a:uFillTx/>
                <a:latin typeface="+mn-ea"/>
                <a:ea typeface="+mn-ea"/>
              </a:rPr>
              <a:t>画像描画に</a:t>
            </a:r>
          </a:p>
          <a:p>
            <a:pPr marL="0" marR="0" lvl="0" indent="0" defTabSz="914400" eaLnBrk="1" fontAlgn="auto" latinLnBrk="0" hangingPunct="1">
              <a:lnSpc>
                <a:spcPct val="100000"/>
              </a:lnSpc>
              <a:spcBef>
                <a:spcPct val="0"/>
              </a:spcBef>
              <a:spcAft>
                <a:spcPts val="0"/>
              </a:spcAft>
              <a:buClrTx/>
              <a:buSzTx/>
              <a:buFontTx/>
              <a:buNone/>
              <a:tabLst/>
              <a:defRPr/>
            </a:pPr>
            <a:r>
              <a:rPr kumimoji="1" lang="ja-JP" altLang="en-US" sz="2400" b="0" i="0" u="none" strike="noStrike" kern="0" cap="none" spc="0" normalizeH="0" baseline="0" noProof="0" dirty="0">
                <a:ln>
                  <a:noFill/>
                </a:ln>
                <a:solidFill>
                  <a:prstClr val="black"/>
                </a:solidFill>
                <a:effectLst/>
                <a:uLnTx/>
                <a:uFillTx/>
                <a:latin typeface="+mn-ea"/>
                <a:ea typeface="+mn-ea"/>
              </a:rPr>
              <a:t>よる伝達</a:t>
            </a:r>
          </a:p>
        </p:txBody>
      </p:sp>
      <p:sp>
        <p:nvSpPr>
          <p:cNvPr id="13" name="Rectangle 12">
            <a:extLst>
              <a:ext uri="{FF2B5EF4-FFF2-40B4-BE49-F238E27FC236}">
                <a16:creationId xmlns:a16="http://schemas.microsoft.com/office/drawing/2014/main" id="{6710E4D8-33E1-4440-AF6E-BCDA53C66A6C}"/>
              </a:ext>
            </a:extLst>
          </p:cNvPr>
          <p:cNvSpPr>
            <a:spLocks noChangeArrowheads="1"/>
          </p:cNvSpPr>
          <p:nvPr/>
        </p:nvSpPr>
        <p:spPr bwMode="auto">
          <a:xfrm>
            <a:off x="7531100" y="1569551"/>
            <a:ext cx="2205732" cy="831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50000"/>
                    </a:schemeClr>
                  </a:outerShdw>
                </a:effectLst>
              </a14:hiddenEffects>
            </a:ext>
          </a:extLst>
        </p:spPr>
        <p:txBody>
          <a:bodyPr wrap="none" lIns="92075" tIns="46038" rIns="92075" bIns="46038">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1" lang="ja-JP" altLang="en-US" sz="2400" b="0" i="0" u="none" strike="noStrike" kern="0" cap="none" spc="0" normalizeH="0" baseline="0" noProof="0">
                <a:ln>
                  <a:noFill/>
                </a:ln>
                <a:solidFill>
                  <a:prstClr val="black"/>
                </a:solidFill>
                <a:effectLst/>
                <a:uLnTx/>
                <a:uFillTx/>
                <a:latin typeface="+mn-ea"/>
                <a:ea typeface="+mn-ea"/>
              </a:rPr>
              <a:t>画像から受ける</a:t>
            </a:r>
          </a:p>
          <a:p>
            <a:pPr marL="0" marR="0" lvl="0" indent="0" defTabSz="914400" eaLnBrk="1" fontAlgn="auto" latinLnBrk="0" hangingPunct="1">
              <a:lnSpc>
                <a:spcPct val="100000"/>
              </a:lnSpc>
              <a:spcBef>
                <a:spcPct val="0"/>
              </a:spcBef>
              <a:spcAft>
                <a:spcPts val="0"/>
              </a:spcAft>
              <a:buClrTx/>
              <a:buSzTx/>
              <a:buFontTx/>
              <a:buNone/>
              <a:tabLst/>
              <a:defRPr/>
            </a:pPr>
            <a:r>
              <a:rPr kumimoji="1" lang="ja-JP" altLang="en-US" sz="2400" b="0" i="0" u="none" strike="noStrike" kern="0" cap="none" spc="0" normalizeH="0" baseline="0" noProof="0">
                <a:ln>
                  <a:noFill/>
                </a:ln>
                <a:solidFill>
                  <a:prstClr val="black"/>
                </a:solidFill>
                <a:effectLst/>
                <a:uLnTx/>
                <a:uFillTx/>
                <a:latin typeface="+mn-ea"/>
                <a:ea typeface="+mn-ea"/>
              </a:rPr>
              <a:t>印象</a:t>
            </a:r>
          </a:p>
        </p:txBody>
      </p:sp>
      <p:sp>
        <p:nvSpPr>
          <p:cNvPr id="14" name="Oval 13">
            <a:extLst>
              <a:ext uri="{FF2B5EF4-FFF2-40B4-BE49-F238E27FC236}">
                <a16:creationId xmlns:a16="http://schemas.microsoft.com/office/drawing/2014/main" id="{479B96F5-2F58-4CB3-A511-A443202FAB70}"/>
              </a:ext>
            </a:extLst>
          </p:cNvPr>
          <p:cNvSpPr>
            <a:spLocks noChangeArrowheads="1"/>
          </p:cNvSpPr>
          <p:nvPr/>
        </p:nvSpPr>
        <p:spPr bwMode="auto">
          <a:xfrm>
            <a:off x="4838700" y="1569551"/>
            <a:ext cx="1600200" cy="762000"/>
          </a:xfrm>
          <a:prstGeom prst="ellipse">
            <a:avLst/>
          </a:prstGeom>
          <a:noFill/>
          <a:ln w="57150">
            <a:solidFill>
              <a:sysClr val="windowText" lastClr="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1" lang="ja-JP" altLang="ja-JP" sz="1600" b="0" i="0" u="none" strike="noStrike" kern="0" cap="none" spc="0" normalizeH="0" baseline="0" noProof="0">
              <a:ln>
                <a:noFill/>
              </a:ln>
              <a:solidFill>
                <a:srgbClr val="FF3300"/>
              </a:solidFill>
              <a:effectLst/>
              <a:uLnTx/>
              <a:uFillTx/>
              <a:latin typeface="+mn-ea"/>
              <a:ea typeface="+mn-ea"/>
            </a:endParaRPr>
          </a:p>
        </p:txBody>
      </p:sp>
      <p:sp>
        <p:nvSpPr>
          <p:cNvPr id="15" name="Rectangle 14">
            <a:extLst>
              <a:ext uri="{FF2B5EF4-FFF2-40B4-BE49-F238E27FC236}">
                <a16:creationId xmlns:a16="http://schemas.microsoft.com/office/drawing/2014/main" id="{92C96D40-32D8-4B4B-AD71-3872A5F9C74E}"/>
              </a:ext>
            </a:extLst>
          </p:cNvPr>
          <p:cNvSpPr>
            <a:spLocks noChangeArrowheads="1"/>
          </p:cNvSpPr>
          <p:nvPr/>
        </p:nvSpPr>
        <p:spPr bwMode="auto">
          <a:xfrm>
            <a:off x="5141590" y="1645751"/>
            <a:ext cx="1006686" cy="58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1" lang="ja-JP" altLang="en-US" sz="3200" b="0" i="0" u="none" strike="noStrike" kern="0" cap="none" spc="0" normalizeH="0" baseline="0" noProof="0" dirty="0">
                <a:ln>
                  <a:noFill/>
                </a:ln>
                <a:solidFill>
                  <a:srgbClr val="FF3300"/>
                </a:solidFill>
                <a:effectLst/>
                <a:uLnTx/>
                <a:uFillTx/>
                <a:latin typeface="+mn-ea"/>
                <a:ea typeface="+mn-ea"/>
              </a:rPr>
              <a:t>一致</a:t>
            </a:r>
            <a:endParaRPr kumimoji="1" lang="ja-JP" altLang="en-US" sz="2400" b="0" i="0" u="none" strike="noStrike" kern="0" cap="none" spc="0" normalizeH="0" baseline="0" noProof="0" dirty="0">
              <a:ln>
                <a:noFill/>
              </a:ln>
              <a:solidFill>
                <a:prstClr val="black"/>
              </a:solidFill>
              <a:effectLst/>
              <a:uLnTx/>
              <a:uFillTx/>
              <a:latin typeface="+mn-ea"/>
              <a:ea typeface="+mn-ea"/>
            </a:endParaRPr>
          </a:p>
        </p:txBody>
      </p:sp>
      <p:pic>
        <p:nvPicPr>
          <p:cNvPr id="16" name="Picture 15" descr="img17">
            <a:extLst>
              <a:ext uri="{FF2B5EF4-FFF2-40B4-BE49-F238E27FC236}">
                <a16:creationId xmlns:a16="http://schemas.microsoft.com/office/drawing/2014/main" id="{3698C3C9-67CC-4D9A-ABA0-5A0DCEA49C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4261951"/>
            <a:ext cx="1722438"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Object 16">
            <a:extLst>
              <a:ext uri="{FF2B5EF4-FFF2-40B4-BE49-F238E27FC236}">
                <a16:creationId xmlns:a16="http://schemas.microsoft.com/office/drawing/2014/main" id="{418A528E-E172-41B3-8D0D-EEF006E5C365}"/>
              </a:ext>
            </a:extLst>
          </p:cNvPr>
          <p:cNvGraphicFramePr>
            <a:graphicFrameLocks noChangeAspect="1"/>
          </p:cNvGraphicFramePr>
          <p:nvPr>
            <p:extLst>
              <p:ext uri="{D42A27DB-BD31-4B8C-83A1-F6EECF244321}">
                <p14:modId xmlns:p14="http://schemas.microsoft.com/office/powerpoint/2010/main" val="2094383149"/>
              </p:ext>
            </p:extLst>
          </p:nvPr>
        </p:nvGraphicFramePr>
        <p:xfrm>
          <a:off x="8826500" y="4007951"/>
          <a:ext cx="701675" cy="2133600"/>
        </p:xfrm>
        <a:graphic>
          <a:graphicData uri="http://schemas.openxmlformats.org/presentationml/2006/ole">
            <mc:AlternateContent xmlns:mc="http://schemas.openxmlformats.org/markup-compatibility/2006">
              <mc:Choice xmlns:v="urn:schemas-microsoft-com:vml" Requires="v">
                <p:oleObj name="ｸﾘｯﾌﾟ" r:id="rId3" imgW="1296063" imgH="3934305" progId="MS_ClipArt_Gallery.2">
                  <p:embed/>
                </p:oleObj>
              </mc:Choice>
              <mc:Fallback>
                <p:oleObj name="ｸﾘｯﾌﾟ" r:id="rId3" imgW="1296063" imgH="3934305" progId="MS_ClipArt_Gallery.2">
                  <p:embed/>
                  <p:pic>
                    <p:nvPicPr>
                      <p:cNvPr id="17" name="Object 16">
                        <a:extLst>
                          <a:ext uri="{FF2B5EF4-FFF2-40B4-BE49-F238E27FC236}">
                            <a16:creationId xmlns:a16="http://schemas.microsoft.com/office/drawing/2014/main" id="{418A528E-E172-41B3-8D0D-EEF006E5C3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6500" y="4007951"/>
                        <a:ext cx="701675" cy="213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8" name="AutoShape 17">
            <a:extLst>
              <a:ext uri="{FF2B5EF4-FFF2-40B4-BE49-F238E27FC236}">
                <a16:creationId xmlns:a16="http://schemas.microsoft.com/office/drawing/2014/main" id="{5822BFB0-28EF-46E9-BA91-CD1408D7C5EC}"/>
              </a:ext>
            </a:extLst>
          </p:cNvPr>
          <p:cNvSpPr>
            <a:spLocks noChangeArrowheads="1"/>
          </p:cNvSpPr>
          <p:nvPr/>
        </p:nvSpPr>
        <p:spPr bwMode="auto">
          <a:xfrm>
            <a:off x="4292600" y="3779351"/>
            <a:ext cx="457200" cy="228600"/>
          </a:xfrm>
          <a:prstGeom prst="rightArrow">
            <a:avLst>
              <a:gd name="adj1" fmla="val 50000"/>
              <a:gd name="adj2" fmla="val 50000"/>
            </a:avLst>
          </a:prstGeom>
          <a:solidFill>
            <a:srgbClr val="EEECE1"/>
          </a:solidFill>
          <a:ln w="2857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1" lang="ja-JP" altLang="en-US" sz="1800" b="0" i="0" u="none" strike="noStrike" kern="0" cap="none" spc="0" normalizeH="0" baseline="0" noProof="0">
              <a:ln>
                <a:noFill/>
              </a:ln>
              <a:solidFill>
                <a:prstClr val="black"/>
              </a:solidFill>
              <a:effectLst/>
              <a:uLnTx/>
              <a:uFillTx/>
              <a:latin typeface="+mn-ea"/>
              <a:ea typeface="+mn-ea"/>
            </a:endParaRPr>
          </a:p>
        </p:txBody>
      </p:sp>
      <p:sp>
        <p:nvSpPr>
          <p:cNvPr id="19" name="AutoShape 18">
            <a:extLst>
              <a:ext uri="{FF2B5EF4-FFF2-40B4-BE49-F238E27FC236}">
                <a16:creationId xmlns:a16="http://schemas.microsoft.com/office/drawing/2014/main" id="{F4EE9D90-EE0A-4438-A199-78169F13C35D}"/>
              </a:ext>
            </a:extLst>
          </p:cNvPr>
          <p:cNvSpPr>
            <a:spLocks noChangeArrowheads="1"/>
          </p:cNvSpPr>
          <p:nvPr/>
        </p:nvSpPr>
        <p:spPr bwMode="auto">
          <a:xfrm>
            <a:off x="6654800" y="3779351"/>
            <a:ext cx="457200" cy="228600"/>
          </a:xfrm>
          <a:prstGeom prst="rightArrow">
            <a:avLst>
              <a:gd name="adj1" fmla="val 50000"/>
              <a:gd name="adj2" fmla="val 50000"/>
            </a:avLst>
          </a:prstGeom>
          <a:solidFill>
            <a:srgbClr val="EEECE1"/>
          </a:solidFill>
          <a:ln w="2857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1" lang="ja-JP" altLang="en-US" sz="1800" b="0" i="0" u="none" strike="noStrike" kern="0" cap="none" spc="0" normalizeH="0" baseline="0" noProof="0">
              <a:ln>
                <a:noFill/>
              </a:ln>
              <a:solidFill>
                <a:prstClr val="black"/>
              </a:solidFill>
              <a:effectLst/>
              <a:uLnTx/>
              <a:uFillTx/>
              <a:latin typeface="+mn-ea"/>
              <a:ea typeface="+mn-ea"/>
            </a:endParaRPr>
          </a:p>
        </p:txBody>
      </p:sp>
      <p:sp>
        <p:nvSpPr>
          <p:cNvPr id="20" name="AutoShape 19">
            <a:extLst>
              <a:ext uri="{FF2B5EF4-FFF2-40B4-BE49-F238E27FC236}">
                <a16:creationId xmlns:a16="http://schemas.microsoft.com/office/drawing/2014/main" id="{591ACE0F-E7D2-4EEF-B30C-F1795A3BDB16}"/>
              </a:ext>
            </a:extLst>
          </p:cNvPr>
          <p:cNvSpPr>
            <a:spLocks noChangeArrowheads="1"/>
          </p:cNvSpPr>
          <p:nvPr/>
        </p:nvSpPr>
        <p:spPr bwMode="auto">
          <a:xfrm>
            <a:off x="4330700" y="1874351"/>
            <a:ext cx="457200" cy="228600"/>
          </a:xfrm>
          <a:prstGeom prst="rightArrow">
            <a:avLst>
              <a:gd name="adj1" fmla="val 50000"/>
              <a:gd name="adj2" fmla="val 50000"/>
            </a:avLst>
          </a:prstGeom>
          <a:solidFill>
            <a:srgbClr val="EEECE1"/>
          </a:solidFill>
          <a:ln w="19050">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1" lang="ja-JP" altLang="en-US" sz="1800" b="0" i="0" u="none" strike="noStrike" kern="0" cap="none" spc="0" normalizeH="0" baseline="0" noProof="0">
              <a:ln>
                <a:noFill/>
              </a:ln>
              <a:solidFill>
                <a:prstClr val="black"/>
              </a:solidFill>
              <a:effectLst/>
              <a:uLnTx/>
              <a:uFillTx/>
              <a:latin typeface="+mn-ea"/>
              <a:ea typeface="+mn-ea"/>
            </a:endParaRPr>
          </a:p>
        </p:txBody>
      </p:sp>
      <p:sp>
        <p:nvSpPr>
          <p:cNvPr id="21" name="AutoShape 20">
            <a:extLst>
              <a:ext uri="{FF2B5EF4-FFF2-40B4-BE49-F238E27FC236}">
                <a16:creationId xmlns:a16="http://schemas.microsoft.com/office/drawing/2014/main" id="{DBA4AA27-4AC1-4B8B-922B-5E05FF68B012}"/>
              </a:ext>
            </a:extLst>
          </p:cNvPr>
          <p:cNvSpPr>
            <a:spLocks noChangeArrowheads="1"/>
          </p:cNvSpPr>
          <p:nvPr/>
        </p:nvSpPr>
        <p:spPr bwMode="auto">
          <a:xfrm flipH="1">
            <a:off x="6540500" y="1874351"/>
            <a:ext cx="457200" cy="228600"/>
          </a:xfrm>
          <a:prstGeom prst="rightArrow">
            <a:avLst>
              <a:gd name="adj1" fmla="val 50000"/>
              <a:gd name="adj2" fmla="val 50000"/>
            </a:avLst>
          </a:prstGeom>
          <a:solidFill>
            <a:srgbClr val="EEECE1"/>
          </a:solidFill>
          <a:ln w="19050">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1" lang="ja-JP" altLang="en-US" sz="1800" b="0" i="0" u="none" strike="noStrike" kern="0" cap="none" spc="0" normalizeH="0" baseline="0" noProof="0">
              <a:ln>
                <a:noFill/>
              </a:ln>
              <a:solidFill>
                <a:prstClr val="black"/>
              </a:solidFill>
              <a:effectLst/>
              <a:uLnTx/>
              <a:uFillTx/>
              <a:latin typeface="+mn-ea"/>
              <a:ea typeface="+mn-ea"/>
            </a:endParaRPr>
          </a:p>
        </p:txBody>
      </p:sp>
      <p:sp>
        <p:nvSpPr>
          <p:cNvPr id="3" name="テキスト ボックス 2">
            <a:extLst>
              <a:ext uri="{FF2B5EF4-FFF2-40B4-BE49-F238E27FC236}">
                <a16:creationId xmlns:a16="http://schemas.microsoft.com/office/drawing/2014/main" id="{53567B7D-3CAE-408E-9273-F3EF0F7871EF}"/>
              </a:ext>
            </a:extLst>
          </p:cNvPr>
          <p:cNvSpPr txBox="1"/>
          <p:nvPr/>
        </p:nvSpPr>
        <p:spPr>
          <a:xfrm>
            <a:off x="1100142" y="5133578"/>
            <a:ext cx="3255264" cy="1077218"/>
          </a:xfrm>
          <a:prstGeom prst="rect">
            <a:avLst/>
          </a:prstGeom>
          <a:noFill/>
        </p:spPr>
        <p:txBody>
          <a:bodyPr wrap="square" rtlCol="0">
            <a:spAutoFit/>
          </a:bodyPr>
          <a:lstStyle/>
          <a:p>
            <a:r>
              <a:rPr kumimoji="1" lang="ja-JP" altLang="en-US" sz="3200" dirty="0"/>
              <a:t>研究目標：</a:t>
            </a:r>
            <a:endParaRPr kumimoji="1" lang="en-US" altLang="ja-JP" sz="3200" dirty="0"/>
          </a:p>
          <a:p>
            <a:r>
              <a:rPr kumimoji="1" lang="ja-JP" altLang="en-US" sz="3200" dirty="0"/>
              <a:t>図的表現と理解</a:t>
            </a:r>
          </a:p>
        </p:txBody>
      </p:sp>
      <p:sp>
        <p:nvSpPr>
          <p:cNvPr id="22" name="正方形/長方形 21">
            <a:extLst>
              <a:ext uri="{FF2B5EF4-FFF2-40B4-BE49-F238E27FC236}">
                <a16:creationId xmlns:a16="http://schemas.microsoft.com/office/drawing/2014/main" id="{BDFD8A3D-F08E-45A4-99D7-8A75FF7F1D41}"/>
              </a:ext>
            </a:extLst>
          </p:cNvPr>
          <p:cNvSpPr/>
          <p:nvPr/>
        </p:nvSpPr>
        <p:spPr>
          <a:xfrm>
            <a:off x="1118368" y="6342098"/>
            <a:ext cx="4916731" cy="369332"/>
          </a:xfrm>
          <a:prstGeom prst="rect">
            <a:avLst/>
          </a:prstGeom>
        </p:spPr>
        <p:txBody>
          <a:bodyPr wrap="none">
            <a:spAutoFit/>
          </a:bodyPr>
          <a:lstStyle/>
          <a:p>
            <a:r>
              <a:rPr lang="ja-JP" altLang="en-US" dirty="0"/>
              <a:t>近藤・田嶋，モダングラフィックス，コロナ社，</a:t>
            </a:r>
            <a:r>
              <a:rPr lang="ja-JP" altLang="en-US" b="1" dirty="0">
                <a:solidFill>
                  <a:srgbClr val="FF0000"/>
                </a:solidFill>
              </a:rPr>
              <a:t>1982</a:t>
            </a:r>
          </a:p>
        </p:txBody>
      </p:sp>
      <p:sp>
        <p:nvSpPr>
          <p:cNvPr id="23" name="スライド番号プレースホルダー 22">
            <a:extLst>
              <a:ext uri="{FF2B5EF4-FFF2-40B4-BE49-F238E27FC236}">
                <a16:creationId xmlns:a16="http://schemas.microsoft.com/office/drawing/2014/main" id="{369A41C5-0401-4BC7-86FC-98BE53957137}"/>
              </a:ext>
            </a:extLst>
          </p:cNvPr>
          <p:cNvSpPr>
            <a:spLocks noGrp="1"/>
          </p:cNvSpPr>
          <p:nvPr>
            <p:ph type="sldNum" sz="quarter" idx="12"/>
          </p:nvPr>
        </p:nvSpPr>
        <p:spPr>
          <a:xfrm>
            <a:off x="9358929" y="6429178"/>
            <a:ext cx="2743200" cy="365125"/>
          </a:xfrm>
        </p:spPr>
        <p:txBody>
          <a:bodyPr/>
          <a:lstStyle/>
          <a:p>
            <a:fld id="{011825E6-0B3D-4B55-894C-2300E3F058C0}" type="slidenum">
              <a:rPr kumimoji="1" lang="ja-JP" altLang="en-US" smtClean="0"/>
              <a:t>7</a:t>
            </a:fld>
            <a:endParaRPr kumimoji="1" lang="ja-JP" altLang="en-US"/>
          </a:p>
        </p:txBody>
      </p:sp>
      <p:sp>
        <p:nvSpPr>
          <p:cNvPr id="24" name="テキスト ボックス 1">
            <a:extLst>
              <a:ext uri="{FF2B5EF4-FFF2-40B4-BE49-F238E27FC236}">
                <a16:creationId xmlns:a16="http://schemas.microsoft.com/office/drawing/2014/main" id="{486D5744-9510-4E4A-A99C-956503258C18}"/>
              </a:ext>
            </a:extLst>
          </p:cNvPr>
          <p:cNvSpPr txBox="1">
            <a:spLocks noChangeArrowheads="1"/>
          </p:cNvSpPr>
          <p:nvPr/>
        </p:nvSpPr>
        <p:spPr bwMode="auto">
          <a:xfrm>
            <a:off x="151554" y="64558"/>
            <a:ext cx="9332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b="1" dirty="0">
                <a:solidFill>
                  <a:srgbClr val="C00000"/>
                </a:solidFill>
                <a:latin typeface="+mj-lt"/>
              </a:rPr>
              <a:t>1980</a:t>
            </a:r>
            <a:r>
              <a:rPr lang="en-US" altLang="ja-JP" sz="2400" dirty="0">
                <a:latin typeface="+mj-lt"/>
              </a:rPr>
              <a:t> </a:t>
            </a:r>
            <a:endParaRPr lang="ja-JP" altLang="en-US" sz="2400" dirty="0">
              <a:latin typeface="+mj-lt"/>
            </a:endParaRPr>
          </a:p>
        </p:txBody>
      </p:sp>
      <p:sp>
        <p:nvSpPr>
          <p:cNvPr id="25" name="太陽 24">
            <a:extLst>
              <a:ext uri="{FF2B5EF4-FFF2-40B4-BE49-F238E27FC236}">
                <a16:creationId xmlns:a16="http://schemas.microsoft.com/office/drawing/2014/main" id="{20136973-9CBB-42CC-9A52-C97D6459C1B2}"/>
              </a:ext>
            </a:extLst>
          </p:cNvPr>
          <p:cNvSpPr/>
          <p:nvPr/>
        </p:nvSpPr>
        <p:spPr>
          <a:xfrm>
            <a:off x="11099800" y="136525"/>
            <a:ext cx="914400" cy="914400"/>
          </a:xfrm>
          <a:prstGeom prst="su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647112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a:xfrm>
            <a:off x="2758774" y="263624"/>
            <a:ext cx="7443788" cy="573088"/>
          </a:xfrm>
        </p:spPr>
        <p:txBody>
          <a:bodyPr/>
          <a:lstStyle/>
          <a:p>
            <a:pPr algn="l" eaLnBrk="1" hangingPunct="1"/>
            <a:r>
              <a:rPr lang="ja-JP" altLang="en-US" sz="2800" dirty="0">
                <a:latin typeface="+mj-ea"/>
              </a:rPr>
              <a:t>配色支援システムの提案</a:t>
            </a:r>
          </a:p>
        </p:txBody>
      </p:sp>
      <p:graphicFrame>
        <p:nvGraphicFramePr>
          <p:cNvPr id="236547" name="Object 3"/>
          <p:cNvGraphicFramePr>
            <a:graphicFrameLocks noGrp="1" noChangeAspect="1"/>
          </p:cNvGraphicFramePr>
          <p:nvPr>
            <p:ph idx="1"/>
            <p:extLst>
              <p:ext uri="{D42A27DB-BD31-4B8C-83A1-F6EECF244321}">
                <p14:modId xmlns:p14="http://schemas.microsoft.com/office/powerpoint/2010/main" val="409146830"/>
              </p:ext>
            </p:extLst>
          </p:nvPr>
        </p:nvGraphicFramePr>
        <p:xfrm>
          <a:off x="2691210" y="1065234"/>
          <a:ext cx="3171825" cy="4826000"/>
        </p:xfrm>
        <a:graphic>
          <a:graphicData uri="http://schemas.openxmlformats.org/presentationml/2006/ole">
            <mc:AlternateContent xmlns:mc="http://schemas.openxmlformats.org/markup-compatibility/2006">
              <mc:Choice xmlns:v="urn:schemas-microsoft-com:vml" Requires="v">
                <p:oleObj name="Image" r:id="rId3" imgW="4029637" imgH="6676190" progId="PSP.Image">
                  <p:embed/>
                </p:oleObj>
              </mc:Choice>
              <mc:Fallback>
                <p:oleObj name="Image" r:id="rId3" imgW="4029637" imgH="6676190" progId="PSP.Image">
                  <p:embed/>
                  <p:pic>
                    <p:nvPicPr>
                      <p:cNvPr id="236547"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1210" y="1065234"/>
                        <a:ext cx="3171825" cy="482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pSp>
        <p:nvGrpSpPr>
          <p:cNvPr id="197636" name="Group 4"/>
          <p:cNvGrpSpPr>
            <a:grpSpLocks/>
          </p:cNvGrpSpPr>
          <p:nvPr/>
        </p:nvGrpSpPr>
        <p:grpSpPr bwMode="auto">
          <a:xfrm>
            <a:off x="6180011" y="1140463"/>
            <a:ext cx="3871688" cy="4837490"/>
            <a:chOff x="2880" y="952"/>
            <a:chExt cx="2793" cy="3368"/>
          </a:xfrm>
        </p:grpSpPr>
        <p:graphicFrame>
          <p:nvGraphicFramePr>
            <p:cNvPr id="236559" name="Object 5"/>
            <p:cNvGraphicFramePr>
              <a:graphicFrameLocks noChangeAspect="1"/>
            </p:cNvGraphicFramePr>
            <p:nvPr>
              <p:extLst>
                <p:ext uri="{D42A27DB-BD31-4B8C-83A1-F6EECF244321}">
                  <p14:modId xmlns:p14="http://schemas.microsoft.com/office/powerpoint/2010/main" val="592851668"/>
                </p:ext>
              </p:extLst>
            </p:nvPr>
          </p:nvGraphicFramePr>
          <p:xfrm>
            <a:off x="3198" y="952"/>
            <a:ext cx="1056" cy="3360"/>
          </p:xfrm>
          <a:graphic>
            <a:graphicData uri="http://schemas.openxmlformats.org/presentationml/2006/ole">
              <mc:AlternateContent xmlns:mc="http://schemas.openxmlformats.org/markup-compatibility/2006">
                <mc:Choice xmlns:v="urn:schemas-microsoft-com:vml" Requires="v">
                  <p:oleObj name="Image" r:id="rId5" imgW="1828571" imgH="5780952" progId="PSP.Image">
                    <p:embed/>
                  </p:oleObj>
                </mc:Choice>
                <mc:Fallback>
                  <p:oleObj name="Image" r:id="rId5" imgW="1828571" imgH="5780952" progId="PSP.Image">
                    <p:embed/>
                    <p:pic>
                      <p:nvPicPr>
                        <p:cNvPr id="236559"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98" y="952"/>
                          <a:ext cx="1056" cy="3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36560" name="Text Box 6"/>
            <p:cNvSpPr txBox="1">
              <a:spLocks noChangeArrowheads="1"/>
            </p:cNvSpPr>
            <p:nvPr/>
          </p:nvSpPr>
          <p:spPr bwMode="auto">
            <a:xfrm>
              <a:off x="2880" y="1008"/>
              <a:ext cx="384" cy="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50000"/>
                </a:spcBef>
                <a:buFontTx/>
                <a:buNone/>
              </a:pPr>
              <a:r>
                <a:rPr lang="ja-JP" altLang="en-US" sz="1600">
                  <a:latin typeface="Times New Roman" pitchFamily="18" charset="0"/>
                </a:rPr>
                <a:t>例１</a:t>
              </a:r>
            </a:p>
          </p:txBody>
        </p:sp>
        <p:graphicFrame>
          <p:nvGraphicFramePr>
            <p:cNvPr id="236561" name="Object 7"/>
            <p:cNvGraphicFramePr>
              <a:graphicFrameLocks noChangeAspect="1"/>
            </p:cNvGraphicFramePr>
            <p:nvPr>
              <p:extLst>
                <p:ext uri="{D42A27DB-BD31-4B8C-83A1-F6EECF244321}">
                  <p14:modId xmlns:p14="http://schemas.microsoft.com/office/powerpoint/2010/main" val="1761664078"/>
                </p:ext>
              </p:extLst>
            </p:nvPr>
          </p:nvGraphicFramePr>
          <p:xfrm>
            <a:off x="4617" y="960"/>
            <a:ext cx="1056" cy="3360"/>
          </p:xfrm>
          <a:graphic>
            <a:graphicData uri="http://schemas.openxmlformats.org/presentationml/2006/ole">
              <mc:AlternateContent xmlns:mc="http://schemas.openxmlformats.org/markup-compatibility/2006">
                <mc:Choice xmlns:v="urn:schemas-microsoft-com:vml" Requires="v">
                  <p:oleObj name="Image" r:id="rId7" imgW="1828571" imgH="5780952" progId="PSP.Image">
                    <p:embed/>
                  </p:oleObj>
                </mc:Choice>
                <mc:Fallback>
                  <p:oleObj name="Image" r:id="rId7" imgW="1828571" imgH="5780952" progId="PSP.Image">
                    <p:embed/>
                    <p:pic>
                      <p:nvPicPr>
                        <p:cNvPr id="236561"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17" y="960"/>
                          <a:ext cx="1056" cy="3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36562" name="Text Box 8"/>
            <p:cNvSpPr txBox="1">
              <a:spLocks noChangeArrowheads="1"/>
            </p:cNvSpPr>
            <p:nvPr/>
          </p:nvSpPr>
          <p:spPr bwMode="auto">
            <a:xfrm>
              <a:off x="4273" y="1008"/>
              <a:ext cx="431" cy="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50000"/>
                </a:spcBef>
                <a:buFontTx/>
                <a:buNone/>
              </a:pPr>
              <a:r>
                <a:rPr lang="ja-JP" altLang="en-US" sz="1600">
                  <a:latin typeface="Times New Roman" pitchFamily="18" charset="0"/>
                </a:rPr>
                <a:t>例２</a:t>
              </a:r>
            </a:p>
          </p:txBody>
        </p:sp>
      </p:grpSp>
      <p:grpSp>
        <p:nvGrpSpPr>
          <p:cNvPr id="197641" name="Group 9"/>
          <p:cNvGrpSpPr>
            <a:grpSpLocks/>
          </p:cNvGrpSpPr>
          <p:nvPr/>
        </p:nvGrpSpPr>
        <p:grpSpPr bwMode="auto">
          <a:xfrm>
            <a:off x="2721370" y="1044563"/>
            <a:ext cx="1508985" cy="4813300"/>
            <a:chOff x="672" y="960"/>
            <a:chExt cx="1104" cy="3360"/>
          </a:xfrm>
        </p:grpSpPr>
        <p:grpSp>
          <p:nvGrpSpPr>
            <p:cNvPr id="236551" name="Group 10"/>
            <p:cNvGrpSpPr>
              <a:grpSpLocks/>
            </p:cNvGrpSpPr>
            <p:nvPr/>
          </p:nvGrpSpPr>
          <p:grpSpPr bwMode="auto">
            <a:xfrm>
              <a:off x="672" y="960"/>
              <a:ext cx="960" cy="1248"/>
              <a:chOff x="672" y="960"/>
              <a:chExt cx="960" cy="1248"/>
            </a:xfrm>
          </p:grpSpPr>
          <p:sp>
            <p:nvSpPr>
              <p:cNvPr id="236553" name="Line 11"/>
              <p:cNvSpPr>
                <a:spLocks noChangeShapeType="1"/>
              </p:cNvSpPr>
              <p:nvPr/>
            </p:nvSpPr>
            <p:spPr bwMode="auto">
              <a:xfrm>
                <a:off x="672" y="960"/>
                <a:ext cx="0" cy="124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36554" name="Line 12"/>
              <p:cNvSpPr>
                <a:spLocks noChangeShapeType="1"/>
              </p:cNvSpPr>
              <p:nvPr/>
            </p:nvSpPr>
            <p:spPr bwMode="auto">
              <a:xfrm>
                <a:off x="672" y="2208"/>
                <a:ext cx="336"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36555" name="Line 13"/>
              <p:cNvSpPr>
                <a:spLocks noChangeShapeType="1"/>
              </p:cNvSpPr>
              <p:nvPr/>
            </p:nvSpPr>
            <p:spPr bwMode="auto">
              <a:xfrm flipV="1">
                <a:off x="1008" y="1680"/>
                <a:ext cx="0" cy="52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36556" name="Line 14"/>
              <p:cNvSpPr>
                <a:spLocks noChangeShapeType="1"/>
              </p:cNvSpPr>
              <p:nvPr/>
            </p:nvSpPr>
            <p:spPr bwMode="auto">
              <a:xfrm>
                <a:off x="1008" y="1680"/>
                <a:ext cx="624"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36557" name="Line 15"/>
              <p:cNvSpPr>
                <a:spLocks noChangeShapeType="1"/>
              </p:cNvSpPr>
              <p:nvPr/>
            </p:nvSpPr>
            <p:spPr bwMode="auto">
              <a:xfrm flipV="1">
                <a:off x="1632" y="960"/>
                <a:ext cx="0" cy="72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36558" name="Line 16"/>
              <p:cNvSpPr>
                <a:spLocks noChangeShapeType="1"/>
              </p:cNvSpPr>
              <p:nvPr/>
            </p:nvSpPr>
            <p:spPr bwMode="auto">
              <a:xfrm>
                <a:off x="672" y="960"/>
                <a:ext cx="96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236552" name="Rectangle 17"/>
            <p:cNvSpPr>
              <a:spLocks noChangeArrowheads="1"/>
            </p:cNvSpPr>
            <p:nvPr/>
          </p:nvSpPr>
          <p:spPr bwMode="auto">
            <a:xfrm>
              <a:off x="672" y="2448"/>
              <a:ext cx="1104" cy="1872"/>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endParaRPr lang="ja-JP" altLang="en-US" sz="1800"/>
            </a:p>
          </p:txBody>
        </p:sp>
      </p:grpSp>
      <p:sp>
        <p:nvSpPr>
          <p:cNvPr id="236550" name="Rectangle 18"/>
          <p:cNvSpPr>
            <a:spLocks noChangeArrowheads="1"/>
          </p:cNvSpPr>
          <p:nvPr/>
        </p:nvSpPr>
        <p:spPr bwMode="auto">
          <a:xfrm>
            <a:off x="3561588" y="6140515"/>
            <a:ext cx="594817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ja-JP" altLang="en-US" sz="1600" dirty="0">
                <a:latin typeface="+mn-ea"/>
                <a:ea typeface="+mn-ea"/>
              </a:rPr>
              <a:t>町田芳明</a:t>
            </a:r>
            <a:r>
              <a:rPr lang="en-US" altLang="ja-JP" sz="1600" dirty="0">
                <a:latin typeface="+mn-ea"/>
                <a:ea typeface="+mn-ea"/>
              </a:rPr>
              <a:t>, </a:t>
            </a:r>
            <a:r>
              <a:rPr lang="ja-JP" altLang="en-US" sz="1600" dirty="0">
                <a:latin typeface="+mn-ea"/>
                <a:ea typeface="+mn-ea"/>
              </a:rPr>
              <a:t>近藤邦雄、野沢徳生</a:t>
            </a:r>
            <a:r>
              <a:rPr lang="en-US" altLang="ja-JP" sz="1600" dirty="0">
                <a:latin typeface="+mn-ea"/>
                <a:ea typeface="+mn-ea"/>
              </a:rPr>
              <a:t>,</a:t>
            </a:r>
            <a:r>
              <a:rPr lang="ja-JP" altLang="en-US" sz="1600" dirty="0">
                <a:latin typeface="+mn-ea"/>
                <a:ea typeface="+mn-ea"/>
              </a:rPr>
              <a:t>角度配色法による配色デザイン法 </a:t>
            </a:r>
            <a:r>
              <a:rPr lang="en-US" altLang="ja-JP" sz="1600" dirty="0">
                <a:latin typeface="+mn-ea"/>
                <a:ea typeface="+mn-ea"/>
              </a:rPr>
              <a:t>,</a:t>
            </a:r>
            <a:r>
              <a:rPr lang="ja-JP" altLang="en-US" sz="1600" dirty="0">
                <a:latin typeface="+mn-ea"/>
                <a:ea typeface="+mn-ea"/>
              </a:rPr>
              <a:t>日本図学会</a:t>
            </a:r>
            <a:r>
              <a:rPr lang="en-US" altLang="ja-JP" sz="1600" dirty="0">
                <a:latin typeface="+mn-ea"/>
                <a:ea typeface="+mn-ea"/>
              </a:rPr>
              <a:t>1998</a:t>
            </a:r>
            <a:r>
              <a:rPr lang="ja-JP" altLang="en-US" sz="1600" dirty="0">
                <a:latin typeface="+mn-ea"/>
                <a:ea typeface="+mn-ea"/>
              </a:rPr>
              <a:t>年度大会学術講演論文集、</a:t>
            </a:r>
            <a:r>
              <a:rPr lang="en-US" altLang="ja-JP" sz="1600" dirty="0">
                <a:latin typeface="+mn-ea"/>
                <a:ea typeface="+mn-ea"/>
              </a:rPr>
              <a:t>pp.85-90,1998.5</a:t>
            </a:r>
          </a:p>
        </p:txBody>
      </p:sp>
      <p:sp>
        <p:nvSpPr>
          <p:cNvPr id="19" name="テキスト ボックス 18"/>
          <p:cNvSpPr txBox="1"/>
          <p:nvPr/>
        </p:nvSpPr>
        <p:spPr>
          <a:xfrm>
            <a:off x="202265" y="210079"/>
            <a:ext cx="864339" cy="461665"/>
          </a:xfrm>
          <a:prstGeom prst="rect">
            <a:avLst/>
          </a:prstGeom>
          <a:noFill/>
        </p:spPr>
        <p:txBody>
          <a:bodyPr wrap="none" rtlCol="0">
            <a:spAutoFit/>
          </a:bodyPr>
          <a:lstStyle/>
          <a:p>
            <a:r>
              <a:rPr lang="en-US" altLang="ja-JP" sz="2400" b="1" dirty="0">
                <a:solidFill>
                  <a:srgbClr val="FF0000"/>
                </a:solidFill>
              </a:rPr>
              <a:t>1998</a:t>
            </a:r>
            <a:endParaRPr lang="ja-JP" altLang="en-US" sz="2400" b="1" dirty="0">
              <a:solidFill>
                <a:srgbClr val="FF0000"/>
              </a:solidFill>
            </a:endParaRPr>
          </a:p>
        </p:txBody>
      </p:sp>
      <p:pic>
        <p:nvPicPr>
          <p:cNvPr id="9261" name="Picture 45" descr="「色相環 英語」の画像検索結果">
            <a:extLst>
              <a:ext uri="{FF2B5EF4-FFF2-40B4-BE49-F238E27FC236}">
                <a16:creationId xmlns:a16="http://schemas.microsoft.com/office/drawing/2014/main" id="{9D1EF712-0B1C-4386-A849-3BA12BA01E5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8923" y="1281855"/>
            <a:ext cx="1510284" cy="1510284"/>
          </a:xfrm>
          <a:prstGeom prst="rect">
            <a:avLst/>
          </a:prstGeom>
          <a:noFill/>
          <a:extLst>
            <a:ext uri="{909E8E84-426E-40DD-AFC4-6F175D3DCCD1}">
              <a14:hiddenFill xmlns:a14="http://schemas.microsoft.com/office/drawing/2010/main">
                <a:solidFill>
                  <a:srgbClr val="FFFFFF"/>
                </a:solidFill>
              </a14:hiddenFill>
            </a:ext>
          </a:extLst>
        </p:spPr>
      </p:pic>
      <p:sp>
        <p:nvSpPr>
          <p:cNvPr id="2" name="スライド番号プレースホルダー 1">
            <a:extLst>
              <a:ext uri="{FF2B5EF4-FFF2-40B4-BE49-F238E27FC236}">
                <a16:creationId xmlns:a16="http://schemas.microsoft.com/office/drawing/2014/main" id="{F49420CB-E4FF-40DD-BF08-42F8924F4197}"/>
              </a:ext>
            </a:extLst>
          </p:cNvPr>
          <p:cNvSpPr>
            <a:spLocks noGrp="1"/>
          </p:cNvSpPr>
          <p:nvPr>
            <p:ph type="sldNum" sz="quarter" idx="12"/>
          </p:nvPr>
        </p:nvSpPr>
        <p:spPr/>
        <p:txBody>
          <a:bodyPr/>
          <a:lstStyle/>
          <a:p>
            <a:fld id="{011825E6-0B3D-4B55-894C-2300E3F058C0}" type="slidenum">
              <a:rPr kumimoji="1" lang="ja-JP" altLang="en-US" smtClean="0"/>
              <a:t>70</a:t>
            </a:fld>
            <a:endParaRPr kumimoji="1" lang="ja-JP" altLang="en-US"/>
          </a:p>
        </p:txBody>
      </p:sp>
      <p:sp>
        <p:nvSpPr>
          <p:cNvPr id="3" name="正方形/長方形 2">
            <a:extLst>
              <a:ext uri="{FF2B5EF4-FFF2-40B4-BE49-F238E27FC236}">
                <a16:creationId xmlns:a16="http://schemas.microsoft.com/office/drawing/2014/main" id="{EB9FDB82-80E2-4CA2-9664-22C4C726F485}"/>
              </a:ext>
            </a:extLst>
          </p:cNvPr>
          <p:cNvSpPr/>
          <p:nvPr/>
        </p:nvSpPr>
        <p:spPr>
          <a:xfrm>
            <a:off x="4721290" y="998376"/>
            <a:ext cx="1222310" cy="55050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E58F1015-B5C7-41D9-89ED-E7676D8E1458}"/>
              </a:ext>
            </a:extLst>
          </p:cNvPr>
          <p:cNvSpPr txBox="1"/>
          <p:nvPr/>
        </p:nvSpPr>
        <p:spPr>
          <a:xfrm>
            <a:off x="1539551" y="3340360"/>
            <a:ext cx="1107996" cy="369332"/>
          </a:xfrm>
          <a:prstGeom prst="rect">
            <a:avLst/>
          </a:prstGeom>
          <a:noFill/>
        </p:spPr>
        <p:txBody>
          <a:bodyPr wrap="none" rtlCol="0">
            <a:spAutoFit/>
          </a:bodyPr>
          <a:lstStyle/>
          <a:p>
            <a:r>
              <a:rPr lang="ja-JP" altLang="en-US" dirty="0"/>
              <a:t>配色分類</a:t>
            </a:r>
            <a:endParaRPr kumimoji="1" lang="ja-JP" altLang="en-US" dirty="0"/>
          </a:p>
        </p:txBody>
      </p:sp>
      <p:sp>
        <p:nvSpPr>
          <p:cNvPr id="5" name="正方形/長方形 4">
            <a:extLst>
              <a:ext uri="{FF2B5EF4-FFF2-40B4-BE49-F238E27FC236}">
                <a16:creationId xmlns:a16="http://schemas.microsoft.com/office/drawing/2014/main" id="{698335B3-394A-4977-9D68-E876CA20C6CA}"/>
              </a:ext>
            </a:extLst>
          </p:cNvPr>
          <p:cNvSpPr/>
          <p:nvPr/>
        </p:nvSpPr>
        <p:spPr>
          <a:xfrm>
            <a:off x="1956319" y="1026567"/>
            <a:ext cx="973494" cy="923330"/>
          </a:xfrm>
          <a:prstGeom prst="rect">
            <a:avLst/>
          </a:prstGeom>
        </p:spPr>
        <p:txBody>
          <a:bodyPr wrap="square">
            <a:spAutoFit/>
          </a:bodyPr>
          <a:lstStyle/>
          <a:p>
            <a:r>
              <a:rPr lang="ja-JP" altLang="en-US" dirty="0"/>
              <a:t>色相</a:t>
            </a:r>
            <a:endParaRPr lang="en-US" altLang="ja-JP" dirty="0"/>
          </a:p>
          <a:p>
            <a:r>
              <a:rPr lang="ja-JP" altLang="en-US" dirty="0"/>
              <a:t>明度</a:t>
            </a:r>
            <a:endParaRPr lang="en-US" altLang="ja-JP" dirty="0"/>
          </a:p>
          <a:p>
            <a:r>
              <a:rPr lang="ja-JP" altLang="en-US" dirty="0"/>
              <a:t>彩度</a:t>
            </a:r>
            <a:endParaRPr lang="en-US" altLang="ja-JP" dirty="0"/>
          </a:p>
        </p:txBody>
      </p:sp>
      <p:sp>
        <p:nvSpPr>
          <p:cNvPr id="6" name="正方形/長方形 5">
            <a:extLst>
              <a:ext uri="{FF2B5EF4-FFF2-40B4-BE49-F238E27FC236}">
                <a16:creationId xmlns:a16="http://schemas.microsoft.com/office/drawing/2014/main" id="{DAA98448-1CC7-4ECB-B947-B827985AADB2}"/>
              </a:ext>
            </a:extLst>
          </p:cNvPr>
          <p:cNvSpPr/>
          <p:nvPr/>
        </p:nvSpPr>
        <p:spPr>
          <a:xfrm>
            <a:off x="4291445" y="1496292"/>
            <a:ext cx="1641764" cy="439535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8729936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97641"/>
                                        </p:tgtEl>
                                        <p:attrNameLst>
                                          <p:attrName>style.visibility</p:attrName>
                                        </p:attrNameLst>
                                      </p:cBhvr>
                                      <p:to>
                                        <p:strVal val="visible"/>
                                      </p:to>
                                    </p:set>
                                    <p:animEffect transition="in" filter="box(in)">
                                      <p:cBhvr>
                                        <p:cTn id="7" dur="500"/>
                                        <p:tgtEl>
                                          <p:spTgt spid="19764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97641"/>
                                        </p:tgtEl>
                                      </p:cBhvr>
                                    </p:animEffect>
                                    <p:set>
                                      <p:cBhvr>
                                        <p:cTn id="16" dur="1" fill="hold">
                                          <p:stCondLst>
                                            <p:cond delay="499"/>
                                          </p:stCondLst>
                                        </p:cTn>
                                        <p:tgtEl>
                                          <p:spTgt spid="197641"/>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3"/>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8" fill="hold" nodeType="clickEffect">
                                  <p:stCondLst>
                                    <p:cond delay="0"/>
                                  </p:stCondLst>
                                  <p:childTnLst>
                                    <p:set>
                                      <p:cBhvr>
                                        <p:cTn id="25" dur="1" fill="hold">
                                          <p:stCondLst>
                                            <p:cond delay="0"/>
                                          </p:stCondLst>
                                        </p:cTn>
                                        <p:tgtEl>
                                          <p:spTgt spid="197636"/>
                                        </p:tgtEl>
                                        <p:attrNameLst>
                                          <p:attrName>style.visibility</p:attrName>
                                        </p:attrNameLst>
                                      </p:cBhvr>
                                      <p:to>
                                        <p:strVal val="visible"/>
                                      </p:to>
                                    </p:set>
                                    <p:animEffect transition="in" filter="slide(fromLeft)">
                                      <p:cBhvr>
                                        <p:cTn id="26" dur="500"/>
                                        <p:tgtEl>
                                          <p:spTgt spid="197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03884CFE-5F65-4BE4-A224-359C553B9335}"/>
              </a:ext>
            </a:extLst>
          </p:cNvPr>
          <p:cNvSpPr/>
          <p:nvPr/>
        </p:nvSpPr>
        <p:spPr>
          <a:xfrm>
            <a:off x="6764482" y="3397827"/>
            <a:ext cx="4488873" cy="2057400"/>
          </a:xfrm>
          <a:prstGeom prst="rect">
            <a:avLst/>
          </a:prstGeom>
          <a:solidFill>
            <a:srgbClr val="FCF2C8"/>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7D0673D6-8874-4144-ABB1-B36CA2E96553}"/>
              </a:ext>
            </a:extLst>
          </p:cNvPr>
          <p:cNvSpPr txBox="1"/>
          <p:nvPr/>
        </p:nvSpPr>
        <p:spPr>
          <a:xfrm>
            <a:off x="440235" y="4102713"/>
            <a:ext cx="1645002" cy="707886"/>
          </a:xfrm>
          <a:prstGeom prst="rect">
            <a:avLst/>
          </a:prstGeom>
          <a:solidFill>
            <a:srgbClr val="FCF2C8"/>
          </a:solidFill>
        </p:spPr>
        <p:txBody>
          <a:bodyPr wrap="none" rtlCol="0">
            <a:spAutoFit/>
          </a:bodyPr>
          <a:lstStyle/>
          <a:p>
            <a:r>
              <a:rPr lang="ja-JP" altLang="en-US" sz="2000" b="1" dirty="0"/>
              <a:t>デザイナーの</a:t>
            </a:r>
            <a:endParaRPr lang="en-US" altLang="ja-JP" sz="2000" b="1" dirty="0"/>
          </a:p>
          <a:p>
            <a:r>
              <a:rPr lang="ja-JP" altLang="en-US" sz="2000" b="1" dirty="0"/>
              <a:t>知識の分析</a:t>
            </a:r>
            <a:endParaRPr kumimoji="1" lang="ja-JP" altLang="en-US" sz="2000" b="1" dirty="0"/>
          </a:p>
        </p:txBody>
      </p:sp>
      <p:sp>
        <p:nvSpPr>
          <p:cNvPr id="237570" name="AutoShape 2"/>
          <p:cNvSpPr>
            <a:spLocks noChangeArrowheads="1"/>
          </p:cNvSpPr>
          <p:nvPr/>
        </p:nvSpPr>
        <p:spPr bwMode="auto">
          <a:xfrm>
            <a:off x="2325525" y="3261320"/>
            <a:ext cx="4343400" cy="685800"/>
          </a:xfrm>
          <a:prstGeom prst="flowChartProcess">
            <a:avLst/>
          </a:prstGeom>
          <a:solidFill>
            <a:srgbClr val="FFFFD7"/>
          </a:solidFill>
          <a:ln w="28575">
            <a:solidFill>
              <a:schemeClr val="tx1"/>
            </a:solidFill>
            <a:miter lim="800000"/>
            <a:headEnd/>
            <a:tailEnd/>
          </a:ln>
          <a:effec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endParaRPr lang="ja-JP" altLang="en-US" sz="1800">
              <a:latin typeface="+mn-lt"/>
            </a:endParaRPr>
          </a:p>
        </p:txBody>
      </p:sp>
      <p:sp>
        <p:nvSpPr>
          <p:cNvPr id="237571" name="AutoShape 3"/>
          <p:cNvSpPr>
            <a:spLocks noChangeArrowheads="1"/>
          </p:cNvSpPr>
          <p:nvPr/>
        </p:nvSpPr>
        <p:spPr bwMode="auto">
          <a:xfrm>
            <a:off x="2325525" y="4328120"/>
            <a:ext cx="4343400" cy="990600"/>
          </a:xfrm>
          <a:prstGeom prst="flowChartProcess">
            <a:avLst/>
          </a:prstGeom>
          <a:solidFill>
            <a:srgbClr val="FFC000"/>
          </a:solidFill>
          <a:ln w="28575">
            <a:solidFill>
              <a:schemeClr val="tx1"/>
            </a:solidFill>
            <a:miter lim="800000"/>
            <a:headEnd/>
            <a:tailEnd/>
          </a:ln>
          <a:effec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endParaRPr lang="ja-JP" altLang="en-US" sz="1800">
              <a:latin typeface="+mn-lt"/>
            </a:endParaRPr>
          </a:p>
        </p:txBody>
      </p:sp>
      <p:sp>
        <p:nvSpPr>
          <p:cNvPr id="237572" name="Rectangle 4"/>
          <p:cNvSpPr>
            <a:spLocks noGrp="1" noChangeArrowheads="1"/>
          </p:cNvSpPr>
          <p:nvPr>
            <p:ph type="title"/>
          </p:nvPr>
        </p:nvSpPr>
        <p:spPr>
          <a:xfrm>
            <a:off x="1854200" y="0"/>
            <a:ext cx="7943850" cy="1143000"/>
          </a:xfrm>
        </p:spPr>
        <p:txBody>
          <a:bodyPr/>
          <a:lstStyle/>
          <a:p>
            <a:pPr algn="ctr" eaLnBrk="1" hangingPunct="1"/>
            <a:r>
              <a:rPr lang="ja-JP" altLang="en-US" sz="2800" dirty="0">
                <a:latin typeface="+mj-ea"/>
              </a:rPr>
              <a:t>角度配色法による配色生成手法の概要</a:t>
            </a:r>
            <a:endParaRPr lang="ja-JP" altLang="en-US" sz="2000" dirty="0">
              <a:latin typeface="+mj-ea"/>
            </a:endParaRPr>
          </a:p>
        </p:txBody>
      </p:sp>
      <p:sp>
        <p:nvSpPr>
          <p:cNvPr id="237573" name="Rectangle 5"/>
          <p:cNvSpPr>
            <a:spLocks noChangeArrowheads="1"/>
          </p:cNvSpPr>
          <p:nvPr/>
        </p:nvSpPr>
        <p:spPr bwMode="auto">
          <a:xfrm>
            <a:off x="2706525" y="5623520"/>
            <a:ext cx="3581400" cy="685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endParaRPr lang="ja-JP" altLang="en-US" sz="1800">
              <a:latin typeface="+mn-lt"/>
            </a:endParaRPr>
          </a:p>
        </p:txBody>
      </p:sp>
      <p:sp>
        <p:nvSpPr>
          <p:cNvPr id="237574" name="Text Box 6"/>
          <p:cNvSpPr txBox="1">
            <a:spLocks noChangeArrowheads="1"/>
          </p:cNvSpPr>
          <p:nvPr/>
        </p:nvSpPr>
        <p:spPr bwMode="auto">
          <a:xfrm>
            <a:off x="3011325" y="5699720"/>
            <a:ext cx="282801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ja-JP" altLang="en-US" sz="2400">
                <a:latin typeface="+mn-lt"/>
              </a:rPr>
              <a:t>調和した配色を表示</a:t>
            </a:r>
          </a:p>
        </p:txBody>
      </p:sp>
      <p:sp>
        <p:nvSpPr>
          <p:cNvPr id="237575" name="Text Box 7"/>
          <p:cNvSpPr txBox="1">
            <a:spLocks noChangeArrowheads="1"/>
          </p:cNvSpPr>
          <p:nvPr/>
        </p:nvSpPr>
        <p:spPr bwMode="auto">
          <a:xfrm>
            <a:off x="3392326" y="1403945"/>
            <a:ext cx="2008883"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ja-JP" altLang="en-US" sz="2400">
                <a:latin typeface="+mn-lt"/>
              </a:rPr>
              <a:t>ユーザの選択</a:t>
            </a:r>
          </a:p>
          <a:p>
            <a:pPr eaLnBrk="1" hangingPunct="1">
              <a:spcBef>
                <a:spcPct val="0"/>
              </a:spcBef>
              <a:buFontTx/>
              <a:buNone/>
            </a:pPr>
            <a:r>
              <a:rPr lang="en-US" altLang="ja-JP" sz="2400">
                <a:latin typeface="+mn-lt"/>
              </a:rPr>
              <a:t>1.</a:t>
            </a:r>
            <a:r>
              <a:rPr lang="ja-JP" altLang="en-US" sz="2400">
                <a:latin typeface="+mn-lt"/>
              </a:rPr>
              <a:t>配色数</a:t>
            </a:r>
          </a:p>
          <a:p>
            <a:pPr eaLnBrk="1" hangingPunct="1">
              <a:spcBef>
                <a:spcPct val="0"/>
              </a:spcBef>
              <a:buFontTx/>
              <a:buNone/>
            </a:pPr>
            <a:r>
              <a:rPr lang="en-US" altLang="ja-JP" sz="2400">
                <a:latin typeface="+mn-lt"/>
              </a:rPr>
              <a:t>2.</a:t>
            </a:r>
            <a:r>
              <a:rPr lang="ja-JP" altLang="en-US" sz="2400">
                <a:latin typeface="+mn-lt"/>
              </a:rPr>
              <a:t>配色の効果</a:t>
            </a:r>
          </a:p>
          <a:p>
            <a:pPr eaLnBrk="1" hangingPunct="1">
              <a:spcBef>
                <a:spcPct val="0"/>
              </a:spcBef>
              <a:buFontTx/>
              <a:buNone/>
            </a:pPr>
            <a:r>
              <a:rPr lang="en-US" altLang="ja-JP" sz="2400">
                <a:latin typeface="+mn-lt"/>
              </a:rPr>
              <a:t>3.</a:t>
            </a:r>
            <a:r>
              <a:rPr lang="ja-JP" altLang="en-US" sz="2400">
                <a:latin typeface="+mn-lt"/>
              </a:rPr>
              <a:t>使用する色</a:t>
            </a:r>
            <a:endParaRPr lang="ja-JP" altLang="en-US" sz="2800">
              <a:latin typeface="+mn-lt"/>
            </a:endParaRPr>
          </a:p>
        </p:txBody>
      </p:sp>
      <p:sp>
        <p:nvSpPr>
          <p:cNvPr id="237576" name="AutoShape 8"/>
          <p:cNvSpPr>
            <a:spLocks noChangeArrowheads="1"/>
          </p:cNvSpPr>
          <p:nvPr/>
        </p:nvSpPr>
        <p:spPr bwMode="auto">
          <a:xfrm>
            <a:off x="3087525" y="1230909"/>
            <a:ext cx="2667000" cy="1697037"/>
          </a:xfrm>
          <a:prstGeom prst="flowChartManualInpu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endParaRPr lang="ja-JP" altLang="en-US" sz="1800">
              <a:latin typeface="+mn-lt"/>
            </a:endParaRPr>
          </a:p>
        </p:txBody>
      </p:sp>
      <p:sp>
        <p:nvSpPr>
          <p:cNvPr id="237577" name="Text Box 9"/>
          <p:cNvSpPr txBox="1">
            <a:spLocks noChangeArrowheads="1"/>
          </p:cNvSpPr>
          <p:nvPr/>
        </p:nvSpPr>
        <p:spPr bwMode="auto">
          <a:xfrm>
            <a:off x="2385850" y="3358158"/>
            <a:ext cx="428514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ja-JP" altLang="en-US" sz="2400">
                <a:latin typeface="+mn-lt"/>
              </a:rPr>
              <a:t>角度配色法により色相を求める</a:t>
            </a:r>
          </a:p>
        </p:txBody>
      </p:sp>
      <p:sp>
        <p:nvSpPr>
          <p:cNvPr id="237578" name="Text Box 10"/>
          <p:cNvSpPr txBox="1">
            <a:spLocks noChangeArrowheads="1"/>
          </p:cNvSpPr>
          <p:nvPr/>
        </p:nvSpPr>
        <p:spPr bwMode="auto">
          <a:xfrm>
            <a:off x="2385851" y="4328120"/>
            <a:ext cx="4156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ja-JP" altLang="en-US" sz="2400">
                <a:latin typeface="+mn-lt"/>
              </a:rPr>
              <a:t>彩度の処理　</a:t>
            </a:r>
            <a:r>
              <a:rPr lang="en-US" altLang="ja-JP" sz="2400">
                <a:latin typeface="+mn-lt"/>
              </a:rPr>
              <a:t>1.</a:t>
            </a:r>
            <a:r>
              <a:rPr lang="ja-JP" altLang="en-US" sz="2400">
                <a:latin typeface="+mn-lt"/>
              </a:rPr>
              <a:t>類似　</a:t>
            </a:r>
            <a:r>
              <a:rPr lang="en-US" altLang="ja-JP" sz="2400">
                <a:latin typeface="+mn-lt"/>
              </a:rPr>
              <a:t>2.</a:t>
            </a:r>
            <a:r>
              <a:rPr lang="ja-JP" altLang="en-US" sz="2400">
                <a:latin typeface="+mn-lt"/>
              </a:rPr>
              <a:t>対照</a:t>
            </a:r>
          </a:p>
        </p:txBody>
      </p:sp>
      <p:sp>
        <p:nvSpPr>
          <p:cNvPr id="237579" name="Text Box 11"/>
          <p:cNvSpPr txBox="1">
            <a:spLocks noChangeArrowheads="1"/>
          </p:cNvSpPr>
          <p:nvPr/>
        </p:nvSpPr>
        <p:spPr bwMode="auto">
          <a:xfrm>
            <a:off x="7330914" y="1373784"/>
            <a:ext cx="346120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ja-JP" altLang="en-US" sz="2000">
                <a:latin typeface="+mn-lt"/>
              </a:rPr>
              <a:t>例</a:t>
            </a:r>
            <a:r>
              <a:rPr lang="en-US" altLang="ja-JP" sz="2000">
                <a:latin typeface="+mn-lt"/>
              </a:rPr>
              <a:t>: </a:t>
            </a:r>
            <a:r>
              <a:rPr lang="ja-JP" altLang="en-US" sz="2000">
                <a:latin typeface="+mn-lt"/>
              </a:rPr>
              <a:t>配色の印象：滑らかな効果</a:t>
            </a:r>
            <a:endParaRPr lang="ja-JP" altLang="en-US" sz="2400">
              <a:latin typeface="+mn-lt"/>
            </a:endParaRPr>
          </a:p>
        </p:txBody>
      </p:sp>
      <p:sp>
        <p:nvSpPr>
          <p:cNvPr id="237580" name="Text Box 12"/>
          <p:cNvSpPr txBox="1">
            <a:spLocks noChangeArrowheads="1"/>
          </p:cNvSpPr>
          <p:nvPr/>
        </p:nvSpPr>
        <p:spPr bwMode="auto">
          <a:xfrm>
            <a:off x="8200863" y="1797646"/>
            <a:ext cx="108876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ja-JP" altLang="en-US" sz="2000">
                <a:latin typeface="+mn-lt"/>
              </a:rPr>
              <a:t>使用色：</a:t>
            </a:r>
          </a:p>
        </p:txBody>
      </p:sp>
      <p:sp>
        <p:nvSpPr>
          <p:cNvPr id="237581" name="Rectangle 13"/>
          <p:cNvSpPr>
            <a:spLocks noChangeArrowheads="1"/>
          </p:cNvSpPr>
          <p:nvPr/>
        </p:nvSpPr>
        <p:spPr bwMode="auto">
          <a:xfrm>
            <a:off x="9412125" y="1813520"/>
            <a:ext cx="457200" cy="457200"/>
          </a:xfrm>
          <a:prstGeom prst="rect">
            <a:avLst/>
          </a:prstGeom>
          <a:solidFill>
            <a:srgbClr val="FF7C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endParaRPr lang="ja-JP" altLang="en-US" sz="1800">
              <a:latin typeface="+mn-lt"/>
            </a:endParaRPr>
          </a:p>
        </p:txBody>
      </p:sp>
      <p:sp>
        <p:nvSpPr>
          <p:cNvPr id="237582" name="Text Box 14"/>
          <p:cNvSpPr txBox="1">
            <a:spLocks noChangeArrowheads="1"/>
          </p:cNvSpPr>
          <p:nvPr/>
        </p:nvSpPr>
        <p:spPr bwMode="auto">
          <a:xfrm>
            <a:off x="2401725" y="4785320"/>
            <a:ext cx="441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ja-JP" altLang="en-US" sz="2400" dirty="0">
                <a:latin typeface="+mn-lt"/>
              </a:rPr>
              <a:t>明度の処理　</a:t>
            </a:r>
            <a:r>
              <a:rPr lang="en-US" altLang="ja-JP" sz="2400" dirty="0">
                <a:latin typeface="+mn-lt"/>
              </a:rPr>
              <a:t>1.</a:t>
            </a:r>
            <a:r>
              <a:rPr lang="ja-JP" altLang="en-US" sz="2400" dirty="0">
                <a:latin typeface="+mn-lt"/>
              </a:rPr>
              <a:t>類似　</a:t>
            </a:r>
            <a:r>
              <a:rPr lang="en-US" altLang="ja-JP" sz="2400" dirty="0">
                <a:latin typeface="+mn-lt"/>
              </a:rPr>
              <a:t>2.</a:t>
            </a:r>
            <a:r>
              <a:rPr lang="ja-JP" altLang="en-US" sz="2400" dirty="0">
                <a:latin typeface="+mn-lt"/>
              </a:rPr>
              <a:t>対照</a:t>
            </a:r>
          </a:p>
        </p:txBody>
      </p:sp>
      <p:sp>
        <p:nvSpPr>
          <p:cNvPr id="237583" name="Line 15"/>
          <p:cNvSpPr>
            <a:spLocks noChangeShapeType="1"/>
          </p:cNvSpPr>
          <p:nvPr/>
        </p:nvSpPr>
        <p:spPr bwMode="auto">
          <a:xfrm>
            <a:off x="4382925" y="2956520"/>
            <a:ext cx="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37584" name="Line 16"/>
          <p:cNvSpPr>
            <a:spLocks noChangeShapeType="1"/>
          </p:cNvSpPr>
          <p:nvPr/>
        </p:nvSpPr>
        <p:spPr bwMode="auto">
          <a:xfrm>
            <a:off x="4382925" y="3947120"/>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37585" name="Line 17"/>
          <p:cNvSpPr>
            <a:spLocks noChangeShapeType="1"/>
          </p:cNvSpPr>
          <p:nvPr/>
        </p:nvSpPr>
        <p:spPr bwMode="auto">
          <a:xfrm>
            <a:off x="4382925" y="5318720"/>
            <a:ext cx="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37586" name="Rectangle 18"/>
          <p:cNvSpPr>
            <a:spLocks noChangeArrowheads="1"/>
          </p:cNvSpPr>
          <p:nvPr/>
        </p:nvSpPr>
        <p:spPr bwMode="auto">
          <a:xfrm>
            <a:off x="9418475" y="2880320"/>
            <a:ext cx="457200" cy="457200"/>
          </a:xfrm>
          <a:prstGeom prst="rect">
            <a:avLst/>
          </a:prstGeom>
          <a:solidFill>
            <a:srgbClr val="CC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endParaRPr lang="ja-JP" altLang="en-US" sz="1800">
              <a:latin typeface="+mn-lt"/>
            </a:endParaRPr>
          </a:p>
        </p:txBody>
      </p:sp>
      <p:sp>
        <p:nvSpPr>
          <p:cNvPr id="237587" name="Rectangle 19"/>
          <p:cNvSpPr>
            <a:spLocks noChangeArrowheads="1"/>
          </p:cNvSpPr>
          <p:nvPr/>
        </p:nvSpPr>
        <p:spPr bwMode="auto">
          <a:xfrm>
            <a:off x="8656475" y="2880320"/>
            <a:ext cx="457200" cy="457200"/>
          </a:xfrm>
          <a:prstGeom prst="rect">
            <a:avLst/>
          </a:prstGeom>
          <a:solidFill>
            <a:srgbClr val="CC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endParaRPr lang="ja-JP" altLang="en-US" sz="1800">
              <a:latin typeface="+mn-lt"/>
            </a:endParaRPr>
          </a:p>
        </p:txBody>
      </p:sp>
      <p:sp>
        <p:nvSpPr>
          <p:cNvPr id="237588" name="Rectangle 20"/>
          <p:cNvSpPr>
            <a:spLocks noChangeArrowheads="1"/>
          </p:cNvSpPr>
          <p:nvPr/>
        </p:nvSpPr>
        <p:spPr bwMode="auto">
          <a:xfrm>
            <a:off x="10180475" y="2880320"/>
            <a:ext cx="457200" cy="457200"/>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endParaRPr lang="ja-JP" altLang="en-US" sz="1800">
              <a:latin typeface="+mn-lt"/>
            </a:endParaRPr>
          </a:p>
        </p:txBody>
      </p:sp>
      <p:sp>
        <p:nvSpPr>
          <p:cNvPr id="237589" name="Text Box 21"/>
          <p:cNvSpPr txBox="1">
            <a:spLocks noChangeArrowheads="1"/>
          </p:cNvSpPr>
          <p:nvPr/>
        </p:nvSpPr>
        <p:spPr bwMode="auto">
          <a:xfrm>
            <a:off x="6811800" y="2877146"/>
            <a:ext cx="147508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ja-JP" altLang="en-US" sz="2000">
                <a:latin typeface="+mn-lt"/>
              </a:rPr>
              <a:t>角度配色法</a:t>
            </a:r>
          </a:p>
        </p:txBody>
      </p:sp>
      <p:sp>
        <p:nvSpPr>
          <p:cNvPr id="237590" name="AutoShape 22"/>
          <p:cNvSpPr>
            <a:spLocks noChangeArrowheads="1"/>
          </p:cNvSpPr>
          <p:nvPr/>
        </p:nvSpPr>
        <p:spPr bwMode="auto">
          <a:xfrm>
            <a:off x="6751475" y="2880320"/>
            <a:ext cx="1676400" cy="457200"/>
          </a:xfrm>
          <a:prstGeom prst="roundRect">
            <a:avLst>
              <a:gd name="adj" fmla="val 16667"/>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endParaRPr lang="ja-JP" altLang="en-US" sz="1800">
              <a:latin typeface="+mn-lt"/>
            </a:endParaRPr>
          </a:p>
        </p:txBody>
      </p:sp>
      <p:sp>
        <p:nvSpPr>
          <p:cNvPr id="237591" name="Line 23"/>
          <p:cNvSpPr>
            <a:spLocks noChangeShapeType="1"/>
          </p:cNvSpPr>
          <p:nvPr/>
        </p:nvSpPr>
        <p:spPr bwMode="auto">
          <a:xfrm flipV="1">
            <a:off x="8421525" y="3642320"/>
            <a:ext cx="0" cy="1447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37592" name="Line 24"/>
          <p:cNvSpPr>
            <a:spLocks noChangeShapeType="1"/>
          </p:cNvSpPr>
          <p:nvPr/>
        </p:nvSpPr>
        <p:spPr bwMode="auto">
          <a:xfrm>
            <a:off x="8421525" y="5090120"/>
            <a:ext cx="2438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37593" name="Rectangle 25"/>
          <p:cNvSpPr>
            <a:spLocks noChangeArrowheads="1"/>
          </p:cNvSpPr>
          <p:nvPr/>
        </p:nvSpPr>
        <p:spPr bwMode="auto">
          <a:xfrm>
            <a:off x="8726325" y="3794720"/>
            <a:ext cx="304800" cy="304800"/>
          </a:xfrm>
          <a:prstGeom prst="rect">
            <a:avLst/>
          </a:prstGeom>
          <a:solidFill>
            <a:srgbClr val="66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endParaRPr lang="ja-JP" altLang="en-US" sz="1800">
              <a:latin typeface="+mn-lt"/>
            </a:endParaRPr>
          </a:p>
        </p:txBody>
      </p:sp>
      <p:sp>
        <p:nvSpPr>
          <p:cNvPr id="237594" name="Rectangle 26"/>
          <p:cNvSpPr>
            <a:spLocks noChangeArrowheads="1"/>
          </p:cNvSpPr>
          <p:nvPr/>
        </p:nvSpPr>
        <p:spPr bwMode="auto">
          <a:xfrm>
            <a:off x="9488325" y="4251920"/>
            <a:ext cx="304800" cy="304800"/>
          </a:xfrm>
          <a:prstGeom prst="rect">
            <a:avLst/>
          </a:prstGeom>
          <a:solidFill>
            <a:srgbClr val="FF7C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endParaRPr lang="ja-JP" altLang="en-US" sz="1800">
              <a:latin typeface="+mn-lt"/>
            </a:endParaRPr>
          </a:p>
        </p:txBody>
      </p:sp>
      <p:sp>
        <p:nvSpPr>
          <p:cNvPr id="237595" name="Rectangle 27"/>
          <p:cNvSpPr>
            <a:spLocks noChangeArrowheads="1"/>
          </p:cNvSpPr>
          <p:nvPr/>
        </p:nvSpPr>
        <p:spPr bwMode="auto">
          <a:xfrm>
            <a:off x="10250325" y="4709120"/>
            <a:ext cx="304800" cy="3048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endParaRPr lang="ja-JP" altLang="en-US" sz="1800">
              <a:latin typeface="+mn-lt"/>
            </a:endParaRPr>
          </a:p>
        </p:txBody>
      </p:sp>
      <p:sp>
        <p:nvSpPr>
          <p:cNvPr id="237596" name="Line 28"/>
          <p:cNvSpPr>
            <a:spLocks noChangeShapeType="1"/>
          </p:cNvSpPr>
          <p:nvPr/>
        </p:nvSpPr>
        <p:spPr bwMode="auto">
          <a:xfrm>
            <a:off x="9031125" y="4099520"/>
            <a:ext cx="457200" cy="228600"/>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37597" name="Line 29"/>
          <p:cNvSpPr>
            <a:spLocks noChangeShapeType="1"/>
          </p:cNvSpPr>
          <p:nvPr/>
        </p:nvSpPr>
        <p:spPr bwMode="auto">
          <a:xfrm>
            <a:off x="9793125" y="4480520"/>
            <a:ext cx="457200" cy="228600"/>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37598" name="Text Box 30"/>
          <p:cNvSpPr txBox="1">
            <a:spLocks noChangeArrowheads="1"/>
          </p:cNvSpPr>
          <p:nvPr/>
        </p:nvSpPr>
        <p:spPr bwMode="auto">
          <a:xfrm rot="-5400000">
            <a:off x="7882197" y="3483541"/>
            <a:ext cx="70083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ja-JP" altLang="en-US" sz="2000">
                <a:latin typeface="+mn-lt"/>
              </a:rPr>
              <a:t>彩度</a:t>
            </a:r>
          </a:p>
        </p:txBody>
      </p:sp>
      <p:sp>
        <p:nvSpPr>
          <p:cNvPr id="237599" name="Text Box 31"/>
          <p:cNvSpPr txBox="1">
            <a:spLocks noChangeArrowheads="1"/>
          </p:cNvSpPr>
          <p:nvPr/>
        </p:nvSpPr>
        <p:spPr bwMode="auto">
          <a:xfrm>
            <a:off x="10326525" y="5074246"/>
            <a:ext cx="70083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ja-JP" altLang="en-US" sz="2000">
                <a:latin typeface="+mn-lt"/>
              </a:rPr>
              <a:t>色相</a:t>
            </a:r>
          </a:p>
        </p:txBody>
      </p:sp>
      <p:sp>
        <p:nvSpPr>
          <p:cNvPr id="237600" name="Text Box 32"/>
          <p:cNvSpPr txBox="1">
            <a:spLocks noChangeArrowheads="1"/>
          </p:cNvSpPr>
          <p:nvPr/>
        </p:nvSpPr>
        <p:spPr bwMode="auto">
          <a:xfrm>
            <a:off x="6827675" y="4175721"/>
            <a:ext cx="127951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ja-JP" altLang="en-US" sz="2000" dirty="0">
                <a:latin typeface="+mn-lt"/>
              </a:rPr>
              <a:t>彩度</a:t>
            </a:r>
            <a:r>
              <a:rPr lang="en-US" altLang="ja-JP" sz="2000" dirty="0">
                <a:latin typeface="+mn-lt"/>
              </a:rPr>
              <a:t>,</a:t>
            </a:r>
            <a:r>
              <a:rPr lang="ja-JP" altLang="en-US" sz="2000" dirty="0">
                <a:latin typeface="+mn-lt"/>
              </a:rPr>
              <a:t>明度</a:t>
            </a:r>
            <a:endParaRPr lang="en-US" altLang="ja-JP" sz="2000" dirty="0">
              <a:latin typeface="+mn-lt"/>
            </a:endParaRPr>
          </a:p>
          <a:p>
            <a:pPr eaLnBrk="1" hangingPunct="1">
              <a:spcBef>
                <a:spcPct val="0"/>
              </a:spcBef>
              <a:buFontTx/>
              <a:buNone/>
            </a:pPr>
            <a:r>
              <a:rPr lang="ja-JP" altLang="en-US" sz="2000" dirty="0">
                <a:latin typeface="+mn-lt"/>
              </a:rPr>
              <a:t>の処理</a:t>
            </a:r>
          </a:p>
        </p:txBody>
      </p:sp>
      <p:sp>
        <p:nvSpPr>
          <p:cNvPr id="237601" name="AutoShape 33"/>
          <p:cNvSpPr>
            <a:spLocks noChangeArrowheads="1"/>
          </p:cNvSpPr>
          <p:nvPr/>
        </p:nvSpPr>
        <p:spPr bwMode="auto">
          <a:xfrm>
            <a:off x="6843551" y="4178894"/>
            <a:ext cx="1431925" cy="713739"/>
          </a:xfrm>
          <a:prstGeom prst="roundRect">
            <a:avLst>
              <a:gd name="adj" fmla="val 16667"/>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endParaRPr lang="ja-JP" altLang="en-US" sz="1800">
              <a:latin typeface="+mn-lt"/>
            </a:endParaRPr>
          </a:p>
        </p:txBody>
      </p:sp>
      <p:sp>
        <p:nvSpPr>
          <p:cNvPr id="237602" name="Rectangle 34"/>
          <p:cNvSpPr>
            <a:spLocks noChangeArrowheads="1"/>
          </p:cNvSpPr>
          <p:nvPr/>
        </p:nvSpPr>
        <p:spPr bwMode="auto">
          <a:xfrm>
            <a:off x="8961275" y="5547320"/>
            <a:ext cx="457200" cy="457200"/>
          </a:xfrm>
          <a:prstGeom prst="rect">
            <a:avLst/>
          </a:prstGeom>
          <a:solidFill>
            <a:srgbClr val="66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endParaRPr lang="ja-JP" altLang="en-US" sz="1800">
              <a:latin typeface="+mn-lt"/>
            </a:endParaRPr>
          </a:p>
        </p:txBody>
      </p:sp>
      <p:sp>
        <p:nvSpPr>
          <p:cNvPr id="237603" name="Rectangle 35"/>
          <p:cNvSpPr>
            <a:spLocks noChangeArrowheads="1"/>
          </p:cNvSpPr>
          <p:nvPr/>
        </p:nvSpPr>
        <p:spPr bwMode="auto">
          <a:xfrm>
            <a:off x="9418475" y="5547320"/>
            <a:ext cx="457200" cy="457200"/>
          </a:xfrm>
          <a:prstGeom prst="rect">
            <a:avLst/>
          </a:prstGeom>
          <a:solidFill>
            <a:srgbClr val="FF7C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endParaRPr lang="ja-JP" altLang="en-US" sz="1800">
              <a:latin typeface="+mn-lt"/>
            </a:endParaRPr>
          </a:p>
        </p:txBody>
      </p:sp>
      <p:sp>
        <p:nvSpPr>
          <p:cNvPr id="237604" name="Rectangle 36"/>
          <p:cNvSpPr>
            <a:spLocks noChangeArrowheads="1"/>
          </p:cNvSpPr>
          <p:nvPr/>
        </p:nvSpPr>
        <p:spPr bwMode="auto">
          <a:xfrm>
            <a:off x="9875675" y="5547320"/>
            <a:ext cx="457200" cy="4572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endParaRPr lang="ja-JP" altLang="en-US" sz="1800">
              <a:latin typeface="+mn-lt"/>
            </a:endParaRPr>
          </a:p>
        </p:txBody>
      </p:sp>
      <p:sp>
        <p:nvSpPr>
          <p:cNvPr id="237605" name="Text Box 37"/>
          <p:cNvSpPr txBox="1">
            <a:spLocks noChangeArrowheads="1"/>
          </p:cNvSpPr>
          <p:nvPr/>
        </p:nvSpPr>
        <p:spPr bwMode="auto">
          <a:xfrm>
            <a:off x="6888000" y="5607646"/>
            <a:ext cx="147508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ja-JP" altLang="en-US" sz="2000">
                <a:latin typeface="+mn-lt"/>
              </a:rPr>
              <a:t>配色の決定</a:t>
            </a:r>
          </a:p>
        </p:txBody>
      </p:sp>
      <p:sp>
        <p:nvSpPr>
          <p:cNvPr id="237606" name="AutoShape 38"/>
          <p:cNvSpPr>
            <a:spLocks noChangeArrowheads="1"/>
          </p:cNvSpPr>
          <p:nvPr/>
        </p:nvSpPr>
        <p:spPr bwMode="auto">
          <a:xfrm>
            <a:off x="6827675" y="5610820"/>
            <a:ext cx="1524000" cy="381000"/>
          </a:xfrm>
          <a:prstGeom prst="roundRect">
            <a:avLst>
              <a:gd name="adj" fmla="val 16667"/>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endParaRPr lang="ja-JP" altLang="en-US" sz="1800">
              <a:latin typeface="+mn-lt"/>
            </a:endParaRPr>
          </a:p>
        </p:txBody>
      </p:sp>
      <p:sp>
        <p:nvSpPr>
          <p:cNvPr id="237607" name="Line 39"/>
          <p:cNvSpPr>
            <a:spLocks noChangeShapeType="1"/>
          </p:cNvSpPr>
          <p:nvPr/>
        </p:nvSpPr>
        <p:spPr bwMode="auto">
          <a:xfrm>
            <a:off x="8885075" y="4404320"/>
            <a:ext cx="609600" cy="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37608" name="Line 40"/>
          <p:cNvSpPr>
            <a:spLocks noChangeShapeType="1"/>
          </p:cNvSpPr>
          <p:nvPr/>
        </p:nvSpPr>
        <p:spPr bwMode="auto">
          <a:xfrm>
            <a:off x="9799475" y="4404320"/>
            <a:ext cx="609600" cy="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37609" name="Line 41"/>
          <p:cNvSpPr>
            <a:spLocks noChangeShapeType="1"/>
          </p:cNvSpPr>
          <p:nvPr/>
        </p:nvSpPr>
        <p:spPr bwMode="auto">
          <a:xfrm flipV="1">
            <a:off x="8656475" y="3947120"/>
            <a:ext cx="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37610" name="Line 42"/>
          <p:cNvSpPr>
            <a:spLocks noChangeShapeType="1"/>
          </p:cNvSpPr>
          <p:nvPr/>
        </p:nvSpPr>
        <p:spPr bwMode="auto">
          <a:xfrm>
            <a:off x="10637675" y="4404320"/>
            <a:ext cx="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5" name="テキスト ボックス 44"/>
          <p:cNvSpPr txBox="1"/>
          <p:nvPr/>
        </p:nvSpPr>
        <p:spPr>
          <a:xfrm>
            <a:off x="239269" y="173501"/>
            <a:ext cx="864339" cy="461665"/>
          </a:xfrm>
          <a:prstGeom prst="rect">
            <a:avLst/>
          </a:prstGeom>
          <a:noFill/>
        </p:spPr>
        <p:txBody>
          <a:bodyPr wrap="none" rtlCol="0">
            <a:spAutoFit/>
          </a:bodyPr>
          <a:lstStyle/>
          <a:p>
            <a:r>
              <a:rPr lang="en-US" altLang="ja-JP" sz="2400" b="1" dirty="0">
                <a:solidFill>
                  <a:srgbClr val="FF0000"/>
                </a:solidFill>
              </a:rPr>
              <a:t>1998</a:t>
            </a:r>
            <a:endParaRPr lang="ja-JP" altLang="en-US" sz="2400" b="1" dirty="0">
              <a:solidFill>
                <a:srgbClr val="FF0000"/>
              </a:solidFill>
            </a:endParaRPr>
          </a:p>
        </p:txBody>
      </p:sp>
      <p:sp>
        <p:nvSpPr>
          <p:cNvPr id="2" name="矢印: 右 1">
            <a:extLst>
              <a:ext uri="{FF2B5EF4-FFF2-40B4-BE49-F238E27FC236}">
                <a16:creationId xmlns:a16="http://schemas.microsoft.com/office/drawing/2014/main" id="{111FC8B6-F874-4F10-836E-0206996548AF}"/>
              </a:ext>
            </a:extLst>
          </p:cNvPr>
          <p:cNvSpPr/>
          <p:nvPr/>
        </p:nvSpPr>
        <p:spPr>
          <a:xfrm>
            <a:off x="1704108" y="4661913"/>
            <a:ext cx="529513" cy="52251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a:extLst>
              <a:ext uri="{FF2B5EF4-FFF2-40B4-BE49-F238E27FC236}">
                <a16:creationId xmlns:a16="http://schemas.microsoft.com/office/drawing/2014/main" id="{BCD3F7BB-3420-4EA3-A6DA-90DE792A1CEA}"/>
              </a:ext>
            </a:extLst>
          </p:cNvPr>
          <p:cNvSpPr>
            <a:spLocks noGrp="1"/>
          </p:cNvSpPr>
          <p:nvPr>
            <p:ph type="sldNum" sz="quarter" idx="12"/>
          </p:nvPr>
        </p:nvSpPr>
        <p:spPr/>
        <p:txBody>
          <a:bodyPr/>
          <a:lstStyle/>
          <a:p>
            <a:fld id="{011825E6-0B3D-4B55-894C-2300E3F058C0}" type="slidenum">
              <a:rPr kumimoji="1" lang="ja-JP" altLang="en-US" smtClean="0"/>
              <a:t>71</a:t>
            </a:fld>
            <a:endParaRPr kumimoji="1" lang="ja-JP" altLang="en-US"/>
          </a:p>
        </p:txBody>
      </p:sp>
      <p:sp>
        <p:nvSpPr>
          <p:cNvPr id="47" name="太陽 46">
            <a:extLst>
              <a:ext uri="{FF2B5EF4-FFF2-40B4-BE49-F238E27FC236}">
                <a16:creationId xmlns:a16="http://schemas.microsoft.com/office/drawing/2014/main" id="{A8E37532-5D5B-453E-874A-A01A5BE17829}"/>
              </a:ext>
            </a:extLst>
          </p:cNvPr>
          <p:cNvSpPr/>
          <p:nvPr/>
        </p:nvSpPr>
        <p:spPr>
          <a:xfrm>
            <a:off x="11099800" y="136525"/>
            <a:ext cx="914400" cy="914400"/>
          </a:xfrm>
          <a:prstGeom prst="su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951465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a:xfrm>
            <a:off x="3919156" y="158496"/>
            <a:ext cx="5210176" cy="812800"/>
          </a:xfrm>
        </p:spPr>
        <p:txBody>
          <a:bodyPr/>
          <a:lstStyle/>
          <a:p>
            <a:pPr eaLnBrk="1" hangingPunct="1"/>
            <a:r>
              <a:rPr lang="ja-JP" altLang="en-US" sz="3200" dirty="0">
                <a:latin typeface="+mn-ea"/>
                <a:ea typeface="+mn-ea"/>
              </a:rPr>
              <a:t>デザインへの応用</a:t>
            </a:r>
          </a:p>
        </p:txBody>
      </p:sp>
      <p:pic>
        <p:nvPicPr>
          <p:cNvPr id="239619" name="Picture 3" descr="colo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9863" y="23876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20" name="Picture 4" descr="ama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1" y="2921000"/>
            <a:ext cx="220186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21" name="Picture 5" descr="ama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9676" y="2911475"/>
            <a:ext cx="220186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22" name="Picture 6" descr="color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32738" y="2378075"/>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23" name="Picture 7" descr="bas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1" y="2921000"/>
            <a:ext cx="220186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24" name="Text Box 8"/>
          <p:cNvSpPr txBox="1">
            <a:spLocks noChangeArrowheads="1"/>
          </p:cNvSpPr>
          <p:nvPr/>
        </p:nvSpPr>
        <p:spPr bwMode="auto">
          <a:xfrm>
            <a:off x="2819400" y="2082800"/>
            <a:ext cx="1098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ja-JP" altLang="en-US" sz="2400" dirty="0">
                <a:latin typeface="+mn-lt"/>
              </a:rPr>
              <a:t>原画像</a:t>
            </a:r>
          </a:p>
        </p:txBody>
      </p:sp>
      <p:sp>
        <p:nvSpPr>
          <p:cNvPr id="239625" name="Text Box 9"/>
          <p:cNvSpPr txBox="1">
            <a:spLocks noChangeArrowheads="1"/>
          </p:cNvSpPr>
          <p:nvPr/>
        </p:nvSpPr>
        <p:spPr bwMode="auto">
          <a:xfrm>
            <a:off x="4716463" y="1025526"/>
            <a:ext cx="2343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ja-JP" altLang="en-US" sz="1800">
                <a:latin typeface="+mn-lt"/>
              </a:rPr>
              <a:t>配色分類：ポルタメント</a:t>
            </a:r>
          </a:p>
        </p:txBody>
      </p:sp>
      <p:sp>
        <p:nvSpPr>
          <p:cNvPr id="239626" name="Text Box 10"/>
          <p:cNvSpPr txBox="1">
            <a:spLocks noChangeArrowheads="1"/>
          </p:cNvSpPr>
          <p:nvPr/>
        </p:nvSpPr>
        <p:spPr bwMode="auto">
          <a:xfrm>
            <a:off x="4716464" y="1320801"/>
            <a:ext cx="29114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ja-JP" altLang="en-US" sz="1800" dirty="0">
                <a:latin typeface="+mn-lt"/>
              </a:rPr>
              <a:t>配色効果：滑らかな効果</a:t>
            </a:r>
          </a:p>
        </p:txBody>
      </p:sp>
      <p:sp>
        <p:nvSpPr>
          <p:cNvPr id="239627" name="Text Box 11"/>
          <p:cNvSpPr txBox="1">
            <a:spLocks noChangeArrowheads="1"/>
          </p:cNvSpPr>
          <p:nvPr/>
        </p:nvSpPr>
        <p:spPr bwMode="auto">
          <a:xfrm>
            <a:off x="4700589" y="1663701"/>
            <a:ext cx="13684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ja-JP" altLang="en-US" sz="1800">
                <a:latin typeface="+mn-lt"/>
              </a:rPr>
              <a:t>配色数    ：３</a:t>
            </a:r>
          </a:p>
        </p:txBody>
      </p:sp>
      <p:sp>
        <p:nvSpPr>
          <p:cNvPr id="239628" name="Text Box 12"/>
          <p:cNvSpPr txBox="1">
            <a:spLocks noChangeArrowheads="1"/>
          </p:cNvSpPr>
          <p:nvPr/>
        </p:nvSpPr>
        <p:spPr bwMode="auto">
          <a:xfrm>
            <a:off x="7254875" y="1031876"/>
            <a:ext cx="2584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ja-JP" altLang="en-US" sz="1800">
                <a:latin typeface="+mn-lt"/>
              </a:rPr>
              <a:t>配色分類：近似補色配色</a:t>
            </a:r>
          </a:p>
        </p:txBody>
      </p:sp>
      <p:sp>
        <p:nvSpPr>
          <p:cNvPr id="239629" name="Text Box 13"/>
          <p:cNvSpPr txBox="1">
            <a:spLocks noChangeArrowheads="1"/>
          </p:cNvSpPr>
          <p:nvPr/>
        </p:nvSpPr>
        <p:spPr bwMode="auto">
          <a:xfrm>
            <a:off x="7239001" y="1311276"/>
            <a:ext cx="29114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ja-JP" altLang="en-US" sz="1800">
                <a:latin typeface="+mn-lt"/>
              </a:rPr>
              <a:t>配色効果：鮮やかな効果</a:t>
            </a:r>
          </a:p>
        </p:txBody>
      </p:sp>
      <p:sp>
        <p:nvSpPr>
          <p:cNvPr id="239630" name="Text Box 14"/>
          <p:cNvSpPr txBox="1">
            <a:spLocks noChangeArrowheads="1"/>
          </p:cNvSpPr>
          <p:nvPr/>
        </p:nvSpPr>
        <p:spPr bwMode="auto">
          <a:xfrm>
            <a:off x="7239001" y="1670051"/>
            <a:ext cx="13684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ja-JP" altLang="en-US" sz="1800">
                <a:latin typeface="+mn-lt"/>
              </a:rPr>
              <a:t>配色数    ：３</a:t>
            </a:r>
          </a:p>
        </p:txBody>
      </p:sp>
      <p:sp>
        <p:nvSpPr>
          <p:cNvPr id="239631" name="Text Box 15"/>
          <p:cNvSpPr txBox="1">
            <a:spLocks noChangeArrowheads="1"/>
          </p:cNvSpPr>
          <p:nvPr/>
        </p:nvSpPr>
        <p:spPr bwMode="auto">
          <a:xfrm>
            <a:off x="4679951" y="1930401"/>
            <a:ext cx="13700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ja-JP" altLang="en-US" sz="1800">
                <a:latin typeface="+mn-lt"/>
              </a:rPr>
              <a:t>選択した色：</a:t>
            </a:r>
          </a:p>
        </p:txBody>
      </p:sp>
      <p:sp>
        <p:nvSpPr>
          <p:cNvPr id="239632" name="Text Box 16"/>
          <p:cNvSpPr txBox="1">
            <a:spLocks noChangeArrowheads="1"/>
          </p:cNvSpPr>
          <p:nvPr/>
        </p:nvSpPr>
        <p:spPr bwMode="auto">
          <a:xfrm>
            <a:off x="7256463" y="1935163"/>
            <a:ext cx="13700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ja-JP" altLang="en-US" sz="1800">
                <a:latin typeface="+mn-lt"/>
              </a:rPr>
              <a:t>選択した色：</a:t>
            </a:r>
          </a:p>
        </p:txBody>
      </p:sp>
      <p:sp>
        <p:nvSpPr>
          <p:cNvPr id="239633" name="Rectangle 17"/>
          <p:cNvSpPr>
            <a:spLocks noChangeArrowheads="1"/>
          </p:cNvSpPr>
          <p:nvPr/>
        </p:nvSpPr>
        <p:spPr bwMode="auto">
          <a:xfrm>
            <a:off x="6164263" y="1930400"/>
            <a:ext cx="381000" cy="381000"/>
          </a:xfrm>
          <a:prstGeom prst="rect">
            <a:avLst/>
          </a:prstGeom>
          <a:solidFill>
            <a:srgbClr val="CE6D0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endParaRPr lang="ja-JP" altLang="en-US" sz="1800">
              <a:latin typeface="+mn-lt"/>
            </a:endParaRPr>
          </a:p>
        </p:txBody>
      </p:sp>
      <p:sp>
        <p:nvSpPr>
          <p:cNvPr id="239634" name="Rectangle 18"/>
          <p:cNvSpPr>
            <a:spLocks noChangeArrowheads="1"/>
          </p:cNvSpPr>
          <p:nvPr/>
        </p:nvSpPr>
        <p:spPr bwMode="auto">
          <a:xfrm>
            <a:off x="8855075" y="1920875"/>
            <a:ext cx="381000" cy="381000"/>
          </a:xfrm>
          <a:prstGeom prst="rect">
            <a:avLst/>
          </a:prstGeom>
          <a:solidFill>
            <a:srgbClr val="209F5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endParaRPr lang="ja-JP" altLang="en-US" sz="1800">
              <a:latin typeface="+mn-lt"/>
            </a:endParaRPr>
          </a:p>
        </p:txBody>
      </p:sp>
      <p:sp>
        <p:nvSpPr>
          <p:cNvPr id="239635" name="Rectangle 19"/>
          <p:cNvSpPr>
            <a:spLocks noChangeArrowheads="1"/>
          </p:cNvSpPr>
          <p:nvPr/>
        </p:nvSpPr>
        <p:spPr bwMode="auto">
          <a:xfrm>
            <a:off x="2311400" y="6102350"/>
            <a:ext cx="7823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ja-JP" altLang="en-US" sz="1800" dirty="0">
                <a:latin typeface="+mn-lt"/>
              </a:rPr>
              <a:t>町田芳明</a:t>
            </a:r>
            <a:r>
              <a:rPr lang="en-US" altLang="ja-JP" sz="1800" dirty="0">
                <a:latin typeface="+mn-lt"/>
              </a:rPr>
              <a:t>, </a:t>
            </a:r>
            <a:r>
              <a:rPr lang="ja-JP" altLang="en-US" sz="1800" dirty="0">
                <a:latin typeface="+mn-lt"/>
              </a:rPr>
              <a:t>近藤邦雄、野沢徳生</a:t>
            </a:r>
            <a:r>
              <a:rPr lang="en-US" altLang="ja-JP" sz="1800" dirty="0">
                <a:latin typeface="+mn-lt"/>
              </a:rPr>
              <a:t>,</a:t>
            </a:r>
            <a:r>
              <a:rPr lang="ja-JP" altLang="en-US" sz="1800" dirty="0">
                <a:latin typeface="+mn-lt"/>
              </a:rPr>
              <a:t>角度配色法による配色デザイン法 </a:t>
            </a:r>
            <a:r>
              <a:rPr lang="en-US" altLang="ja-JP" sz="1800" dirty="0">
                <a:latin typeface="+mn-lt"/>
              </a:rPr>
              <a:t>,</a:t>
            </a:r>
          </a:p>
          <a:p>
            <a:pPr eaLnBrk="1" hangingPunct="1">
              <a:spcBef>
                <a:spcPct val="0"/>
              </a:spcBef>
              <a:buFontTx/>
              <a:buNone/>
            </a:pPr>
            <a:r>
              <a:rPr lang="ja-JP" altLang="en-US" sz="1800" dirty="0">
                <a:latin typeface="+mn-lt"/>
              </a:rPr>
              <a:t>日本図学会</a:t>
            </a:r>
            <a:r>
              <a:rPr lang="en-US" altLang="ja-JP" sz="1800" dirty="0">
                <a:latin typeface="+mn-lt"/>
              </a:rPr>
              <a:t>1998</a:t>
            </a:r>
            <a:r>
              <a:rPr lang="ja-JP" altLang="en-US" sz="1800" dirty="0">
                <a:latin typeface="+mn-lt"/>
              </a:rPr>
              <a:t>年度大会学術講演論文集、</a:t>
            </a:r>
            <a:r>
              <a:rPr lang="en-US" altLang="ja-JP" sz="1800" dirty="0">
                <a:latin typeface="+mn-lt"/>
              </a:rPr>
              <a:t>pp.85-90,1998.5</a:t>
            </a:r>
          </a:p>
        </p:txBody>
      </p:sp>
      <p:sp>
        <p:nvSpPr>
          <p:cNvPr id="20" name="テキスト ボックス 19"/>
          <p:cNvSpPr txBox="1"/>
          <p:nvPr/>
        </p:nvSpPr>
        <p:spPr>
          <a:xfrm>
            <a:off x="240068" y="183423"/>
            <a:ext cx="864339" cy="461665"/>
          </a:xfrm>
          <a:prstGeom prst="rect">
            <a:avLst/>
          </a:prstGeom>
          <a:noFill/>
        </p:spPr>
        <p:txBody>
          <a:bodyPr wrap="none" rtlCol="0">
            <a:spAutoFit/>
          </a:bodyPr>
          <a:lstStyle/>
          <a:p>
            <a:r>
              <a:rPr lang="en-US" altLang="ja-JP" sz="2400" b="1" dirty="0">
                <a:solidFill>
                  <a:srgbClr val="FF0000"/>
                </a:solidFill>
              </a:rPr>
              <a:t>1998</a:t>
            </a:r>
            <a:endParaRPr lang="ja-JP" altLang="en-US" sz="2400" b="1" dirty="0">
              <a:solidFill>
                <a:srgbClr val="FF0000"/>
              </a:solidFill>
            </a:endParaRPr>
          </a:p>
        </p:txBody>
      </p:sp>
      <p:sp>
        <p:nvSpPr>
          <p:cNvPr id="2" name="スライド番号プレースホルダー 1">
            <a:extLst>
              <a:ext uri="{FF2B5EF4-FFF2-40B4-BE49-F238E27FC236}">
                <a16:creationId xmlns:a16="http://schemas.microsoft.com/office/drawing/2014/main" id="{7D9F5A23-9EEC-430B-A12A-8237A00EC986}"/>
              </a:ext>
            </a:extLst>
          </p:cNvPr>
          <p:cNvSpPr>
            <a:spLocks noGrp="1"/>
          </p:cNvSpPr>
          <p:nvPr>
            <p:ph type="sldNum" sz="quarter" idx="12"/>
          </p:nvPr>
        </p:nvSpPr>
        <p:spPr/>
        <p:txBody>
          <a:bodyPr/>
          <a:lstStyle/>
          <a:p>
            <a:fld id="{011825E6-0B3D-4B55-894C-2300E3F058C0}" type="slidenum">
              <a:rPr kumimoji="1" lang="ja-JP" altLang="en-US" smtClean="0"/>
              <a:t>72</a:t>
            </a:fld>
            <a:endParaRPr kumimoji="1" lang="ja-JP" altLang="en-US"/>
          </a:p>
        </p:txBody>
      </p:sp>
    </p:spTree>
    <p:extLst>
      <p:ext uri="{BB962C8B-B14F-4D97-AF65-F5344CB8AC3E}">
        <p14:creationId xmlns:p14="http://schemas.microsoft.com/office/powerpoint/2010/main" val="3243726982"/>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a:xfrm>
            <a:off x="1847850" y="0"/>
            <a:ext cx="8229600" cy="1143000"/>
          </a:xfrm>
        </p:spPr>
        <p:txBody>
          <a:bodyPr/>
          <a:lstStyle/>
          <a:p>
            <a:pPr algn="ctr" eaLnBrk="1" hangingPunct="1"/>
            <a:r>
              <a:rPr lang="ja-JP" altLang="en-US" sz="3200"/>
              <a:t>画像の配色変更</a:t>
            </a:r>
          </a:p>
        </p:txBody>
      </p:sp>
      <p:sp>
        <p:nvSpPr>
          <p:cNvPr id="240643" name="Text Box 3"/>
          <p:cNvSpPr txBox="1">
            <a:spLocks noChangeArrowheads="1"/>
          </p:cNvSpPr>
          <p:nvPr/>
        </p:nvSpPr>
        <p:spPr bwMode="auto">
          <a:xfrm>
            <a:off x="2133601" y="5175921"/>
            <a:ext cx="274466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ja-JP" altLang="en-US" sz="2000">
                <a:latin typeface="+mn-ea"/>
                <a:ea typeface="+mn-ea"/>
              </a:rPr>
              <a:t>元画像とイメージカラー</a:t>
            </a:r>
          </a:p>
        </p:txBody>
      </p:sp>
      <p:sp>
        <p:nvSpPr>
          <p:cNvPr id="240644" name="Text Box 4"/>
          <p:cNvSpPr txBox="1">
            <a:spLocks noChangeArrowheads="1"/>
          </p:cNvSpPr>
          <p:nvPr/>
        </p:nvSpPr>
        <p:spPr bwMode="auto">
          <a:xfrm>
            <a:off x="8382000" y="4798012"/>
            <a:ext cx="1200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ja-JP" altLang="en-US" sz="2000" dirty="0">
                <a:latin typeface="+mn-ea"/>
                <a:ea typeface="+mn-ea"/>
              </a:rPr>
              <a:t>出力画像</a:t>
            </a:r>
          </a:p>
        </p:txBody>
      </p:sp>
      <p:sp>
        <p:nvSpPr>
          <p:cNvPr id="240645" name="AutoShape 5"/>
          <p:cNvSpPr>
            <a:spLocks noChangeArrowheads="1"/>
          </p:cNvSpPr>
          <p:nvPr/>
        </p:nvSpPr>
        <p:spPr bwMode="auto">
          <a:xfrm>
            <a:off x="1905000" y="980728"/>
            <a:ext cx="2971800" cy="4680520"/>
          </a:xfrm>
          <a:prstGeom prst="roundRect">
            <a:avLst>
              <a:gd name="adj" fmla="val 6144"/>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endParaRPr lang="ja-JP" altLang="en-US" sz="1800">
              <a:latin typeface="+mn-ea"/>
              <a:ea typeface="+mn-ea"/>
            </a:endParaRPr>
          </a:p>
        </p:txBody>
      </p:sp>
      <p:sp>
        <p:nvSpPr>
          <p:cNvPr id="240646" name="AutoShape 6"/>
          <p:cNvSpPr>
            <a:spLocks noChangeArrowheads="1"/>
          </p:cNvSpPr>
          <p:nvPr/>
        </p:nvSpPr>
        <p:spPr bwMode="auto">
          <a:xfrm>
            <a:off x="7315200" y="980728"/>
            <a:ext cx="3124200" cy="4347592"/>
          </a:xfrm>
          <a:prstGeom prst="roundRect">
            <a:avLst>
              <a:gd name="adj" fmla="val 7926"/>
            </a:avLst>
          </a:prstGeom>
          <a:noFill/>
          <a:ln w="9525">
            <a:solidFill>
              <a:schemeClr val="tx1"/>
            </a:solidFill>
            <a:round/>
            <a:headEnd/>
            <a:tailEnd/>
          </a:ln>
          <a:effectLst/>
          <a:extLst>
            <a:ext uri="{909E8E84-426E-40DD-AFC4-6F175D3DCCD1}">
              <a14:hiddenFill xmlns:a14="http://schemas.microsoft.com/office/drawing/2010/main">
                <a:solidFill>
                  <a:schemeClr val="accent1">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endParaRPr lang="ja-JP" altLang="en-US" sz="1800">
              <a:latin typeface="+mn-ea"/>
              <a:ea typeface="+mn-ea"/>
            </a:endParaRPr>
          </a:p>
        </p:txBody>
      </p:sp>
      <p:sp>
        <p:nvSpPr>
          <p:cNvPr id="240647" name="Text Box 7"/>
          <p:cNvSpPr txBox="1">
            <a:spLocks noChangeArrowheads="1"/>
          </p:cNvSpPr>
          <p:nvPr/>
        </p:nvSpPr>
        <p:spPr bwMode="auto">
          <a:xfrm>
            <a:off x="5105400" y="4566320"/>
            <a:ext cx="195758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ja-JP" altLang="en-US" sz="1800" dirty="0">
                <a:latin typeface="+mn-ea"/>
                <a:ea typeface="+mn-ea"/>
              </a:rPr>
              <a:t>分類：セクスタード</a:t>
            </a:r>
          </a:p>
        </p:txBody>
      </p:sp>
      <p:sp>
        <p:nvSpPr>
          <p:cNvPr id="240648" name="Text Box 8"/>
          <p:cNvSpPr txBox="1">
            <a:spLocks noChangeArrowheads="1"/>
          </p:cNvSpPr>
          <p:nvPr/>
        </p:nvSpPr>
        <p:spPr bwMode="auto">
          <a:xfrm>
            <a:off x="5233854" y="3501008"/>
            <a:ext cx="180049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ja-JP" altLang="en-US" sz="1800" dirty="0">
                <a:latin typeface="+mn-ea"/>
                <a:ea typeface="+mn-ea"/>
              </a:rPr>
              <a:t>調和配色の生成</a:t>
            </a:r>
          </a:p>
        </p:txBody>
      </p:sp>
      <p:sp>
        <p:nvSpPr>
          <p:cNvPr id="240649" name="AutoShape 9"/>
          <p:cNvSpPr>
            <a:spLocks noChangeArrowheads="1"/>
          </p:cNvSpPr>
          <p:nvPr/>
        </p:nvSpPr>
        <p:spPr bwMode="auto">
          <a:xfrm>
            <a:off x="5029200" y="3270920"/>
            <a:ext cx="2209800" cy="1905000"/>
          </a:xfrm>
          <a:prstGeom prst="roundRect">
            <a:avLst>
              <a:gd name="adj" fmla="val 8833"/>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endParaRPr lang="ja-JP" altLang="en-US" sz="1800">
              <a:latin typeface="+mn-ea"/>
              <a:ea typeface="+mn-ea"/>
            </a:endParaRPr>
          </a:p>
        </p:txBody>
      </p:sp>
      <p:sp>
        <p:nvSpPr>
          <p:cNvPr id="240650" name="AutoShape 10"/>
          <p:cNvSpPr>
            <a:spLocks noChangeArrowheads="1"/>
          </p:cNvSpPr>
          <p:nvPr/>
        </p:nvSpPr>
        <p:spPr bwMode="auto">
          <a:xfrm>
            <a:off x="5105400" y="2282729"/>
            <a:ext cx="2057400" cy="863600"/>
          </a:xfrm>
          <a:prstGeom prst="rightArrow">
            <a:avLst>
              <a:gd name="adj1" fmla="val 50000"/>
              <a:gd name="adj2" fmla="val 59559"/>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eaLnBrk="1" hangingPunct="1">
              <a:spcBef>
                <a:spcPct val="0"/>
              </a:spcBef>
              <a:buFontTx/>
              <a:buNone/>
            </a:pPr>
            <a:r>
              <a:rPr lang="ja-JP" altLang="en-US" sz="1800" dirty="0">
                <a:latin typeface="+mn-ea"/>
                <a:ea typeface="+mn-ea"/>
              </a:rPr>
              <a:t>調和配色の利用</a:t>
            </a:r>
          </a:p>
        </p:txBody>
      </p:sp>
      <p:pic>
        <p:nvPicPr>
          <p:cNvPr id="240651" name="Picture 11" descr="72_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956721"/>
            <a:ext cx="1828800"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52" name="Picture 12" descr="7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1137320"/>
            <a:ext cx="23622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53" name="Picture 13" descr="gazou73_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4718721"/>
            <a:ext cx="27432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54" name="Picture 14" descr="73_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0" y="1137320"/>
            <a:ext cx="257968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テキスト ボックス 14"/>
          <p:cNvSpPr txBox="1"/>
          <p:nvPr/>
        </p:nvSpPr>
        <p:spPr>
          <a:xfrm>
            <a:off x="301028" y="244383"/>
            <a:ext cx="864339" cy="461665"/>
          </a:xfrm>
          <a:prstGeom prst="rect">
            <a:avLst/>
          </a:prstGeom>
          <a:noFill/>
        </p:spPr>
        <p:txBody>
          <a:bodyPr wrap="none" rtlCol="0">
            <a:spAutoFit/>
          </a:bodyPr>
          <a:lstStyle/>
          <a:p>
            <a:r>
              <a:rPr lang="en-US" altLang="ja-JP" sz="2400" b="1" dirty="0">
                <a:solidFill>
                  <a:srgbClr val="FF0000"/>
                </a:solidFill>
              </a:rPr>
              <a:t>2003</a:t>
            </a:r>
            <a:endParaRPr lang="ja-JP" altLang="en-US" sz="2400" b="1" dirty="0">
              <a:solidFill>
                <a:srgbClr val="FF0000"/>
              </a:solidFill>
            </a:endParaRPr>
          </a:p>
        </p:txBody>
      </p:sp>
      <p:sp>
        <p:nvSpPr>
          <p:cNvPr id="2" name="正方形/長方形 1"/>
          <p:cNvSpPr/>
          <p:nvPr/>
        </p:nvSpPr>
        <p:spPr>
          <a:xfrm>
            <a:off x="1292352" y="5864968"/>
            <a:ext cx="9995627" cy="830997"/>
          </a:xfrm>
          <a:prstGeom prst="rect">
            <a:avLst/>
          </a:prstGeom>
        </p:spPr>
        <p:txBody>
          <a:bodyPr wrap="square">
            <a:spAutoFit/>
          </a:bodyPr>
          <a:lstStyle/>
          <a:p>
            <a:pPr lvl="0"/>
            <a:r>
              <a:rPr lang="en-US" altLang="ja-JP" sz="1600" dirty="0"/>
              <a:t>Hiroki IMAHASHI, Kunio KONDO, Yoshiaki MACHIDA ,Masahiro TAKAHASHI, Knowledge Based Color Coordinate System and its Application, Asia Digital Art and  Design Association, International Journal of ADADA, Vol.1, pp.37-42, </a:t>
            </a:r>
            <a:r>
              <a:rPr lang="en-US" altLang="ja-JP" sz="1600" dirty="0">
                <a:solidFill>
                  <a:srgbClr val="FF0000"/>
                </a:solidFill>
              </a:rPr>
              <a:t>2004</a:t>
            </a:r>
            <a:r>
              <a:rPr lang="en-US" altLang="ja-JP" sz="1600" dirty="0"/>
              <a:t>.4 ( ADADA International proceeding </a:t>
            </a:r>
            <a:r>
              <a:rPr lang="en-US" altLang="ja-JP" sz="1600" dirty="0">
                <a:solidFill>
                  <a:srgbClr val="FF0000"/>
                </a:solidFill>
              </a:rPr>
              <a:t>2003</a:t>
            </a:r>
            <a:r>
              <a:rPr lang="en-US" altLang="ja-JP" sz="1600" dirty="0"/>
              <a:t>)</a:t>
            </a:r>
            <a:endParaRPr lang="ja-JP" altLang="ja-JP" sz="1600" dirty="0"/>
          </a:p>
        </p:txBody>
      </p:sp>
      <p:sp>
        <p:nvSpPr>
          <p:cNvPr id="3" name="スライド番号プレースホルダー 2">
            <a:extLst>
              <a:ext uri="{FF2B5EF4-FFF2-40B4-BE49-F238E27FC236}">
                <a16:creationId xmlns:a16="http://schemas.microsoft.com/office/drawing/2014/main" id="{02B8EB8D-3F23-437D-A371-EF6CD570B9EA}"/>
              </a:ext>
            </a:extLst>
          </p:cNvPr>
          <p:cNvSpPr>
            <a:spLocks noGrp="1"/>
          </p:cNvSpPr>
          <p:nvPr>
            <p:ph type="sldNum" sz="quarter" idx="12"/>
          </p:nvPr>
        </p:nvSpPr>
        <p:spPr/>
        <p:txBody>
          <a:bodyPr/>
          <a:lstStyle/>
          <a:p>
            <a:fld id="{011825E6-0B3D-4B55-894C-2300E3F058C0}" type="slidenum">
              <a:rPr kumimoji="1" lang="ja-JP" altLang="en-US" smtClean="0"/>
              <a:t>73</a:t>
            </a:fld>
            <a:endParaRPr kumimoji="1" lang="ja-JP" altLang="en-US"/>
          </a:p>
        </p:txBody>
      </p:sp>
    </p:spTree>
    <p:extLst>
      <p:ext uri="{BB962C8B-B14F-4D97-AF65-F5344CB8AC3E}">
        <p14:creationId xmlns:p14="http://schemas.microsoft.com/office/powerpoint/2010/main" val="2226161778"/>
      </p:ext>
    </p:extLst>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7" name="AutoShape 9"/>
          <p:cNvSpPr>
            <a:spLocks noChangeArrowheads="1"/>
          </p:cNvSpPr>
          <p:nvPr/>
        </p:nvSpPr>
        <p:spPr bwMode="auto">
          <a:xfrm>
            <a:off x="417717" y="2053977"/>
            <a:ext cx="3390900" cy="2376265"/>
          </a:xfrm>
          <a:prstGeom prst="roundRect">
            <a:avLst>
              <a:gd name="adj" fmla="val 7000"/>
            </a:avLst>
          </a:prstGeom>
          <a:solidFill>
            <a:schemeClr val="bg2"/>
          </a:solidFill>
          <a:ln w="9525">
            <a:solidFill>
              <a:schemeClr val="tx1"/>
            </a:solidFill>
            <a:round/>
            <a:headEnd/>
            <a:tailEnd/>
          </a:ln>
          <a:effec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endParaRPr lang="ja-JP" altLang="en-US" sz="1800"/>
          </a:p>
        </p:txBody>
      </p:sp>
      <p:sp>
        <p:nvSpPr>
          <p:cNvPr id="242690" name="Rectangle 2"/>
          <p:cNvSpPr>
            <a:spLocks noGrp="1" noChangeArrowheads="1"/>
          </p:cNvSpPr>
          <p:nvPr>
            <p:ph type="title"/>
          </p:nvPr>
        </p:nvSpPr>
        <p:spPr>
          <a:xfrm>
            <a:off x="812800" y="261938"/>
            <a:ext cx="8229600" cy="778098"/>
          </a:xfrm>
          <a:noFill/>
        </p:spPr>
        <p:txBody>
          <a:bodyPr/>
          <a:lstStyle/>
          <a:p>
            <a:pPr algn="l" eaLnBrk="1" hangingPunct="1"/>
            <a:r>
              <a:rPr lang="ja-JP" altLang="en-US" sz="3200" dirty="0">
                <a:sym typeface="Wingdings" pitchFamily="2" charset="2"/>
              </a:rPr>
              <a:t>調和配色と配色変換例</a:t>
            </a:r>
          </a:p>
        </p:txBody>
      </p:sp>
      <p:pic>
        <p:nvPicPr>
          <p:cNvPr id="2426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2600" y="2328302"/>
            <a:ext cx="7586980" cy="2357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2693" name="Picture 5" descr="7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655" y="2218379"/>
            <a:ext cx="1236662"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4" name="Picture 6" descr="72_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067" y="4039241"/>
            <a:ext cx="1320800"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5" name="Picture 7" descr="73_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7968" y="2242191"/>
            <a:ext cx="1223963"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6" name="AutoShape 8"/>
          <p:cNvSpPr>
            <a:spLocks noChangeArrowheads="1"/>
          </p:cNvSpPr>
          <p:nvPr/>
        </p:nvSpPr>
        <p:spPr bwMode="auto">
          <a:xfrm>
            <a:off x="1841705" y="2975617"/>
            <a:ext cx="552450" cy="385763"/>
          </a:xfrm>
          <a:prstGeom prst="rightArrow">
            <a:avLst>
              <a:gd name="adj1" fmla="val 44565"/>
              <a:gd name="adj2" fmla="val 83539"/>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endParaRPr lang="ja-JP" altLang="en-US" sz="1800"/>
          </a:p>
        </p:txBody>
      </p:sp>
      <p:sp>
        <p:nvSpPr>
          <p:cNvPr id="242698" name="Text Box 10"/>
          <p:cNvSpPr txBox="1">
            <a:spLocks noChangeArrowheads="1"/>
          </p:cNvSpPr>
          <p:nvPr/>
        </p:nvSpPr>
        <p:spPr bwMode="auto">
          <a:xfrm>
            <a:off x="548434" y="1209135"/>
            <a:ext cx="357181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None/>
            </a:pPr>
            <a:r>
              <a:rPr kumimoji="0" lang="ja-JP" altLang="en-US" sz="2000" dirty="0">
                <a:latin typeface="+mn-ea"/>
              </a:rPr>
              <a:t>町田，日本図学会，</a:t>
            </a:r>
            <a:r>
              <a:rPr kumimoji="0" lang="en-US" altLang="ja-JP" sz="2000" dirty="0">
                <a:solidFill>
                  <a:srgbClr val="FF0000"/>
                </a:solidFill>
                <a:latin typeface="+mn-ea"/>
              </a:rPr>
              <a:t>1998</a:t>
            </a:r>
          </a:p>
          <a:p>
            <a:pPr eaLnBrk="1" hangingPunct="1">
              <a:spcBef>
                <a:spcPct val="0"/>
              </a:spcBef>
              <a:buFontTx/>
              <a:buNone/>
            </a:pPr>
            <a:r>
              <a:rPr kumimoji="0" lang="en-US" altLang="ja-JP" sz="2000" dirty="0">
                <a:latin typeface="+mn-ea"/>
                <a:ea typeface="+mn-ea"/>
              </a:rPr>
              <a:t>Imahashi,Kondo,ADADA</a:t>
            </a:r>
            <a:r>
              <a:rPr kumimoji="0" lang="en-US" altLang="ja-JP" sz="2000" dirty="0">
                <a:solidFill>
                  <a:srgbClr val="FF0000"/>
                </a:solidFill>
                <a:latin typeface="+mn-ea"/>
                <a:ea typeface="+mn-ea"/>
              </a:rPr>
              <a:t>2003</a:t>
            </a:r>
          </a:p>
        </p:txBody>
      </p:sp>
      <p:sp>
        <p:nvSpPr>
          <p:cNvPr id="12" name="テキスト ボックス 11"/>
          <p:cNvSpPr txBox="1"/>
          <p:nvPr/>
        </p:nvSpPr>
        <p:spPr>
          <a:xfrm>
            <a:off x="9738918" y="1235999"/>
            <a:ext cx="1983235" cy="400110"/>
          </a:xfrm>
          <a:prstGeom prst="rect">
            <a:avLst/>
          </a:prstGeom>
          <a:noFill/>
        </p:spPr>
        <p:txBody>
          <a:bodyPr wrap="none" rtlCol="0">
            <a:spAutoFit/>
          </a:bodyPr>
          <a:lstStyle/>
          <a:p>
            <a:r>
              <a:rPr lang="en-US" altLang="ja-JP" sz="2000" dirty="0">
                <a:solidFill>
                  <a:srgbClr val="FF0000"/>
                </a:solidFill>
              </a:rPr>
              <a:t>SIGGRAPH2006</a:t>
            </a:r>
            <a:endParaRPr lang="ja-JP" altLang="en-US" sz="2000" dirty="0">
              <a:solidFill>
                <a:srgbClr val="FF0000"/>
              </a:solidFill>
            </a:endParaRPr>
          </a:p>
        </p:txBody>
      </p:sp>
      <p:sp>
        <p:nvSpPr>
          <p:cNvPr id="13" name="Rectangle 5">
            <a:extLst>
              <a:ext uri="{FF2B5EF4-FFF2-40B4-BE49-F238E27FC236}">
                <a16:creationId xmlns:a16="http://schemas.microsoft.com/office/drawing/2014/main" id="{DEC12823-15B0-48C7-BD64-C435A6560A43}"/>
              </a:ext>
            </a:extLst>
          </p:cNvPr>
          <p:cNvSpPr>
            <a:spLocks noChangeArrowheads="1"/>
          </p:cNvSpPr>
          <p:nvPr/>
        </p:nvSpPr>
        <p:spPr bwMode="auto">
          <a:xfrm>
            <a:off x="4641850" y="1704278"/>
            <a:ext cx="746125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kumimoji="0" lang="en-US" altLang="ja-JP" sz="1600" dirty="0"/>
              <a:t>Daniel Cohen-Or, Olga </a:t>
            </a:r>
            <a:r>
              <a:rPr kumimoji="0" lang="en-US" altLang="ja-JP" sz="1600" dirty="0" err="1"/>
              <a:t>Sorkine</a:t>
            </a:r>
            <a:r>
              <a:rPr kumimoji="0" lang="en-US" altLang="ja-JP" sz="1600" dirty="0"/>
              <a:t>, Ran Gal, </a:t>
            </a:r>
            <a:r>
              <a:rPr kumimoji="0" lang="en-US" altLang="ja-JP" sz="1600" dirty="0" err="1"/>
              <a:t>Tommer</a:t>
            </a:r>
            <a:r>
              <a:rPr kumimoji="0" lang="en-US" altLang="ja-JP" sz="1600" dirty="0"/>
              <a:t> </a:t>
            </a:r>
            <a:r>
              <a:rPr kumimoji="0" lang="en-US" altLang="ja-JP" sz="1600" dirty="0" err="1"/>
              <a:t>Leyvand</a:t>
            </a:r>
            <a:r>
              <a:rPr kumimoji="0" lang="en-US" altLang="ja-JP" sz="1600" dirty="0"/>
              <a:t>, Ying Qing Xu</a:t>
            </a:r>
          </a:p>
        </p:txBody>
      </p:sp>
      <p:sp>
        <p:nvSpPr>
          <p:cNvPr id="15" name="Rectangle 2">
            <a:extLst>
              <a:ext uri="{FF2B5EF4-FFF2-40B4-BE49-F238E27FC236}">
                <a16:creationId xmlns:a16="http://schemas.microsoft.com/office/drawing/2014/main" id="{F4BD72A0-598B-49FA-BC3A-5659DD64C68C}"/>
              </a:ext>
            </a:extLst>
          </p:cNvPr>
          <p:cNvSpPr txBox="1">
            <a:spLocks noChangeArrowheads="1"/>
          </p:cNvSpPr>
          <p:nvPr/>
        </p:nvSpPr>
        <p:spPr>
          <a:xfrm>
            <a:off x="4636008" y="820738"/>
            <a:ext cx="5295392" cy="1143000"/>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000" kern="1200">
                <a:solidFill>
                  <a:schemeClr val="tx1"/>
                </a:solidFill>
                <a:latin typeface="+mj-lt"/>
                <a:ea typeface="+mj-ea"/>
                <a:cs typeface="+mj-cs"/>
              </a:defRPr>
            </a:lvl1pPr>
          </a:lstStyle>
          <a:p>
            <a:r>
              <a:rPr lang="en-US" altLang="ja-JP">
                <a:sym typeface="Wingdings" pitchFamily="2" charset="2"/>
              </a:rPr>
              <a:t>Color Harmonization</a:t>
            </a:r>
            <a:endParaRPr lang="en-US" altLang="ja-JP" dirty="0">
              <a:sym typeface="Wingdings" pitchFamily="2" charset="2"/>
            </a:endParaRPr>
          </a:p>
        </p:txBody>
      </p:sp>
      <p:sp>
        <p:nvSpPr>
          <p:cNvPr id="16" name="Rectangle 3">
            <a:extLst>
              <a:ext uri="{FF2B5EF4-FFF2-40B4-BE49-F238E27FC236}">
                <a16:creationId xmlns:a16="http://schemas.microsoft.com/office/drawing/2014/main" id="{34E442C0-A466-4DFF-82D0-D30EE320ED84}"/>
              </a:ext>
            </a:extLst>
          </p:cNvPr>
          <p:cNvSpPr>
            <a:spLocks noGrp="1" noChangeArrowheads="1"/>
          </p:cNvSpPr>
          <p:nvPr>
            <p:ph type="body" sz="half" idx="1"/>
          </p:nvPr>
        </p:nvSpPr>
        <p:spPr>
          <a:xfrm>
            <a:off x="4052316" y="4773676"/>
            <a:ext cx="7847584" cy="1843024"/>
          </a:xfrm>
          <a:noFill/>
        </p:spPr>
        <p:txBody>
          <a:bodyPr>
            <a:normAutofit lnSpcReduction="10000"/>
          </a:bodyPr>
          <a:lstStyle/>
          <a:p>
            <a:pPr eaLnBrk="1" hangingPunct="1">
              <a:lnSpc>
                <a:spcPct val="90000"/>
              </a:lnSpc>
            </a:pPr>
            <a:r>
              <a:rPr lang="ja-JP" altLang="en-US" sz="2000" dirty="0">
                <a:sym typeface="Wingdings" pitchFamily="2" charset="2"/>
              </a:rPr>
              <a:t>写真や画像の元の色をなるべく崩さずに色の調和の質を良くする手法</a:t>
            </a:r>
          </a:p>
          <a:p>
            <a:pPr lvl="1" eaLnBrk="1" hangingPunct="1">
              <a:lnSpc>
                <a:spcPct val="90000"/>
              </a:lnSpc>
            </a:pPr>
            <a:r>
              <a:rPr lang="ja-JP" altLang="en-US" sz="2000" dirty="0">
                <a:sym typeface="Wingdings" pitchFamily="2" charset="2"/>
              </a:rPr>
              <a:t>カラー画像から，最適な色調和スキームを見つけ、画像空間において近傍色のコヒーレンスを求める</a:t>
            </a:r>
          </a:p>
          <a:p>
            <a:pPr eaLnBrk="1" hangingPunct="1">
              <a:lnSpc>
                <a:spcPct val="90000"/>
              </a:lnSpc>
            </a:pPr>
            <a:r>
              <a:rPr lang="ja-JP" altLang="en-US" sz="2000" dirty="0">
                <a:sym typeface="Wingdings" pitchFamily="2" charset="2"/>
              </a:rPr>
              <a:t>調和を崩さずに色相を変えることにより元画像から自動的に色合いを良くした画像生成</a:t>
            </a:r>
          </a:p>
        </p:txBody>
      </p:sp>
      <p:sp>
        <p:nvSpPr>
          <p:cNvPr id="2" name="スライド番号プレースホルダー 1">
            <a:extLst>
              <a:ext uri="{FF2B5EF4-FFF2-40B4-BE49-F238E27FC236}">
                <a16:creationId xmlns:a16="http://schemas.microsoft.com/office/drawing/2014/main" id="{CDC668B9-3829-44D5-BBE2-4775434C2628}"/>
              </a:ext>
            </a:extLst>
          </p:cNvPr>
          <p:cNvSpPr>
            <a:spLocks noGrp="1"/>
          </p:cNvSpPr>
          <p:nvPr>
            <p:ph type="sldNum" sz="quarter" idx="12"/>
          </p:nvPr>
        </p:nvSpPr>
        <p:spPr>
          <a:xfrm>
            <a:off x="9306515" y="6388719"/>
            <a:ext cx="2743200" cy="365125"/>
          </a:xfrm>
        </p:spPr>
        <p:txBody>
          <a:bodyPr/>
          <a:lstStyle/>
          <a:p>
            <a:pPr>
              <a:defRPr/>
            </a:pPr>
            <a:fld id="{A871B812-A009-4ABA-AAB1-66D55C2C7678}" type="slidenum">
              <a:rPr lang="en-US" altLang="ja-JP" smtClean="0"/>
              <a:pPr>
                <a:defRPr/>
              </a:pPr>
              <a:t>74</a:t>
            </a:fld>
            <a:endParaRPr lang="en-US" altLang="ja-JP" dirty="0"/>
          </a:p>
        </p:txBody>
      </p:sp>
    </p:spTree>
    <p:extLst>
      <p:ext uri="{BB962C8B-B14F-4D97-AF65-F5344CB8AC3E}">
        <p14:creationId xmlns:p14="http://schemas.microsoft.com/office/powerpoint/2010/main" val="2735111790"/>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4557C9-90C9-4944-88F0-92B17BD8854A}"/>
              </a:ext>
            </a:extLst>
          </p:cNvPr>
          <p:cNvSpPr>
            <a:spLocks noGrp="1"/>
          </p:cNvSpPr>
          <p:nvPr>
            <p:ph type="title"/>
          </p:nvPr>
        </p:nvSpPr>
        <p:spPr/>
        <p:txBody>
          <a:bodyPr/>
          <a:lstStyle/>
          <a:p>
            <a:r>
              <a:rPr kumimoji="1" lang="ja-JP" altLang="en-US" dirty="0">
                <a:solidFill>
                  <a:schemeClr val="tx1">
                    <a:lumMod val="75000"/>
                    <a:lumOff val="25000"/>
                  </a:schemeClr>
                </a:solidFill>
              </a:rPr>
              <a:t>学び　その</a:t>
            </a:r>
            <a:r>
              <a:rPr lang="en-US" altLang="ja-JP" dirty="0">
                <a:solidFill>
                  <a:schemeClr val="tx1">
                    <a:lumMod val="75000"/>
                    <a:lumOff val="25000"/>
                  </a:schemeClr>
                </a:solidFill>
              </a:rPr>
              <a:t>7</a:t>
            </a:r>
            <a:endParaRPr kumimoji="1" lang="ja-JP" altLang="en-US" dirty="0">
              <a:solidFill>
                <a:schemeClr val="tx1">
                  <a:lumMod val="75000"/>
                  <a:lumOff val="25000"/>
                </a:schemeClr>
              </a:solidFill>
            </a:endParaRPr>
          </a:p>
        </p:txBody>
      </p:sp>
      <p:sp>
        <p:nvSpPr>
          <p:cNvPr id="3" name="コンテンツ プレースホルダー 2">
            <a:extLst>
              <a:ext uri="{FF2B5EF4-FFF2-40B4-BE49-F238E27FC236}">
                <a16:creationId xmlns:a16="http://schemas.microsoft.com/office/drawing/2014/main" id="{985A13AE-D9C2-4DDD-8B5A-492828B0FC61}"/>
              </a:ext>
            </a:extLst>
          </p:cNvPr>
          <p:cNvSpPr>
            <a:spLocks noGrp="1"/>
          </p:cNvSpPr>
          <p:nvPr>
            <p:ph idx="1"/>
          </p:nvPr>
        </p:nvSpPr>
        <p:spPr/>
        <p:txBody>
          <a:bodyPr>
            <a:normAutofit lnSpcReduction="10000"/>
          </a:bodyPr>
          <a:lstStyle/>
          <a:p>
            <a:r>
              <a:rPr lang="ja-JP" altLang="en-US" b="1" dirty="0">
                <a:solidFill>
                  <a:schemeClr val="tx1">
                    <a:lumMod val="75000"/>
                    <a:lumOff val="25000"/>
                  </a:schemeClr>
                </a:solidFill>
              </a:rPr>
              <a:t>英語論文の執筆が必須</a:t>
            </a:r>
            <a:endParaRPr lang="en-US" altLang="ja-JP" b="1" dirty="0">
              <a:solidFill>
                <a:schemeClr val="tx1">
                  <a:lumMod val="75000"/>
                  <a:lumOff val="25000"/>
                </a:schemeClr>
              </a:solidFill>
            </a:endParaRPr>
          </a:p>
          <a:p>
            <a:pPr marL="0" indent="0">
              <a:buNone/>
            </a:pPr>
            <a:r>
              <a:rPr lang="ja-JP" altLang="en-US" dirty="0">
                <a:solidFill>
                  <a:schemeClr val="tx1">
                    <a:lumMod val="75000"/>
                    <a:lumOff val="25000"/>
                  </a:schemeClr>
                </a:solidFill>
              </a:rPr>
              <a:t>　</a:t>
            </a:r>
            <a:r>
              <a:rPr lang="en-US" altLang="ja-JP" dirty="0">
                <a:solidFill>
                  <a:schemeClr val="tx1">
                    <a:lumMod val="75000"/>
                    <a:lumOff val="25000"/>
                  </a:schemeClr>
                </a:solidFill>
              </a:rPr>
              <a:t>To</a:t>
            </a:r>
            <a:r>
              <a:rPr lang="ja-JP" altLang="en-US" dirty="0" err="1">
                <a:solidFill>
                  <a:schemeClr val="tx1">
                    <a:lumMod val="75000"/>
                    <a:lumOff val="25000"/>
                  </a:schemeClr>
                </a:solidFill>
              </a:rPr>
              <a:t>ｐ</a:t>
            </a:r>
            <a:r>
              <a:rPr lang="en-US" altLang="ja-JP" dirty="0">
                <a:solidFill>
                  <a:schemeClr val="tx1">
                    <a:lumMod val="75000"/>
                    <a:lumOff val="25000"/>
                  </a:schemeClr>
                </a:solidFill>
              </a:rPr>
              <a:t> conference</a:t>
            </a:r>
            <a:r>
              <a:rPr lang="ja-JP" altLang="en-US" dirty="0">
                <a:solidFill>
                  <a:schemeClr val="tx1">
                    <a:lumMod val="75000"/>
                    <a:lumOff val="25000"/>
                  </a:schemeClr>
                </a:solidFill>
              </a:rPr>
              <a:t>の発表が大切</a:t>
            </a:r>
            <a:endParaRPr lang="en-US" altLang="ja-JP" dirty="0">
              <a:solidFill>
                <a:schemeClr val="tx1">
                  <a:lumMod val="75000"/>
                  <a:lumOff val="25000"/>
                </a:schemeClr>
              </a:solidFill>
            </a:endParaRPr>
          </a:p>
          <a:p>
            <a:pPr marL="0" indent="0">
              <a:buNone/>
            </a:pPr>
            <a:r>
              <a:rPr lang="ja-JP" altLang="en-US" dirty="0">
                <a:solidFill>
                  <a:schemeClr val="tx1">
                    <a:lumMod val="75000"/>
                    <a:lumOff val="25000"/>
                  </a:schemeClr>
                </a:solidFill>
              </a:rPr>
              <a:t>　　日本語の論文は引用されない</a:t>
            </a:r>
            <a:endParaRPr lang="en-US" altLang="ja-JP" dirty="0">
              <a:solidFill>
                <a:schemeClr val="tx1">
                  <a:lumMod val="75000"/>
                  <a:lumOff val="25000"/>
                </a:schemeClr>
              </a:solidFill>
            </a:endParaRPr>
          </a:p>
          <a:p>
            <a:pPr marL="0" indent="0">
              <a:buNone/>
            </a:pPr>
            <a:r>
              <a:rPr lang="ja-JP" altLang="en-US" dirty="0">
                <a:solidFill>
                  <a:schemeClr val="tx1">
                    <a:lumMod val="75000"/>
                    <a:lumOff val="25000"/>
                  </a:schemeClr>
                </a:solidFill>
              </a:rPr>
              <a:t>　　極論：ないに等しい</a:t>
            </a:r>
            <a:br>
              <a:rPr lang="en-US" altLang="ja-JP" dirty="0">
                <a:solidFill>
                  <a:schemeClr val="tx1">
                    <a:lumMod val="75000"/>
                    <a:lumOff val="25000"/>
                  </a:schemeClr>
                </a:solidFill>
              </a:rPr>
            </a:br>
            <a:endParaRPr lang="en-US" altLang="ja-JP" dirty="0">
              <a:solidFill>
                <a:schemeClr val="tx1">
                  <a:lumMod val="75000"/>
                  <a:lumOff val="25000"/>
                </a:schemeClr>
              </a:solidFill>
            </a:endParaRPr>
          </a:p>
          <a:p>
            <a:pPr marL="0" indent="0">
              <a:buNone/>
            </a:pPr>
            <a:r>
              <a:rPr lang="ja-JP" altLang="en-US" dirty="0">
                <a:solidFill>
                  <a:schemeClr val="tx1">
                    <a:lumMod val="75000"/>
                    <a:lumOff val="25000"/>
                  </a:schemeClr>
                </a:solidFill>
              </a:rPr>
              <a:t>　アカデミックライティング</a:t>
            </a:r>
            <a:br>
              <a:rPr lang="en-US" altLang="ja-JP" dirty="0">
                <a:solidFill>
                  <a:schemeClr val="tx1">
                    <a:lumMod val="75000"/>
                    <a:lumOff val="25000"/>
                  </a:schemeClr>
                </a:solidFill>
              </a:rPr>
            </a:br>
            <a:r>
              <a:rPr lang="ja-JP" altLang="en-US" dirty="0">
                <a:solidFill>
                  <a:schemeClr val="tx1">
                    <a:lumMod val="75000"/>
                    <a:lumOff val="25000"/>
                  </a:schemeClr>
                </a:solidFill>
              </a:rPr>
              <a:t>　</a:t>
            </a:r>
            <a:r>
              <a:rPr lang="en-US" altLang="ja-JP" dirty="0">
                <a:latin typeface="Arial" panose="020B0604020202020204" pitchFamily="34" charset="0"/>
                <a:cs typeface="Arial" panose="020B0604020202020204" pitchFamily="34" charset="0"/>
              </a:rPr>
              <a:t> </a:t>
            </a:r>
            <a:r>
              <a:rPr lang="en-US" altLang="ja-JP" dirty="0">
                <a:latin typeface="源柔ゴシックP Regular" panose="020B0302020203020207" pitchFamily="50" charset="-128"/>
                <a:ea typeface="源柔ゴシックP Regular" panose="020B0302020203020207" pitchFamily="50" charset="-128"/>
                <a:cs typeface="源柔ゴシックP Regular" panose="020B0302020203020207" pitchFamily="50" charset="-128"/>
              </a:rPr>
              <a:t>Academic Writing</a:t>
            </a:r>
            <a:r>
              <a:rPr lang="ja-JP" altLang="en-US" dirty="0">
                <a:latin typeface="源柔ゴシックP Regular" panose="020B0302020203020207" pitchFamily="50" charset="-128"/>
                <a:ea typeface="源柔ゴシックP Regular" panose="020B0302020203020207" pitchFamily="50" charset="-128"/>
                <a:cs typeface="源柔ゴシックP Regular" panose="020B0302020203020207" pitchFamily="50" charset="-128"/>
              </a:rPr>
              <a:t> </a:t>
            </a:r>
            <a:r>
              <a:rPr lang="en-US" altLang="ja-JP" dirty="0">
                <a:latin typeface="源柔ゴシックP Regular" panose="020B0302020203020207" pitchFamily="50" charset="-128"/>
                <a:ea typeface="源柔ゴシックP Regular" panose="020B0302020203020207" pitchFamily="50" charset="-128"/>
                <a:cs typeface="源柔ゴシックP Regular" panose="020B0302020203020207" pitchFamily="50" charset="-128"/>
              </a:rPr>
              <a:t>for International Journals</a:t>
            </a:r>
            <a:r>
              <a:rPr lang="ja-JP" altLang="en-US" dirty="0">
                <a:latin typeface="源柔ゴシックP Regular" panose="020B0302020203020207" pitchFamily="50" charset="-128"/>
                <a:ea typeface="源柔ゴシックP Regular" panose="020B0302020203020207" pitchFamily="50" charset="-128"/>
                <a:cs typeface="源柔ゴシックP Regular" panose="020B0302020203020207" pitchFamily="50" charset="-128"/>
              </a:rPr>
              <a:t>の講演　</a:t>
            </a:r>
            <a:r>
              <a:rPr lang="en-US" altLang="ja-JP" dirty="0">
                <a:latin typeface="源柔ゴシックP Regular" panose="020B0302020203020207" pitchFamily="50" charset="-128"/>
                <a:ea typeface="源柔ゴシックP Regular" panose="020B0302020203020207" pitchFamily="50" charset="-128"/>
                <a:cs typeface="源柔ゴシックP Regular" panose="020B0302020203020207" pitchFamily="50" charset="-128"/>
              </a:rPr>
              <a:t>(2019)</a:t>
            </a:r>
            <a:br>
              <a:rPr lang="en-US" altLang="ja-JP" dirty="0"/>
            </a:br>
            <a:endParaRPr kumimoji="1" lang="en-US" altLang="ja-JP" dirty="0">
              <a:solidFill>
                <a:schemeClr val="tx1">
                  <a:lumMod val="75000"/>
                  <a:lumOff val="25000"/>
                </a:schemeClr>
              </a:solidFill>
            </a:endParaRPr>
          </a:p>
          <a:p>
            <a:pPr marL="0" indent="0">
              <a:buNone/>
            </a:pPr>
            <a:r>
              <a:rPr lang="ja-JP" altLang="en-US" dirty="0">
                <a:solidFill>
                  <a:schemeClr val="tx1">
                    <a:lumMod val="75000"/>
                    <a:lumOff val="25000"/>
                  </a:schemeClr>
                </a:solidFill>
              </a:rPr>
              <a:t>・</a:t>
            </a:r>
            <a:r>
              <a:rPr lang="en-US" altLang="ja-JP" dirty="0">
                <a:solidFill>
                  <a:schemeClr val="tx1">
                    <a:lumMod val="75000"/>
                    <a:lumOff val="25000"/>
                  </a:schemeClr>
                </a:solidFill>
              </a:rPr>
              <a:t>3</a:t>
            </a:r>
            <a:r>
              <a:rPr lang="ja-JP" altLang="en-US" dirty="0" err="1">
                <a:solidFill>
                  <a:schemeClr val="tx1">
                    <a:lumMod val="75000"/>
                    <a:lumOff val="25000"/>
                  </a:schemeClr>
                </a:solidFill>
              </a:rPr>
              <a:t>，</a:t>
            </a:r>
            <a:r>
              <a:rPr lang="en-US" altLang="ja-JP" dirty="0">
                <a:solidFill>
                  <a:schemeClr val="tx1">
                    <a:lumMod val="75000"/>
                    <a:lumOff val="25000"/>
                  </a:schemeClr>
                </a:solidFill>
              </a:rPr>
              <a:t>4</a:t>
            </a:r>
            <a:r>
              <a:rPr lang="ja-JP" altLang="en-US" dirty="0">
                <a:solidFill>
                  <a:schemeClr val="tx1">
                    <a:lumMod val="75000"/>
                    <a:lumOff val="25000"/>
                  </a:schemeClr>
                </a:solidFill>
              </a:rPr>
              <a:t>年生、大学院生は、</a:t>
            </a:r>
            <a:endParaRPr lang="en-US" altLang="ja-JP" dirty="0">
              <a:solidFill>
                <a:schemeClr val="tx1">
                  <a:lumMod val="75000"/>
                  <a:lumOff val="25000"/>
                </a:schemeClr>
              </a:solidFill>
            </a:endParaRPr>
          </a:p>
          <a:p>
            <a:pPr marL="0" indent="0">
              <a:buNone/>
            </a:pPr>
            <a:r>
              <a:rPr lang="ja-JP" altLang="en-US" dirty="0">
                <a:solidFill>
                  <a:schemeClr val="tx1">
                    <a:lumMod val="75000"/>
                    <a:lumOff val="25000"/>
                  </a:schemeClr>
                </a:solidFill>
              </a:rPr>
              <a:t>     論文の書き方とともに、英語論文の書き方も学ぶ必要</a:t>
            </a:r>
            <a:endParaRPr lang="en-US" altLang="ja-JP" dirty="0">
              <a:solidFill>
                <a:schemeClr val="tx1">
                  <a:lumMod val="75000"/>
                  <a:lumOff val="25000"/>
                </a:schemeClr>
              </a:solidFill>
            </a:endParaRPr>
          </a:p>
          <a:p>
            <a:pPr marL="0" indent="0">
              <a:buNone/>
            </a:pPr>
            <a:r>
              <a:rPr kumimoji="1" lang="en-US" altLang="ja-JP" dirty="0">
                <a:solidFill>
                  <a:schemeClr val="tx1">
                    <a:lumMod val="75000"/>
                    <a:lumOff val="25000"/>
                  </a:schemeClr>
                </a:solidFill>
              </a:rPr>
              <a:t>    </a:t>
            </a:r>
            <a:r>
              <a:rPr lang="ja-JP" altLang="en-US" dirty="0">
                <a:solidFill>
                  <a:schemeClr val="tx1">
                    <a:lumMod val="75000"/>
                    <a:lumOff val="25000"/>
                  </a:schemeClr>
                </a:solidFill>
              </a:rPr>
              <a:t> </a:t>
            </a:r>
            <a:r>
              <a:rPr kumimoji="1" lang="ja-JP" altLang="en-US" dirty="0">
                <a:solidFill>
                  <a:schemeClr val="tx1">
                    <a:lumMod val="75000"/>
                    <a:lumOff val="25000"/>
                  </a:schemeClr>
                </a:solidFill>
              </a:rPr>
              <a:t>英文論文誌への掲載が重要</a:t>
            </a:r>
          </a:p>
        </p:txBody>
      </p:sp>
      <p:pic>
        <p:nvPicPr>
          <p:cNvPr id="4" name="図 3">
            <a:extLst>
              <a:ext uri="{FF2B5EF4-FFF2-40B4-BE49-F238E27FC236}">
                <a16:creationId xmlns:a16="http://schemas.microsoft.com/office/drawing/2014/main" id="{17FCFF00-65FF-4AFE-961F-424E1227BCC2}"/>
              </a:ext>
            </a:extLst>
          </p:cNvPr>
          <p:cNvPicPr>
            <a:picLocks noChangeAspect="1"/>
          </p:cNvPicPr>
          <p:nvPr/>
        </p:nvPicPr>
        <p:blipFill>
          <a:blip r:embed="rId2"/>
          <a:stretch>
            <a:fillRect/>
          </a:stretch>
        </p:blipFill>
        <p:spPr>
          <a:xfrm>
            <a:off x="6746240" y="717705"/>
            <a:ext cx="5008562" cy="2832897"/>
          </a:xfrm>
          <a:prstGeom prst="rect">
            <a:avLst/>
          </a:prstGeom>
        </p:spPr>
      </p:pic>
      <p:sp>
        <p:nvSpPr>
          <p:cNvPr id="5" name="スライド番号プレースホルダー 4">
            <a:extLst>
              <a:ext uri="{FF2B5EF4-FFF2-40B4-BE49-F238E27FC236}">
                <a16:creationId xmlns:a16="http://schemas.microsoft.com/office/drawing/2014/main" id="{8C10B255-D19F-4304-A92B-346CAD83B1D9}"/>
              </a:ext>
            </a:extLst>
          </p:cNvPr>
          <p:cNvSpPr>
            <a:spLocks noGrp="1"/>
          </p:cNvSpPr>
          <p:nvPr>
            <p:ph type="sldNum" sz="quarter" idx="12"/>
          </p:nvPr>
        </p:nvSpPr>
        <p:spPr/>
        <p:txBody>
          <a:bodyPr/>
          <a:lstStyle/>
          <a:p>
            <a:fld id="{011825E6-0B3D-4B55-894C-2300E3F058C0}" type="slidenum">
              <a:rPr kumimoji="1" lang="ja-JP" altLang="en-US" smtClean="0"/>
              <a:t>75</a:t>
            </a:fld>
            <a:endParaRPr kumimoji="1" lang="ja-JP" altLang="en-US"/>
          </a:p>
        </p:txBody>
      </p:sp>
      <p:sp>
        <p:nvSpPr>
          <p:cNvPr id="6" name="テキスト ボックス 5">
            <a:extLst>
              <a:ext uri="{FF2B5EF4-FFF2-40B4-BE49-F238E27FC236}">
                <a16:creationId xmlns:a16="http://schemas.microsoft.com/office/drawing/2014/main" id="{14DDA9A3-94BF-490E-B235-C2914544FFCB}"/>
              </a:ext>
            </a:extLst>
          </p:cNvPr>
          <p:cNvSpPr txBox="1"/>
          <p:nvPr/>
        </p:nvSpPr>
        <p:spPr>
          <a:xfrm>
            <a:off x="4064000" y="419100"/>
            <a:ext cx="902811" cy="523220"/>
          </a:xfrm>
          <a:prstGeom prst="rect">
            <a:avLst/>
          </a:prstGeom>
          <a:noFill/>
        </p:spPr>
        <p:txBody>
          <a:bodyPr wrap="none" rtlCol="0">
            <a:spAutoFit/>
          </a:bodyPr>
          <a:lstStyle/>
          <a:p>
            <a:r>
              <a:rPr kumimoji="1" lang="ja-JP" altLang="en-US" sz="2800" b="1" dirty="0">
                <a:solidFill>
                  <a:srgbClr val="FF0000"/>
                </a:solidFill>
              </a:rPr>
              <a:t>再掲</a:t>
            </a:r>
          </a:p>
        </p:txBody>
      </p:sp>
    </p:spTree>
    <p:extLst>
      <p:ext uri="{BB962C8B-B14F-4D97-AF65-F5344CB8AC3E}">
        <p14:creationId xmlns:p14="http://schemas.microsoft.com/office/powerpoint/2010/main" val="5601447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6">
            <a:extLst>
              <a:ext uri="{FF2B5EF4-FFF2-40B4-BE49-F238E27FC236}">
                <a16:creationId xmlns:a16="http://schemas.microsoft.com/office/drawing/2014/main" id="{06D8D173-5F89-418B-BBD0-4A1046A7D34D}"/>
              </a:ext>
            </a:extLst>
          </p:cNvPr>
          <p:cNvSpPr/>
          <p:nvPr/>
        </p:nvSpPr>
        <p:spPr>
          <a:xfrm>
            <a:off x="4197927" y="4914900"/>
            <a:ext cx="1433946" cy="1433945"/>
          </a:xfrm>
          <a:prstGeom prst="rect">
            <a:avLst/>
          </a:prstGeom>
          <a:solidFill>
            <a:srgbClr val="FCF2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1" name="直線コネクタ 140">
            <a:extLst>
              <a:ext uri="{FF2B5EF4-FFF2-40B4-BE49-F238E27FC236}">
                <a16:creationId xmlns:a16="http://schemas.microsoft.com/office/drawing/2014/main" id="{6E6E5C55-0065-43C3-AD64-565BE9C3FD8C}"/>
              </a:ext>
            </a:extLst>
          </p:cNvPr>
          <p:cNvCxnSpPr>
            <a:cxnSpLocks/>
          </p:cNvCxnSpPr>
          <p:nvPr/>
        </p:nvCxnSpPr>
        <p:spPr>
          <a:xfrm>
            <a:off x="813822" y="5363576"/>
            <a:ext cx="10568779"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3" name="コンテンツ プレースホルダー 2"/>
          <p:cNvSpPr>
            <a:spLocks noGrp="1"/>
          </p:cNvSpPr>
          <p:nvPr>
            <p:ph idx="1"/>
          </p:nvPr>
        </p:nvSpPr>
        <p:spPr>
          <a:xfrm>
            <a:off x="437975" y="1640987"/>
            <a:ext cx="11402435" cy="4855894"/>
          </a:xfrm>
        </p:spPr>
        <p:txBody>
          <a:bodyPr>
            <a:noAutofit/>
          </a:bodyPr>
          <a:lstStyle/>
          <a:p>
            <a:pPr marL="0" indent="0">
              <a:lnSpc>
                <a:spcPts val="600"/>
              </a:lnSpc>
              <a:buNone/>
            </a:pPr>
            <a:r>
              <a:rPr lang="ja-JP" altLang="en-US" sz="1050" dirty="0"/>
              <a:t>　　　　　　 </a:t>
            </a:r>
            <a:r>
              <a:rPr lang="ja-JP" altLang="en-US" sz="1050" dirty="0">
                <a:solidFill>
                  <a:srgbClr val="C00000"/>
                </a:solidFill>
              </a:rPr>
              <a:t> ●</a:t>
            </a:r>
            <a:r>
              <a:rPr lang="ja-JP" altLang="en-US" sz="1050" dirty="0"/>
              <a:t> 理解を助ける表現・ペイントシステム　</a:t>
            </a:r>
            <a:r>
              <a:rPr lang="en-US" altLang="ja-JP" sz="1050" dirty="0" err="1"/>
              <a:t>photoshop</a:t>
            </a:r>
            <a:r>
              <a:rPr lang="ja-JP" altLang="en-US" sz="1050" dirty="0"/>
              <a:t>より前に　　（印刷会社がシステム販売）</a:t>
            </a:r>
          </a:p>
          <a:p>
            <a:pPr marL="0" indent="0">
              <a:lnSpc>
                <a:spcPts val="600"/>
              </a:lnSpc>
              <a:buNone/>
            </a:pPr>
            <a:r>
              <a:rPr lang="ja-JP" altLang="en-US" sz="1050" dirty="0"/>
              <a:t>　　　 　　　</a:t>
            </a:r>
            <a:r>
              <a:rPr lang="ja-JP" altLang="en-US" sz="1050" dirty="0">
                <a:solidFill>
                  <a:srgbClr val="C00000"/>
                </a:solidFill>
              </a:rPr>
              <a:t> ●</a:t>
            </a:r>
            <a:r>
              <a:rPr lang="ja-JP" altLang="en-US" sz="1050" dirty="0"/>
              <a:t> </a:t>
            </a:r>
            <a:r>
              <a:rPr lang="en-US" altLang="ja-JP" sz="1050" dirty="0"/>
              <a:t>3</a:t>
            </a:r>
            <a:r>
              <a:rPr lang="ja-JP" altLang="en-US" sz="1050" dirty="0"/>
              <a:t>次元形状の表現　　　　　　　　　　</a:t>
            </a:r>
            <a:r>
              <a:rPr lang="ja-JP" altLang="en-US" sz="1050" dirty="0">
                <a:solidFill>
                  <a:srgbClr val="C00000"/>
                </a:solidFill>
              </a:rPr>
              <a:t> ● </a:t>
            </a:r>
            <a:r>
              <a:rPr lang="en-US" altLang="ja-JP" sz="1050" dirty="0"/>
              <a:t>3</a:t>
            </a:r>
            <a:r>
              <a:rPr lang="ja-JP" altLang="en-US" sz="1050" dirty="0"/>
              <a:t>次元モデルの輪郭線　　</a:t>
            </a:r>
            <a:r>
              <a:rPr lang="en-US" altLang="ja-JP" sz="1050" dirty="0"/>
              <a:t>Lightwave</a:t>
            </a:r>
            <a:r>
              <a:rPr lang="ja-JP" altLang="en-US" sz="1050" dirty="0"/>
              <a:t>実装、アニメへの展開　　　</a:t>
            </a:r>
            <a:r>
              <a:rPr lang="ja-JP" altLang="en-US" sz="1050" dirty="0">
                <a:solidFill>
                  <a:srgbClr val="C00000"/>
                </a:solidFill>
              </a:rPr>
              <a:t> ●</a:t>
            </a:r>
            <a:r>
              <a:rPr lang="ja-JP" altLang="en-US" sz="1050" dirty="0"/>
              <a:t>トーンシェーディング</a:t>
            </a:r>
            <a:endParaRPr lang="en-US" altLang="ja-JP" sz="1050" dirty="0"/>
          </a:p>
          <a:p>
            <a:pPr marL="0" indent="0">
              <a:lnSpc>
                <a:spcPts val="600"/>
              </a:lnSpc>
              <a:buNone/>
            </a:pPr>
            <a:r>
              <a:rPr lang="ja-JP" altLang="en-US" sz="1050" dirty="0">
                <a:solidFill>
                  <a:srgbClr val="C00000"/>
                </a:solidFill>
              </a:rPr>
              <a:t>　　　　　　　　　　●</a:t>
            </a:r>
            <a:r>
              <a:rPr lang="ja-JP" altLang="en-US" sz="1050" dirty="0"/>
              <a:t> ３</a:t>
            </a:r>
            <a:r>
              <a:rPr lang="en-US" altLang="ja-JP" sz="1050" dirty="0"/>
              <a:t>D</a:t>
            </a:r>
            <a:r>
              <a:rPr lang="ja-JP" altLang="en-US" sz="1050" dirty="0"/>
              <a:t>イラスト作図（システム販売）　</a:t>
            </a:r>
            <a:r>
              <a:rPr lang="ja-JP" altLang="en-US" sz="1050" dirty="0">
                <a:solidFill>
                  <a:srgbClr val="C00000"/>
                </a:solidFill>
              </a:rPr>
              <a:t> ● </a:t>
            </a:r>
            <a:r>
              <a:rPr lang="en-US" altLang="ja-JP" sz="1050" dirty="0"/>
              <a:t>3D</a:t>
            </a:r>
            <a:r>
              <a:rPr lang="ja-JP" altLang="en-US" sz="1050" dirty="0"/>
              <a:t>アニメ制作インタフェース（初）　　  　</a:t>
            </a:r>
            <a:r>
              <a:rPr lang="ja-JP" altLang="en-US" sz="1050" dirty="0">
                <a:solidFill>
                  <a:srgbClr val="C00000"/>
                </a:solidFill>
              </a:rPr>
              <a:t> ●</a:t>
            </a:r>
            <a:r>
              <a:rPr lang="ja-JP" altLang="en-US" sz="1050" dirty="0"/>
              <a:t>ジオラマエンジン</a:t>
            </a:r>
            <a:endParaRPr lang="en-US" altLang="ja-JP" sz="1050" dirty="0"/>
          </a:p>
          <a:p>
            <a:pPr marL="0" indent="0">
              <a:lnSpc>
                <a:spcPts val="600"/>
              </a:lnSpc>
              <a:buNone/>
            </a:pPr>
            <a:r>
              <a:rPr lang="ja-JP" altLang="en-US" sz="1050" dirty="0">
                <a:solidFill>
                  <a:srgbClr val="C00000"/>
                </a:solidFill>
              </a:rPr>
              <a:t>　　　　　●</a:t>
            </a:r>
            <a:r>
              <a:rPr lang="ja-JP" altLang="en-US" sz="1050" dirty="0"/>
              <a:t>モンタージュパース　</a:t>
            </a:r>
            <a:r>
              <a:rPr lang="ja-JP" altLang="en-US" sz="1050" dirty="0">
                <a:solidFill>
                  <a:srgbClr val="C00000"/>
                </a:solidFill>
              </a:rPr>
              <a:t> ●</a:t>
            </a:r>
            <a:r>
              <a:rPr lang="ja-JP" altLang="en-US" sz="1050" dirty="0"/>
              <a:t>形状復元　　　 </a:t>
            </a:r>
            <a:r>
              <a:rPr lang="ja-JP" altLang="en-US" sz="1050" dirty="0">
                <a:solidFill>
                  <a:srgbClr val="C00000"/>
                </a:solidFill>
              </a:rPr>
              <a:t>●</a:t>
            </a:r>
            <a:r>
              <a:rPr lang="en-US" altLang="ja-JP" sz="1050" dirty="0"/>
              <a:t>2D3D</a:t>
            </a:r>
            <a:r>
              <a:rPr lang="ja-JP" altLang="en-US" sz="1050" dirty="0"/>
              <a:t>画像合成　　      </a:t>
            </a:r>
            <a:r>
              <a:rPr lang="ja-JP" altLang="en-US" sz="1050" dirty="0">
                <a:solidFill>
                  <a:srgbClr val="C00000"/>
                </a:solidFill>
              </a:rPr>
              <a:t>●</a:t>
            </a:r>
            <a:r>
              <a:rPr lang="ja-JP" altLang="en-US" sz="1050" dirty="0"/>
              <a:t>電子カタログへの展開　実用システム，特許　　　　　　　　　　　　　　　　　　　</a:t>
            </a:r>
            <a:endParaRPr lang="en-US" altLang="ja-JP" sz="1050" dirty="0"/>
          </a:p>
          <a:p>
            <a:pPr marL="0" indent="0">
              <a:lnSpc>
                <a:spcPts val="600"/>
              </a:lnSpc>
              <a:buNone/>
            </a:pPr>
            <a:r>
              <a:rPr lang="ja-JP" altLang="en-US" sz="1050" dirty="0"/>
              <a:t>                               </a:t>
            </a:r>
            <a:r>
              <a:rPr lang="ja-JP" altLang="en-US" sz="1050" dirty="0">
                <a:solidFill>
                  <a:srgbClr val="C00000"/>
                </a:solidFill>
              </a:rPr>
              <a:t>●</a:t>
            </a:r>
            <a:r>
              <a:rPr lang="ja-JP" altLang="en-US" sz="1050" dirty="0"/>
              <a:t>線画レンダリング　　　　　　　　</a:t>
            </a:r>
            <a:r>
              <a:rPr lang="ja-JP" altLang="en-US" sz="1050" dirty="0">
                <a:solidFill>
                  <a:srgbClr val="C00000"/>
                </a:solidFill>
              </a:rPr>
              <a:t>  ● </a:t>
            </a:r>
            <a:r>
              <a:rPr lang="ja-JP" altLang="en-US" sz="1050" dirty="0"/>
              <a:t>ラインドローイング</a:t>
            </a:r>
            <a:r>
              <a:rPr lang="en-US" altLang="ja-JP" sz="1050" dirty="0"/>
              <a:t>&gt;</a:t>
            </a:r>
            <a:r>
              <a:rPr lang="ja-JP" altLang="en-US" sz="1050" dirty="0"/>
              <a:t>　</a:t>
            </a:r>
            <a:r>
              <a:rPr lang="en-US" altLang="ja-JP" sz="1050" dirty="0"/>
              <a:t>2</a:t>
            </a:r>
            <a:r>
              <a:rPr lang="ja-JP" altLang="en-US" sz="1050" dirty="0"/>
              <a:t>次元イラスト　　　　　</a:t>
            </a:r>
            <a:r>
              <a:rPr lang="ja-JP" altLang="en-US" sz="1050" dirty="0">
                <a:solidFill>
                  <a:srgbClr val="C00000"/>
                </a:solidFill>
              </a:rPr>
              <a:t> ● </a:t>
            </a:r>
            <a:r>
              <a:rPr lang="ja-JP" altLang="en-US" sz="1050" dirty="0"/>
              <a:t>リアルタイムラインドローイング</a:t>
            </a:r>
          </a:p>
          <a:p>
            <a:pPr marL="0" indent="0">
              <a:lnSpc>
                <a:spcPts val="600"/>
              </a:lnSpc>
              <a:buNone/>
            </a:pPr>
            <a:r>
              <a:rPr lang="ja-JP" altLang="en-US" sz="1050" dirty="0"/>
              <a:t>　　　　　　　　　　　　　　　　　　　　　　　　　　</a:t>
            </a:r>
            <a:r>
              <a:rPr lang="ja-JP" altLang="en-US" sz="1050" dirty="0">
                <a:solidFill>
                  <a:srgbClr val="C00000"/>
                </a:solidFill>
              </a:rPr>
              <a:t> ●</a:t>
            </a:r>
            <a:r>
              <a:rPr lang="ja-JP" altLang="en-US" sz="1050" dirty="0"/>
              <a:t>パース誇張　　　　　　　　　　　　</a:t>
            </a:r>
            <a:r>
              <a:rPr lang="ja-JP" altLang="en-US" sz="1050" dirty="0">
                <a:solidFill>
                  <a:srgbClr val="C00000"/>
                </a:solidFill>
              </a:rPr>
              <a:t> ●</a:t>
            </a:r>
            <a:r>
              <a:rPr lang="ja-JP" altLang="en-US" sz="1050" dirty="0"/>
              <a:t>アニメパース　　</a:t>
            </a:r>
            <a:r>
              <a:rPr lang="ja-JP" altLang="en-US" sz="1050" dirty="0">
                <a:solidFill>
                  <a:srgbClr val="C00000"/>
                </a:solidFill>
              </a:rPr>
              <a:t>●</a:t>
            </a:r>
            <a:r>
              <a:rPr lang="ja-JP" altLang="en-US" sz="1050" dirty="0"/>
              <a:t>多視点描画　</a:t>
            </a:r>
            <a:endParaRPr lang="en-US" altLang="ja-JP" sz="1050" dirty="0"/>
          </a:p>
          <a:p>
            <a:pPr marL="0" indent="0">
              <a:lnSpc>
                <a:spcPts val="600"/>
              </a:lnSpc>
              <a:buNone/>
            </a:pPr>
            <a:r>
              <a:rPr lang="ja-JP" altLang="en-US" sz="1050" dirty="0"/>
              <a:t>　　　　　　　　　　　　　　　　　　　　　　　　　　　　　　　　　　　</a:t>
            </a:r>
            <a:r>
              <a:rPr lang="ja-JP" altLang="en-US" sz="1050" dirty="0">
                <a:solidFill>
                  <a:srgbClr val="C00000"/>
                </a:solidFill>
              </a:rPr>
              <a:t> ●</a:t>
            </a:r>
            <a:r>
              <a:rPr lang="ja-JP" altLang="en-US" sz="1050" dirty="0"/>
              <a:t>画像から絵画やイラスト表現　　　</a:t>
            </a:r>
            <a:r>
              <a:rPr lang="ja-JP" altLang="en-US" sz="1050" dirty="0">
                <a:solidFill>
                  <a:srgbClr val="C00000"/>
                </a:solidFill>
              </a:rPr>
              <a:t> ●</a:t>
            </a:r>
            <a:r>
              <a:rPr lang="ja-JP" altLang="en-US" sz="1050" dirty="0"/>
              <a:t>誘目性　</a:t>
            </a:r>
            <a:r>
              <a:rPr lang="ja-JP" altLang="en-US" sz="1050" dirty="0">
                <a:solidFill>
                  <a:srgbClr val="C00000"/>
                </a:solidFill>
              </a:rPr>
              <a:t> 　　　　　　　　　　　　</a:t>
            </a:r>
            <a:r>
              <a:rPr lang="ja-JP" altLang="en-US" sz="1050" dirty="0"/>
              <a:t>　　　　　　　　　　　　　　　　　　　　　　　　　　　　　　　　　          　　　    </a:t>
            </a:r>
            <a:r>
              <a:rPr lang="ja-JP" altLang="en-US" sz="1050" dirty="0">
                <a:solidFill>
                  <a:srgbClr val="C00000"/>
                </a:solidFill>
              </a:rPr>
              <a:t> 　　　　　</a:t>
            </a:r>
            <a:endParaRPr lang="en-US" altLang="ja-JP" sz="1050" dirty="0">
              <a:solidFill>
                <a:srgbClr val="C00000"/>
              </a:solidFill>
            </a:endParaRPr>
          </a:p>
          <a:p>
            <a:pPr marL="0" indent="0">
              <a:lnSpc>
                <a:spcPts val="600"/>
              </a:lnSpc>
              <a:buNone/>
            </a:pPr>
            <a:r>
              <a:rPr lang="ja-JP" altLang="en-US" sz="1050" dirty="0">
                <a:solidFill>
                  <a:srgbClr val="C00000"/>
                </a:solidFill>
              </a:rPr>
              <a:t>　　　　　　　　　　　　　　　　　　　　　　　　　　　　　　　　　　　　　　● </a:t>
            </a:r>
            <a:r>
              <a:rPr lang="en-US" altLang="ja-JP" sz="1050" dirty="0"/>
              <a:t>3</a:t>
            </a:r>
            <a:r>
              <a:rPr lang="ja-JP" altLang="en-US" sz="1050" dirty="0"/>
              <a:t>次元モデルによる絵画表現　　　</a:t>
            </a:r>
            <a:r>
              <a:rPr lang="ja-JP" altLang="en-US" sz="1050" dirty="0">
                <a:solidFill>
                  <a:srgbClr val="C00000"/>
                </a:solidFill>
              </a:rPr>
              <a:t> ● </a:t>
            </a:r>
            <a:r>
              <a:rPr lang="en-US" altLang="ja-JP" sz="1050" dirty="0"/>
              <a:t>LOD</a:t>
            </a:r>
            <a:r>
              <a:rPr lang="ja-JP" altLang="en-US" sz="1050" dirty="0"/>
              <a:t>　誘目性</a:t>
            </a:r>
            <a:r>
              <a:rPr lang="en-US" altLang="ja-JP" sz="1050" dirty="0"/>
              <a:t>&gt; </a:t>
            </a:r>
            <a:r>
              <a:rPr lang="ja-JP" altLang="en-US" sz="1050" dirty="0"/>
              <a:t>リアルタイム</a:t>
            </a:r>
            <a:r>
              <a:rPr lang="en-US" altLang="ja-JP" sz="1050" dirty="0"/>
              <a:t>CG</a:t>
            </a:r>
            <a:r>
              <a:rPr lang="ja-JP" altLang="en-US" sz="1050" dirty="0"/>
              <a:t>　　　　　</a:t>
            </a:r>
          </a:p>
          <a:p>
            <a:pPr marL="0" indent="0">
              <a:lnSpc>
                <a:spcPts val="600"/>
              </a:lnSpc>
              <a:buNone/>
            </a:pPr>
            <a:r>
              <a:rPr lang="ja-JP" altLang="en-US" sz="1050" dirty="0"/>
              <a:t>　　　　　　　　　</a:t>
            </a:r>
            <a:r>
              <a:rPr lang="ja-JP" altLang="en-US" sz="1050" dirty="0">
                <a:solidFill>
                  <a:srgbClr val="C00000"/>
                </a:solidFill>
              </a:rPr>
              <a:t>●</a:t>
            </a:r>
            <a:r>
              <a:rPr lang="en-US" altLang="ja-JP" sz="1050" dirty="0"/>
              <a:t>Bezier</a:t>
            </a:r>
            <a:r>
              <a:rPr lang="ja-JP" altLang="en-US" sz="1050" dirty="0"/>
              <a:t>曲線曲面</a:t>
            </a:r>
            <a:r>
              <a:rPr lang="en-US" altLang="ja-JP" sz="1050" dirty="0"/>
              <a:t>    , </a:t>
            </a:r>
            <a:r>
              <a:rPr lang="ja-JP" altLang="en-US" sz="1050" dirty="0">
                <a:solidFill>
                  <a:srgbClr val="C00000"/>
                </a:solidFill>
              </a:rPr>
              <a:t>●</a:t>
            </a:r>
            <a:r>
              <a:rPr lang="ja-JP" altLang="en-US" sz="1050" dirty="0"/>
              <a:t>形状モデリング　　　　　　　　　　  </a:t>
            </a:r>
            <a:r>
              <a:rPr lang="ja-JP" altLang="en-US" sz="1050" dirty="0">
                <a:solidFill>
                  <a:srgbClr val="C00000"/>
                </a:solidFill>
              </a:rPr>
              <a:t> ● </a:t>
            </a:r>
            <a:r>
              <a:rPr lang="en-US" altLang="ja-JP" sz="1050" dirty="0"/>
              <a:t>subdivision       </a:t>
            </a:r>
            <a:r>
              <a:rPr lang="ja-JP" altLang="en-US" sz="1050" dirty="0">
                <a:solidFill>
                  <a:srgbClr val="C00000"/>
                </a:solidFill>
              </a:rPr>
              <a:t>●</a:t>
            </a:r>
            <a:r>
              <a:rPr lang="ja-JP" altLang="en-US" sz="1050" dirty="0"/>
              <a:t>曲面モデルの</a:t>
            </a:r>
            <a:r>
              <a:rPr lang="en-US" altLang="ja-JP" sz="1050" dirty="0"/>
              <a:t>LOD &gt; </a:t>
            </a:r>
            <a:r>
              <a:rPr lang="ja-JP" altLang="en-US" sz="1050" dirty="0"/>
              <a:t>ローポリゴン　　</a:t>
            </a:r>
            <a:endParaRPr lang="en-US" altLang="ja-JP" sz="1050" dirty="0"/>
          </a:p>
          <a:p>
            <a:pPr marL="0" indent="0">
              <a:lnSpc>
                <a:spcPts val="600"/>
              </a:lnSpc>
              <a:buNone/>
            </a:pPr>
            <a:r>
              <a:rPr lang="ja-JP" altLang="en-US" sz="1050" dirty="0"/>
              <a:t>　　　　　　　　</a:t>
            </a:r>
            <a:r>
              <a:rPr lang="ja-JP" altLang="en-US" sz="1050" dirty="0">
                <a:solidFill>
                  <a:srgbClr val="C00000"/>
                </a:solidFill>
              </a:rPr>
              <a:t>                     </a:t>
            </a:r>
            <a:r>
              <a:rPr lang="ja-JP" altLang="en-US" sz="1050" dirty="0"/>
              <a:t>　　　　　　　　　</a:t>
            </a:r>
            <a:r>
              <a:rPr lang="ja-JP" altLang="en-US" sz="1050" dirty="0">
                <a:solidFill>
                  <a:srgbClr val="C00000"/>
                </a:solidFill>
              </a:rPr>
              <a:t>●</a:t>
            </a:r>
            <a:r>
              <a:rPr lang="ja-JP" altLang="en-US" sz="1050" dirty="0"/>
              <a:t>スケッチモデリング・インタフェース </a:t>
            </a:r>
            <a:r>
              <a:rPr lang="ja-JP" altLang="en-US" sz="1050" dirty="0">
                <a:solidFill>
                  <a:srgbClr val="C00000"/>
                </a:solidFill>
              </a:rPr>
              <a:t>● </a:t>
            </a:r>
            <a:r>
              <a:rPr lang="ja-JP" altLang="en-US" sz="1050" dirty="0"/>
              <a:t>陰関数モデリング　　</a:t>
            </a:r>
            <a:r>
              <a:rPr lang="ja-JP" altLang="en-US" sz="1050" dirty="0">
                <a:solidFill>
                  <a:srgbClr val="C00000"/>
                </a:solidFill>
              </a:rPr>
              <a:t> </a:t>
            </a:r>
            <a:r>
              <a:rPr lang="ja-JP" altLang="en-US" sz="1050" dirty="0"/>
              <a:t>　</a:t>
            </a:r>
            <a:r>
              <a:rPr lang="en-US" altLang="ja-JP" sz="1050" dirty="0"/>
              <a:t> </a:t>
            </a:r>
            <a:r>
              <a:rPr lang="ja-JP" altLang="en-US" sz="1050" dirty="0"/>
              <a:t>　　 </a:t>
            </a:r>
            <a:r>
              <a:rPr lang="ja-JP" altLang="en-US" sz="1050" dirty="0">
                <a:solidFill>
                  <a:srgbClr val="C00000"/>
                </a:solidFill>
              </a:rPr>
              <a:t>● </a:t>
            </a:r>
            <a:r>
              <a:rPr lang="ja-JP" altLang="en-US" sz="1050" dirty="0"/>
              <a:t>履歴データ編集　　　　　　　　　　　　　　　　　　　　　　　　　　　　　　　　　　　　　　　　　　　　　　　　　　　　　　　　　　　　　　　　　　　　　　　　　　　　　　　　　　　　　　　　　　　　　　　　　　　　　　　　　　　　　　　　　　　　　　　　　　　　　</a:t>
            </a:r>
            <a:endParaRPr lang="en-US" altLang="ja-JP" sz="1050" dirty="0"/>
          </a:p>
          <a:p>
            <a:pPr marL="0" indent="0">
              <a:lnSpc>
                <a:spcPts val="600"/>
              </a:lnSpc>
              <a:buNone/>
            </a:pPr>
            <a:r>
              <a:rPr lang="ja-JP" altLang="en-US" sz="1050" dirty="0">
                <a:solidFill>
                  <a:srgbClr val="C00000"/>
                </a:solidFill>
              </a:rPr>
              <a:t>　　　　　　　　　　　　　　　　 　　　　　●</a:t>
            </a:r>
            <a:r>
              <a:rPr lang="ja-JP" altLang="en-US" sz="1050" dirty="0"/>
              <a:t>デザイン画像検索（感性情報処理）</a:t>
            </a:r>
          </a:p>
          <a:p>
            <a:pPr marL="0" indent="0">
              <a:lnSpc>
                <a:spcPts val="600"/>
              </a:lnSpc>
              <a:buNone/>
            </a:pPr>
            <a:r>
              <a:rPr lang="ja-JP" altLang="en-US" sz="1050" dirty="0"/>
              <a:t>　　　　　　　　　　　　　　　　　　       　    　 　　　　　　</a:t>
            </a:r>
            <a:r>
              <a:rPr lang="ja-JP" altLang="en-US" sz="1050" dirty="0">
                <a:solidFill>
                  <a:srgbClr val="C00000"/>
                </a:solidFill>
              </a:rPr>
              <a:t>●</a:t>
            </a:r>
            <a:r>
              <a:rPr lang="ja-JP" altLang="en-US" sz="1050" dirty="0"/>
              <a:t>感性データベース　（特許）　    　　　　　　　  　　　　</a:t>
            </a:r>
            <a:r>
              <a:rPr lang="ja-JP" altLang="en-US" sz="1050" dirty="0">
                <a:solidFill>
                  <a:srgbClr val="C00000"/>
                </a:solidFill>
              </a:rPr>
              <a:t> ●</a:t>
            </a:r>
            <a:r>
              <a:rPr lang="ja-JP" altLang="en-US" sz="1050" dirty="0"/>
              <a:t>デジタルスクラップブック</a:t>
            </a:r>
          </a:p>
          <a:p>
            <a:pPr marL="0" indent="0">
              <a:lnSpc>
                <a:spcPts val="600"/>
              </a:lnSpc>
              <a:buNone/>
            </a:pPr>
            <a:r>
              <a:rPr lang="ja-JP" altLang="en-US" sz="1050" dirty="0"/>
              <a:t>　　　　　　　　　　　　　　　　　　　　　　　       　　　　　       　 </a:t>
            </a:r>
            <a:r>
              <a:rPr lang="ja-JP" altLang="en-US" sz="1050" dirty="0">
                <a:solidFill>
                  <a:srgbClr val="C00000"/>
                </a:solidFill>
              </a:rPr>
              <a:t>●</a:t>
            </a:r>
            <a:r>
              <a:rPr lang="en-US" altLang="ja-JP" sz="1050" dirty="0"/>
              <a:t> Color harmony </a:t>
            </a:r>
            <a:r>
              <a:rPr lang="ja-JP" altLang="en-US" sz="1050" dirty="0"/>
              <a:t>　　　     </a:t>
            </a:r>
            <a:r>
              <a:rPr lang="ja-JP" altLang="en-US" sz="1050" dirty="0">
                <a:solidFill>
                  <a:srgbClr val="C00000"/>
                </a:solidFill>
              </a:rPr>
              <a:t>●</a:t>
            </a:r>
            <a:r>
              <a:rPr lang="ja-JP" altLang="en-US" sz="1050" dirty="0"/>
              <a:t>配色デザイン　　　　　　　</a:t>
            </a:r>
            <a:r>
              <a:rPr lang="ja-JP" altLang="en-US" sz="1050" dirty="0">
                <a:solidFill>
                  <a:srgbClr val="C00000"/>
                </a:solidFill>
              </a:rPr>
              <a:t>●</a:t>
            </a:r>
            <a:r>
              <a:rPr lang="ja-JP" altLang="en-US" sz="1050" dirty="0"/>
              <a:t>キャラクター配色</a:t>
            </a:r>
          </a:p>
          <a:p>
            <a:pPr marL="0" indent="0">
              <a:lnSpc>
                <a:spcPts val="600"/>
              </a:lnSpc>
              <a:buNone/>
            </a:pPr>
            <a:r>
              <a:rPr lang="ja-JP" altLang="en-US" sz="1050" dirty="0"/>
              <a:t>　　　　　　　　　　　　　　　　　　　　　　　      </a:t>
            </a:r>
            <a:endParaRPr lang="en-US" altLang="ja-JP" sz="1050" dirty="0"/>
          </a:p>
          <a:p>
            <a:pPr marL="0" indent="0">
              <a:lnSpc>
                <a:spcPts val="600"/>
              </a:lnSpc>
              <a:buNone/>
            </a:pPr>
            <a:r>
              <a:rPr lang="ja-JP" altLang="en-US" sz="1050" dirty="0">
                <a:solidFill>
                  <a:srgbClr val="C00000"/>
                </a:solidFill>
              </a:rPr>
              <a:t>　　　　　　　　　　　　　　　　　　　　　　　　　●</a:t>
            </a:r>
            <a:r>
              <a:rPr lang="ja-JP" altLang="en-US" sz="1050" dirty="0"/>
              <a:t> </a:t>
            </a:r>
            <a:r>
              <a:rPr lang="en-US" altLang="ja-JP" sz="1050" dirty="0"/>
              <a:t>Motion Filter</a:t>
            </a:r>
            <a:r>
              <a:rPr lang="ja-JP" altLang="en-US" sz="1050" dirty="0"/>
              <a:t>　　　　</a:t>
            </a:r>
            <a:r>
              <a:rPr lang="ja-JP" altLang="en-US" sz="1050" dirty="0">
                <a:solidFill>
                  <a:srgbClr val="C00000"/>
                </a:solidFill>
              </a:rPr>
              <a:t> ● </a:t>
            </a:r>
            <a:r>
              <a:rPr lang="en-US" altLang="ja-JP" sz="1050" dirty="0"/>
              <a:t>Motion Capture </a:t>
            </a:r>
            <a:r>
              <a:rPr lang="ja-JP" altLang="en-US" sz="1050" dirty="0"/>
              <a:t>　　</a:t>
            </a:r>
            <a:r>
              <a:rPr lang="ja-JP" altLang="en-US" sz="1050" dirty="0">
                <a:solidFill>
                  <a:srgbClr val="C00000"/>
                </a:solidFill>
              </a:rPr>
              <a:t>●</a:t>
            </a:r>
            <a:r>
              <a:rPr lang="ja-JP" altLang="en-US" sz="1050" dirty="0"/>
              <a:t>知的アニメ制作情報活用 </a:t>
            </a:r>
            <a:endParaRPr lang="en-US" altLang="ja-JP" sz="1050" dirty="0"/>
          </a:p>
          <a:p>
            <a:pPr marL="0" indent="0">
              <a:lnSpc>
                <a:spcPts val="600"/>
              </a:lnSpc>
              <a:buNone/>
            </a:pPr>
            <a:r>
              <a:rPr lang="ja-JP" altLang="en-US" sz="1050" dirty="0"/>
              <a:t>　　　　　　　　　　　　　　　　　　　　　　　　　　　　　　　</a:t>
            </a:r>
            <a:r>
              <a:rPr lang="ja-JP" altLang="en-US" sz="1050" dirty="0">
                <a:solidFill>
                  <a:srgbClr val="C00000"/>
                </a:solidFill>
              </a:rPr>
              <a:t>             ● </a:t>
            </a:r>
            <a:r>
              <a:rPr lang="en-US" altLang="ja-JP" sz="1050" dirty="0"/>
              <a:t>Cartoon Blur </a:t>
            </a:r>
            <a:r>
              <a:rPr lang="ja-JP" altLang="en-US" sz="1050" dirty="0">
                <a:solidFill>
                  <a:srgbClr val="C00000"/>
                </a:solidFill>
              </a:rPr>
              <a:t>　</a:t>
            </a:r>
            <a:endParaRPr lang="en-US" altLang="ja-JP" sz="1050" dirty="0"/>
          </a:p>
          <a:p>
            <a:pPr marL="0" indent="0">
              <a:lnSpc>
                <a:spcPts val="900"/>
              </a:lnSpc>
              <a:buNone/>
            </a:pPr>
            <a:r>
              <a:rPr lang="ja-JP" altLang="en-US" sz="1050" dirty="0">
                <a:solidFill>
                  <a:srgbClr val="C00000"/>
                </a:solidFill>
              </a:rPr>
              <a:t>　　　　　　　　　　　　　　　　　　　　　　　　　　　　　　　　　　　　　　　　　●</a:t>
            </a:r>
            <a:r>
              <a:rPr lang="ja-JP" altLang="en-US" sz="1050" dirty="0"/>
              <a:t>キャラクターモデリング    </a:t>
            </a:r>
            <a:r>
              <a:rPr lang="ja-JP" altLang="en-US" sz="1050" dirty="0">
                <a:solidFill>
                  <a:srgbClr val="C00000"/>
                </a:solidFill>
              </a:rPr>
              <a:t>●</a:t>
            </a:r>
            <a:r>
              <a:rPr lang="ja-JP" altLang="en-US" sz="1050" dirty="0"/>
              <a:t>デフォルメ     </a:t>
            </a:r>
            <a:r>
              <a:rPr lang="ja-JP" altLang="en-US" sz="1050" dirty="0">
                <a:solidFill>
                  <a:srgbClr val="C00000"/>
                </a:solidFill>
              </a:rPr>
              <a:t>●</a:t>
            </a:r>
            <a:r>
              <a:rPr lang="ja-JP" altLang="en-US" sz="1050" dirty="0"/>
              <a:t>　パーツスクラップブック　</a:t>
            </a:r>
            <a:endParaRPr lang="en-US" altLang="ja-JP" sz="1050" dirty="0"/>
          </a:p>
          <a:p>
            <a:pPr marL="0" indent="0">
              <a:lnSpc>
                <a:spcPts val="900"/>
              </a:lnSpc>
              <a:buNone/>
            </a:pPr>
            <a:r>
              <a:rPr lang="ja-JP" altLang="en-US" sz="1050" dirty="0"/>
              <a:t>　　　　　　　　　　　　　　　　　　　　　　　　　　　　　　　　　　　　　　　　　　　　</a:t>
            </a:r>
            <a:r>
              <a:rPr lang="ja-JP" altLang="en-US" sz="1050" dirty="0">
                <a:solidFill>
                  <a:srgbClr val="C00000"/>
                </a:solidFill>
              </a:rPr>
              <a:t>●</a:t>
            </a:r>
            <a:r>
              <a:rPr lang="en-US" altLang="ja-JP" sz="1050" b="1" dirty="0"/>
              <a:t> DREAM</a:t>
            </a:r>
            <a:r>
              <a:rPr lang="ja-JP" altLang="en-US" sz="1050" b="1" dirty="0"/>
              <a:t>　</a:t>
            </a:r>
            <a:r>
              <a:rPr lang="ja-JP" altLang="en-US" sz="1050" dirty="0"/>
              <a:t>  </a:t>
            </a:r>
            <a:r>
              <a:rPr lang="ja-JP" altLang="en-US" sz="1050" dirty="0">
                <a:solidFill>
                  <a:srgbClr val="C00000"/>
                </a:solidFill>
              </a:rPr>
              <a:t>●</a:t>
            </a:r>
            <a:r>
              <a:rPr lang="ja-JP" altLang="en-US" sz="1050" dirty="0"/>
              <a:t>デフォルメ     </a:t>
            </a:r>
            <a:r>
              <a:rPr lang="ja-JP" altLang="en-US" sz="1050" dirty="0">
                <a:solidFill>
                  <a:srgbClr val="C00000"/>
                </a:solidFill>
              </a:rPr>
              <a:t>●</a:t>
            </a:r>
            <a:r>
              <a:rPr lang="ja-JP" altLang="en-US" sz="1050" dirty="0"/>
              <a:t>　パーツスクラップブック　</a:t>
            </a:r>
            <a:endParaRPr lang="en-US" altLang="ja-JP" sz="1050" dirty="0"/>
          </a:p>
          <a:p>
            <a:pPr marL="0" indent="0">
              <a:lnSpc>
                <a:spcPts val="900"/>
              </a:lnSpc>
              <a:buNone/>
            </a:pPr>
            <a:r>
              <a:rPr lang="ja-JP" altLang="en-US" sz="1050" dirty="0">
                <a:solidFill>
                  <a:srgbClr val="C00000"/>
                </a:solidFill>
              </a:rPr>
              <a:t>　　　　　　　　　　　　　　　　　　　　　　　　　　　　　　　　　　　　　　　　　●</a:t>
            </a:r>
            <a:r>
              <a:rPr lang="ja-JP" altLang="en-US" sz="1050" dirty="0"/>
              <a:t>ライティングスクラップブック　</a:t>
            </a:r>
            <a:endParaRPr lang="en-US" altLang="ja-JP" sz="1050" dirty="0"/>
          </a:p>
          <a:p>
            <a:pPr marL="0" indent="0">
              <a:lnSpc>
                <a:spcPts val="900"/>
              </a:lnSpc>
              <a:buNone/>
            </a:pPr>
            <a:r>
              <a:rPr lang="ja-JP" altLang="en-US" sz="1050" dirty="0">
                <a:solidFill>
                  <a:srgbClr val="C00000"/>
                </a:solidFill>
              </a:rPr>
              <a:t>　　　　　　　　　　　　　　　　　　　　　　　　　　　　　　　　　　　　　　　　　　　　　 ●</a:t>
            </a:r>
            <a:r>
              <a:rPr lang="ja-JP" altLang="en-US" sz="1050" dirty="0"/>
              <a:t>カメラワーク演出スクラップブック</a:t>
            </a:r>
            <a:br>
              <a:rPr lang="en-US" altLang="ja-JP" sz="1050" dirty="0"/>
            </a:br>
            <a:endParaRPr lang="en-US" altLang="ja-JP" sz="1050" dirty="0"/>
          </a:p>
          <a:p>
            <a:pPr marL="0" indent="0">
              <a:lnSpc>
                <a:spcPts val="900"/>
              </a:lnSpc>
              <a:buNone/>
            </a:pPr>
            <a:r>
              <a:rPr lang="ja-JP" altLang="en-US" sz="1050" dirty="0"/>
              <a:t>　　　　　　　　　　　　　　　　　　　　　　　　　　　　　　　　　　　　　　　　　　　　　　　</a:t>
            </a:r>
            <a:r>
              <a:rPr lang="ja-JP" altLang="en-US" sz="1050" dirty="0">
                <a:solidFill>
                  <a:srgbClr val="C00000"/>
                </a:solidFill>
              </a:rPr>
              <a:t> ●</a:t>
            </a:r>
            <a:r>
              <a:rPr lang="ja-JP" altLang="en-US" sz="1050" dirty="0"/>
              <a:t>シナリオ制作支援システム、手法</a:t>
            </a:r>
            <a:endParaRPr lang="en-US" altLang="ja-JP" sz="1050" dirty="0"/>
          </a:p>
          <a:p>
            <a:pPr marL="0" indent="0">
              <a:lnSpc>
                <a:spcPts val="900"/>
              </a:lnSpc>
              <a:buNone/>
            </a:pPr>
            <a:r>
              <a:rPr lang="ja-JP" altLang="en-US" sz="1050" dirty="0"/>
              <a:t>　　　　　　　　　　　　　　　　　　　　　　　　　　　　　　　　　　　　　　　　　　　　　　　　　　　　　　　</a:t>
            </a:r>
            <a:r>
              <a:rPr lang="ja-JP" altLang="en-US" sz="1050" dirty="0">
                <a:solidFill>
                  <a:srgbClr val="C00000"/>
                </a:solidFill>
              </a:rPr>
              <a:t>●</a:t>
            </a:r>
            <a:r>
              <a:rPr lang="ja-JP" altLang="en-US" sz="1050" dirty="0"/>
              <a:t>配色タイムライン</a:t>
            </a:r>
          </a:p>
          <a:p>
            <a:pPr marL="0" indent="0">
              <a:lnSpc>
                <a:spcPts val="900"/>
              </a:lnSpc>
              <a:buNone/>
            </a:pPr>
            <a:r>
              <a:rPr lang="ja-JP" altLang="en-US" sz="1050" dirty="0"/>
              <a:t>　</a:t>
            </a:r>
          </a:p>
        </p:txBody>
      </p:sp>
      <p:sp>
        <p:nvSpPr>
          <p:cNvPr id="2" name="タイトル 1"/>
          <p:cNvSpPr>
            <a:spLocks noGrp="1"/>
          </p:cNvSpPr>
          <p:nvPr>
            <p:ph type="title"/>
          </p:nvPr>
        </p:nvSpPr>
        <p:spPr>
          <a:xfrm>
            <a:off x="628304" y="510209"/>
            <a:ext cx="8229600" cy="706090"/>
          </a:xfrm>
        </p:spPr>
        <p:txBody>
          <a:bodyPr>
            <a:normAutofit/>
          </a:bodyPr>
          <a:lstStyle/>
          <a:p>
            <a:r>
              <a:rPr lang="en-US" altLang="ja-JP" sz="2800" b="1" dirty="0"/>
              <a:t>CG</a:t>
            </a:r>
            <a:r>
              <a:rPr lang="ja-JP" altLang="en-US" sz="2400" dirty="0"/>
              <a:t>研究の展開</a:t>
            </a:r>
          </a:p>
        </p:txBody>
      </p:sp>
      <p:sp>
        <p:nvSpPr>
          <p:cNvPr id="4" name="テキスト ボックス 3"/>
          <p:cNvSpPr txBox="1"/>
          <p:nvPr/>
        </p:nvSpPr>
        <p:spPr>
          <a:xfrm>
            <a:off x="835286" y="1332018"/>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19</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5" name="テキスト ボックス 4"/>
          <p:cNvSpPr txBox="1"/>
          <p:nvPr/>
        </p:nvSpPr>
        <p:spPr>
          <a:xfrm>
            <a:off x="2989558" y="1332018"/>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35</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cxnSp>
        <p:nvCxnSpPr>
          <p:cNvPr id="7" name="直線コネクタ 6"/>
          <p:cNvCxnSpPr>
            <a:cxnSpLocks/>
          </p:cNvCxnSpPr>
          <p:nvPr/>
        </p:nvCxnSpPr>
        <p:spPr>
          <a:xfrm>
            <a:off x="845805" y="2021473"/>
            <a:ext cx="10501626"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直線コネクタ 7"/>
          <p:cNvCxnSpPr>
            <a:cxnSpLocks/>
          </p:cNvCxnSpPr>
          <p:nvPr/>
        </p:nvCxnSpPr>
        <p:spPr>
          <a:xfrm>
            <a:off x="819824" y="2410202"/>
            <a:ext cx="10527607"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直線コネクタ 8"/>
          <p:cNvCxnSpPr>
            <a:cxnSpLocks/>
          </p:cNvCxnSpPr>
          <p:nvPr/>
        </p:nvCxnSpPr>
        <p:spPr>
          <a:xfrm>
            <a:off x="813821" y="2819668"/>
            <a:ext cx="10568779"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直線コネクタ 9"/>
          <p:cNvCxnSpPr>
            <a:cxnSpLocks/>
          </p:cNvCxnSpPr>
          <p:nvPr/>
        </p:nvCxnSpPr>
        <p:spPr>
          <a:xfrm>
            <a:off x="761542" y="4310386"/>
            <a:ext cx="1059224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a:cxnSpLocks/>
          </p:cNvCxnSpPr>
          <p:nvPr/>
        </p:nvCxnSpPr>
        <p:spPr>
          <a:xfrm>
            <a:off x="750738" y="6465349"/>
            <a:ext cx="106400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a:cxnSpLocks/>
          </p:cNvCxnSpPr>
          <p:nvPr/>
        </p:nvCxnSpPr>
        <p:spPr>
          <a:xfrm>
            <a:off x="845805" y="1607109"/>
            <a:ext cx="1048990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5724192" y="1308572"/>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50</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15" name="テキスト ボックス 14"/>
          <p:cNvSpPr txBox="1"/>
          <p:nvPr/>
        </p:nvSpPr>
        <p:spPr>
          <a:xfrm>
            <a:off x="1263078" y="1332018"/>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25</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16" name="テキスト ボックス 15"/>
          <p:cNvSpPr txBox="1"/>
          <p:nvPr/>
        </p:nvSpPr>
        <p:spPr>
          <a:xfrm>
            <a:off x="7983116" y="1323780"/>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60</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17" name="テキスト ボックス 16"/>
          <p:cNvSpPr txBox="1"/>
          <p:nvPr/>
        </p:nvSpPr>
        <p:spPr>
          <a:xfrm>
            <a:off x="718267" y="1075000"/>
            <a:ext cx="582211" cy="307777"/>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C00000"/>
                </a:solidFill>
                <a:effectLst/>
                <a:uLnTx/>
                <a:uFillTx/>
                <a:latin typeface="Arial"/>
                <a:ea typeface="HGｺﾞｼｯｸM"/>
                <a:cs typeface="+mn-cs"/>
              </a:rPr>
              <a:t>1973</a:t>
            </a:r>
            <a:endParaRPr kumimoji="1" lang="ja-JP" altLang="en-US" sz="1400" b="1" i="0" u="none" strike="noStrike" kern="1200" cap="none" spc="0" normalizeH="0" baseline="0" noProof="0" dirty="0">
              <a:ln>
                <a:noFill/>
              </a:ln>
              <a:solidFill>
                <a:srgbClr val="C00000"/>
              </a:solidFill>
              <a:effectLst/>
              <a:uLnTx/>
              <a:uFillTx/>
              <a:latin typeface="Arial"/>
              <a:ea typeface="HGｺﾞｼｯｸM"/>
              <a:cs typeface="+mn-cs"/>
            </a:endParaRPr>
          </a:p>
        </p:txBody>
      </p:sp>
      <p:sp>
        <p:nvSpPr>
          <p:cNvPr id="18" name="テキスト ボックス 17"/>
          <p:cNvSpPr txBox="1"/>
          <p:nvPr/>
        </p:nvSpPr>
        <p:spPr>
          <a:xfrm>
            <a:off x="2090293" y="1075000"/>
            <a:ext cx="582211" cy="307777"/>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a:ea typeface="HGｺﾞｼｯｸM"/>
                <a:cs typeface="+mn-cs"/>
              </a:rPr>
              <a:t>1985</a:t>
            </a:r>
            <a:endParaRPr kumimoji="1" lang="ja-JP" altLang="en-US" sz="14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19" name="テキスト ボックス 18"/>
          <p:cNvSpPr txBox="1"/>
          <p:nvPr/>
        </p:nvSpPr>
        <p:spPr>
          <a:xfrm>
            <a:off x="4820257" y="1044222"/>
            <a:ext cx="697627"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a:ea typeface="HGｺﾞｼｯｸM"/>
                <a:cs typeface="+mn-cs"/>
              </a:rPr>
              <a:t>2000</a:t>
            </a:r>
            <a:endParaRPr kumimoji="1" lang="ja-JP" altLang="en-US" sz="1800" b="1"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20" name="テキスト ボックス 19"/>
          <p:cNvSpPr txBox="1"/>
          <p:nvPr/>
        </p:nvSpPr>
        <p:spPr>
          <a:xfrm>
            <a:off x="3128904" y="1044222"/>
            <a:ext cx="697627"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a:ea typeface="HGｺﾞｼｯｸM"/>
                <a:cs typeface="+mn-cs"/>
              </a:rPr>
              <a:t>1990</a:t>
            </a:r>
            <a:endParaRPr kumimoji="1" lang="ja-JP" altLang="en-US" sz="1800" b="1"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21" name="テキスト ボックス 20"/>
          <p:cNvSpPr txBox="1"/>
          <p:nvPr/>
        </p:nvSpPr>
        <p:spPr>
          <a:xfrm>
            <a:off x="1303321" y="1044222"/>
            <a:ext cx="697627"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a:ea typeface="HGｺﾞｼｯｸM"/>
                <a:cs typeface="+mn-cs"/>
              </a:rPr>
              <a:t>1980</a:t>
            </a:r>
            <a:endParaRPr kumimoji="1" lang="ja-JP" altLang="en-US" sz="1800" b="1"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22" name="テキスト ボックス 21"/>
          <p:cNvSpPr txBox="1"/>
          <p:nvPr/>
        </p:nvSpPr>
        <p:spPr>
          <a:xfrm>
            <a:off x="6697136" y="1044222"/>
            <a:ext cx="697627"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a:ea typeface="HGｺﾞｼｯｸM"/>
                <a:cs typeface="+mn-cs"/>
              </a:rPr>
              <a:t>2010</a:t>
            </a:r>
            <a:endParaRPr kumimoji="1" lang="ja-JP" altLang="en-US" sz="1800" b="1"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23" name="テキスト ボックス 22"/>
          <p:cNvSpPr txBox="1"/>
          <p:nvPr/>
        </p:nvSpPr>
        <p:spPr>
          <a:xfrm>
            <a:off x="8160573" y="1044222"/>
            <a:ext cx="697627"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a:ea typeface="HGｺﾞｼｯｸM"/>
                <a:cs typeface="+mn-cs"/>
              </a:rPr>
              <a:t>2015</a:t>
            </a:r>
            <a:endParaRPr kumimoji="1" lang="ja-JP" altLang="en-US" sz="1800" b="1"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24" name="テキスト ボックス 23"/>
          <p:cNvSpPr txBox="1"/>
          <p:nvPr/>
        </p:nvSpPr>
        <p:spPr>
          <a:xfrm>
            <a:off x="9413357" y="1282590"/>
            <a:ext cx="40943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65</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26" name="テキスト ボックス 25"/>
          <p:cNvSpPr txBox="1"/>
          <p:nvPr/>
        </p:nvSpPr>
        <p:spPr>
          <a:xfrm>
            <a:off x="568844" y="4398097"/>
            <a:ext cx="1418978" cy="338554"/>
          </a:xfrm>
          <a:prstGeom prst="rect">
            <a:avLst/>
          </a:prstGeom>
          <a:solidFill>
            <a:schemeClr val="accent6">
              <a:lumMod val="20000"/>
              <a:lumOff val="80000"/>
            </a:schemeClr>
          </a:solidFill>
          <a:ln w="31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アニメーション</a:t>
            </a:r>
          </a:p>
        </p:txBody>
      </p:sp>
      <p:sp>
        <p:nvSpPr>
          <p:cNvPr id="28" name="テキスト ボックス 27"/>
          <p:cNvSpPr txBox="1"/>
          <p:nvPr/>
        </p:nvSpPr>
        <p:spPr>
          <a:xfrm>
            <a:off x="612894" y="1657176"/>
            <a:ext cx="671979" cy="369332"/>
          </a:xfrm>
          <a:prstGeom prst="rect">
            <a:avLst/>
          </a:prstGeom>
          <a:solidFill>
            <a:schemeClr val="accent6">
              <a:lumMod val="20000"/>
              <a:lumOff val="80000"/>
            </a:schemeClr>
          </a:solidFill>
          <a:ln w="31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a:ea typeface="HGｺﾞｼｯｸM"/>
                <a:cs typeface="+mn-cs"/>
              </a:rPr>
              <a:t>NPR</a:t>
            </a:r>
            <a:endParaRPr kumimoji="1" lang="ja-JP" altLang="en-US" sz="1800" b="1"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30" name="テキスト ボックス 29"/>
          <p:cNvSpPr txBox="1"/>
          <p:nvPr/>
        </p:nvSpPr>
        <p:spPr>
          <a:xfrm>
            <a:off x="539396" y="3771232"/>
            <a:ext cx="1425390" cy="338554"/>
          </a:xfrm>
          <a:prstGeom prst="rect">
            <a:avLst/>
          </a:prstGeom>
          <a:solidFill>
            <a:schemeClr val="accent6">
              <a:lumMod val="20000"/>
              <a:lumOff val="80000"/>
            </a:schemeClr>
          </a:solidFill>
          <a:ln w="31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感性情報処理</a:t>
            </a:r>
          </a:p>
        </p:txBody>
      </p:sp>
      <p:sp>
        <p:nvSpPr>
          <p:cNvPr id="31" name="テキスト ボックス 30"/>
          <p:cNvSpPr txBox="1"/>
          <p:nvPr/>
        </p:nvSpPr>
        <p:spPr>
          <a:xfrm>
            <a:off x="2090548" y="1332018"/>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30</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32" name="テキスト ボックス 31"/>
          <p:cNvSpPr txBox="1"/>
          <p:nvPr/>
        </p:nvSpPr>
        <p:spPr>
          <a:xfrm>
            <a:off x="3925662" y="1332018"/>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40</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33" name="テキスト ボックス 32"/>
          <p:cNvSpPr txBox="1"/>
          <p:nvPr/>
        </p:nvSpPr>
        <p:spPr>
          <a:xfrm>
            <a:off x="4747339" y="1332018"/>
            <a:ext cx="6096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45</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34" name="テキスト ボックス 33"/>
          <p:cNvSpPr txBox="1"/>
          <p:nvPr/>
        </p:nvSpPr>
        <p:spPr>
          <a:xfrm>
            <a:off x="6630450" y="1332018"/>
            <a:ext cx="41229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a:ea typeface="HGｺﾞｼｯｸM"/>
                <a:cs typeface="+mn-cs"/>
              </a:rPr>
              <a:t>55</a:t>
            </a:r>
            <a:endParaRPr kumimoji="1" lang="ja-JP" altLang="en-US" sz="1600" b="0" i="0" u="none" strike="noStrike" kern="1200" cap="none" spc="0" normalizeH="0" baseline="0" noProof="0" dirty="0">
              <a:ln>
                <a:noFill/>
              </a:ln>
              <a:solidFill>
                <a:prstClr val="black"/>
              </a:solidFill>
              <a:effectLst/>
              <a:uLnTx/>
              <a:uFillTx/>
              <a:latin typeface="Arial"/>
              <a:ea typeface="HGｺﾞｼｯｸM"/>
              <a:cs typeface="+mn-cs"/>
            </a:endParaRPr>
          </a:p>
        </p:txBody>
      </p:sp>
      <p:cxnSp>
        <p:nvCxnSpPr>
          <p:cNvPr id="38" name="直線コネクタ 37"/>
          <p:cNvCxnSpPr>
            <a:cxnSpLocks/>
          </p:cNvCxnSpPr>
          <p:nvPr/>
        </p:nvCxnSpPr>
        <p:spPr>
          <a:xfrm>
            <a:off x="770396" y="3631619"/>
            <a:ext cx="1058875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a:cxnSpLocks/>
          </p:cNvCxnSpPr>
          <p:nvPr/>
        </p:nvCxnSpPr>
        <p:spPr>
          <a:xfrm>
            <a:off x="772176" y="3187654"/>
            <a:ext cx="105635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テキスト ボックス 34"/>
          <p:cNvSpPr txBox="1"/>
          <p:nvPr/>
        </p:nvSpPr>
        <p:spPr>
          <a:xfrm>
            <a:off x="589563" y="5191002"/>
            <a:ext cx="2680669" cy="376253"/>
          </a:xfrm>
          <a:prstGeom prst="rect">
            <a:avLst/>
          </a:prstGeom>
          <a:solidFill>
            <a:schemeClr val="accent6">
              <a:lumMod val="20000"/>
              <a:lumOff val="80000"/>
            </a:schemeClr>
          </a:solidFill>
          <a:ln w="3175">
            <a:solidFill>
              <a:schemeClr val="tx1"/>
            </a:solidFill>
          </a:ln>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コンテンツ制作支援技術</a:t>
            </a:r>
            <a:endParaRPr kumimoji="1" lang="en-US" altLang="ja-JP" sz="18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p:txBody>
      </p:sp>
      <p:sp>
        <p:nvSpPr>
          <p:cNvPr id="37" name="テキスト ボックス 36"/>
          <p:cNvSpPr txBox="1"/>
          <p:nvPr/>
        </p:nvSpPr>
        <p:spPr>
          <a:xfrm>
            <a:off x="530117" y="2960127"/>
            <a:ext cx="1093569" cy="584775"/>
          </a:xfrm>
          <a:prstGeom prst="rect">
            <a:avLst/>
          </a:prstGeom>
          <a:solidFill>
            <a:schemeClr val="accent6">
              <a:lumMod val="20000"/>
              <a:lumOff val="80000"/>
            </a:schemeClr>
          </a:solidFill>
          <a:ln w="31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スケッチ</a:t>
            </a:r>
            <a:br>
              <a:rPr kumimoji="1" lang="en-US" altLang="ja-JP" sz="16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br>
            <a:r>
              <a:rPr kumimoji="1" lang="ja-JP" altLang="en-US" sz="16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モデリング</a:t>
            </a:r>
          </a:p>
        </p:txBody>
      </p:sp>
      <p:cxnSp>
        <p:nvCxnSpPr>
          <p:cNvPr id="42" name="直線コネクタ 41">
            <a:extLst>
              <a:ext uri="{FF2B5EF4-FFF2-40B4-BE49-F238E27FC236}">
                <a16:creationId xmlns:a16="http://schemas.microsoft.com/office/drawing/2014/main" id="{D8E6BEB5-00DD-456A-9102-B11CD967A5EE}"/>
              </a:ext>
            </a:extLst>
          </p:cNvPr>
          <p:cNvCxnSpPr>
            <a:cxnSpLocks/>
          </p:cNvCxnSpPr>
          <p:nvPr/>
        </p:nvCxnSpPr>
        <p:spPr>
          <a:xfrm>
            <a:off x="787523" y="4862519"/>
            <a:ext cx="1058335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直線コネクタ 142">
            <a:extLst>
              <a:ext uri="{FF2B5EF4-FFF2-40B4-BE49-F238E27FC236}">
                <a16:creationId xmlns:a16="http://schemas.microsoft.com/office/drawing/2014/main" id="{894D5273-BD29-4AC5-AC44-BB3C1E17212E}"/>
              </a:ext>
            </a:extLst>
          </p:cNvPr>
          <p:cNvCxnSpPr>
            <a:cxnSpLocks/>
          </p:cNvCxnSpPr>
          <p:nvPr/>
        </p:nvCxnSpPr>
        <p:spPr>
          <a:xfrm>
            <a:off x="830694" y="5879391"/>
            <a:ext cx="10568779"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45" name="テキスト ボックス 144">
            <a:extLst>
              <a:ext uri="{FF2B5EF4-FFF2-40B4-BE49-F238E27FC236}">
                <a16:creationId xmlns:a16="http://schemas.microsoft.com/office/drawing/2014/main" id="{7FEABA67-67E1-4E76-AFFC-15BF1BE79AB1}"/>
              </a:ext>
            </a:extLst>
          </p:cNvPr>
          <p:cNvSpPr txBox="1"/>
          <p:nvPr/>
        </p:nvSpPr>
        <p:spPr>
          <a:xfrm>
            <a:off x="9520450" y="1044222"/>
            <a:ext cx="697627" cy="369332"/>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a:ea typeface="HGｺﾞｼｯｸM"/>
                <a:cs typeface="+mn-cs"/>
              </a:rPr>
              <a:t>2020</a:t>
            </a:r>
            <a:endParaRPr kumimoji="1" lang="ja-JP" altLang="en-US" sz="1800" b="1" i="0" u="none" strike="noStrike" kern="1200" cap="none" spc="0" normalizeH="0" baseline="0" noProof="0" dirty="0">
              <a:ln>
                <a:noFill/>
              </a:ln>
              <a:solidFill>
                <a:prstClr val="black"/>
              </a:solidFill>
              <a:effectLst/>
              <a:uLnTx/>
              <a:uFillTx/>
              <a:latin typeface="Arial"/>
              <a:ea typeface="HGｺﾞｼｯｸM"/>
              <a:cs typeface="+mn-cs"/>
            </a:endParaRPr>
          </a:p>
        </p:txBody>
      </p:sp>
      <p:sp>
        <p:nvSpPr>
          <p:cNvPr id="12" name="正方形/長方形 11">
            <a:extLst>
              <a:ext uri="{FF2B5EF4-FFF2-40B4-BE49-F238E27FC236}">
                <a16:creationId xmlns:a16="http://schemas.microsoft.com/office/drawing/2014/main" id="{BB3413AB-3D44-45F7-8BB2-58FB5B969F12}"/>
              </a:ext>
            </a:extLst>
          </p:cNvPr>
          <p:cNvSpPr/>
          <p:nvPr/>
        </p:nvSpPr>
        <p:spPr>
          <a:xfrm>
            <a:off x="2741145" y="1075000"/>
            <a:ext cx="58221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C00000"/>
                </a:solidFill>
                <a:effectLst/>
                <a:uLnTx/>
                <a:uFillTx/>
                <a:latin typeface="Arial"/>
                <a:ea typeface="HGｺﾞｼｯｸM"/>
                <a:cs typeface="+mn-cs"/>
              </a:rPr>
              <a:t>1989</a:t>
            </a:r>
            <a:endParaRPr kumimoji="1" lang="ja-JP" altLang="en-US" sz="1400" b="1" i="0" u="none" strike="noStrike" kern="1200" cap="none" spc="0" normalizeH="0" baseline="0" noProof="0" dirty="0">
              <a:ln>
                <a:noFill/>
              </a:ln>
              <a:solidFill>
                <a:srgbClr val="C00000"/>
              </a:solidFill>
              <a:effectLst/>
              <a:uLnTx/>
              <a:uFillTx/>
              <a:latin typeface="Arial"/>
              <a:ea typeface="HGｺﾞｼｯｸM"/>
              <a:cs typeface="+mn-cs"/>
            </a:endParaRPr>
          </a:p>
        </p:txBody>
      </p:sp>
      <p:sp>
        <p:nvSpPr>
          <p:cNvPr id="41" name="正方形/長方形 40">
            <a:extLst>
              <a:ext uri="{FF2B5EF4-FFF2-40B4-BE49-F238E27FC236}">
                <a16:creationId xmlns:a16="http://schemas.microsoft.com/office/drawing/2014/main" id="{D744EDC8-148A-4D19-AF7B-A30D859B12D9}"/>
              </a:ext>
            </a:extLst>
          </p:cNvPr>
          <p:cNvSpPr/>
          <p:nvPr/>
        </p:nvSpPr>
        <p:spPr>
          <a:xfrm>
            <a:off x="6101565" y="1075000"/>
            <a:ext cx="58221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C00000"/>
                </a:solidFill>
                <a:effectLst/>
                <a:uLnTx/>
                <a:uFillTx/>
                <a:latin typeface="Arial"/>
                <a:ea typeface="HGｺﾞｼｯｸM"/>
                <a:cs typeface="+mn-cs"/>
              </a:rPr>
              <a:t>2007</a:t>
            </a:r>
            <a:endParaRPr kumimoji="1" lang="ja-JP" altLang="en-US" sz="1400" b="1" i="0" u="none" strike="noStrike" kern="1200" cap="none" spc="0" normalizeH="0" baseline="0" noProof="0" dirty="0">
              <a:ln>
                <a:noFill/>
              </a:ln>
              <a:solidFill>
                <a:srgbClr val="C00000"/>
              </a:solidFill>
              <a:effectLst/>
              <a:uLnTx/>
              <a:uFillTx/>
              <a:latin typeface="Arial"/>
              <a:ea typeface="HGｺﾞｼｯｸM"/>
              <a:cs typeface="+mn-cs"/>
            </a:endParaRPr>
          </a:p>
        </p:txBody>
      </p:sp>
      <p:sp>
        <p:nvSpPr>
          <p:cNvPr id="43" name="テキスト ボックス 42">
            <a:extLst>
              <a:ext uri="{FF2B5EF4-FFF2-40B4-BE49-F238E27FC236}">
                <a16:creationId xmlns:a16="http://schemas.microsoft.com/office/drawing/2014/main" id="{85B79602-ACFB-4AB6-BC44-C674F4DB4DC8}"/>
              </a:ext>
            </a:extLst>
          </p:cNvPr>
          <p:cNvSpPr txBox="1"/>
          <p:nvPr/>
        </p:nvSpPr>
        <p:spPr>
          <a:xfrm>
            <a:off x="10935300" y="1719248"/>
            <a:ext cx="461665" cy="4524499"/>
          </a:xfrm>
          <a:prstGeom prst="rect">
            <a:avLst/>
          </a:prstGeom>
          <a:solidFill>
            <a:srgbClr val="FFFFCC"/>
          </a:solidFill>
          <a:ln w="3175">
            <a:solidFill>
              <a:schemeClr val="tx1"/>
            </a:solidFill>
          </a:ln>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コンテンツ制作支援</a:t>
            </a:r>
            <a:endParaRPr kumimoji="1" lang="en-US" altLang="ja-JP" sz="18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p:txBody>
      </p:sp>
      <p:sp>
        <p:nvSpPr>
          <p:cNvPr id="44" name="矢印: 右 43">
            <a:extLst>
              <a:ext uri="{FF2B5EF4-FFF2-40B4-BE49-F238E27FC236}">
                <a16:creationId xmlns:a16="http://schemas.microsoft.com/office/drawing/2014/main" id="{55EDA8A1-4DFA-4B96-B395-F29876E92566}"/>
              </a:ext>
            </a:extLst>
          </p:cNvPr>
          <p:cNvSpPr/>
          <p:nvPr/>
        </p:nvSpPr>
        <p:spPr>
          <a:xfrm>
            <a:off x="3392458" y="5184943"/>
            <a:ext cx="476250" cy="3905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スライド番号プレースホルダー 5">
            <a:extLst>
              <a:ext uri="{FF2B5EF4-FFF2-40B4-BE49-F238E27FC236}">
                <a16:creationId xmlns:a16="http://schemas.microsoft.com/office/drawing/2014/main" id="{F34658CB-F93D-4B64-B698-7838BA410D97}"/>
              </a:ext>
            </a:extLst>
          </p:cNvPr>
          <p:cNvSpPr>
            <a:spLocks noGrp="1"/>
          </p:cNvSpPr>
          <p:nvPr>
            <p:ph type="sldNum" sz="quarter" idx="12"/>
          </p:nvPr>
        </p:nvSpPr>
        <p:spPr/>
        <p:txBody>
          <a:bodyPr/>
          <a:lstStyle/>
          <a:p>
            <a:fld id="{011825E6-0B3D-4B55-894C-2300E3F058C0}" type="slidenum">
              <a:rPr kumimoji="1" lang="ja-JP" altLang="en-US" smtClean="0"/>
              <a:t>76</a:t>
            </a:fld>
            <a:endParaRPr kumimoji="1" lang="ja-JP" altLang="en-US"/>
          </a:p>
        </p:txBody>
      </p:sp>
      <p:sp>
        <p:nvSpPr>
          <p:cNvPr id="25" name="テキスト ボックス 24">
            <a:extLst>
              <a:ext uri="{FF2B5EF4-FFF2-40B4-BE49-F238E27FC236}">
                <a16:creationId xmlns:a16="http://schemas.microsoft.com/office/drawing/2014/main" id="{5FC55649-1AB4-470F-B41C-53F717AF551A}"/>
              </a:ext>
            </a:extLst>
          </p:cNvPr>
          <p:cNvSpPr txBox="1"/>
          <p:nvPr/>
        </p:nvSpPr>
        <p:spPr>
          <a:xfrm>
            <a:off x="4229099" y="4971011"/>
            <a:ext cx="1399742" cy="369332"/>
          </a:xfrm>
          <a:prstGeom prst="rect">
            <a:avLst/>
          </a:prstGeom>
          <a:noFill/>
        </p:spPr>
        <p:txBody>
          <a:bodyPr wrap="none" rtlCol="0">
            <a:spAutoFit/>
          </a:bodyPr>
          <a:lstStyle/>
          <a:p>
            <a:r>
              <a:rPr kumimoji="1" lang="ja-JP" altLang="en-US" b="1" dirty="0"/>
              <a:t>キャラクター</a:t>
            </a:r>
          </a:p>
        </p:txBody>
      </p:sp>
      <p:sp>
        <p:nvSpPr>
          <p:cNvPr id="45" name="テキスト ボックス 44">
            <a:extLst>
              <a:ext uri="{FF2B5EF4-FFF2-40B4-BE49-F238E27FC236}">
                <a16:creationId xmlns:a16="http://schemas.microsoft.com/office/drawing/2014/main" id="{D8AA913E-8DFB-4F99-B62A-7891BF2561CE}"/>
              </a:ext>
            </a:extLst>
          </p:cNvPr>
          <p:cNvSpPr txBox="1"/>
          <p:nvPr/>
        </p:nvSpPr>
        <p:spPr>
          <a:xfrm>
            <a:off x="4256809" y="5420591"/>
            <a:ext cx="646331" cy="369332"/>
          </a:xfrm>
          <a:prstGeom prst="rect">
            <a:avLst/>
          </a:prstGeom>
          <a:noFill/>
        </p:spPr>
        <p:txBody>
          <a:bodyPr wrap="none" rtlCol="0">
            <a:spAutoFit/>
          </a:bodyPr>
          <a:lstStyle/>
          <a:p>
            <a:r>
              <a:rPr kumimoji="1" lang="ja-JP" altLang="en-US" b="1" dirty="0"/>
              <a:t>演出</a:t>
            </a:r>
          </a:p>
        </p:txBody>
      </p:sp>
      <p:sp>
        <p:nvSpPr>
          <p:cNvPr id="46" name="テキスト ボックス 45">
            <a:extLst>
              <a:ext uri="{FF2B5EF4-FFF2-40B4-BE49-F238E27FC236}">
                <a16:creationId xmlns:a16="http://schemas.microsoft.com/office/drawing/2014/main" id="{C90CD8F1-9837-48F3-88FD-6B2FE32E572C}"/>
              </a:ext>
            </a:extLst>
          </p:cNvPr>
          <p:cNvSpPr txBox="1"/>
          <p:nvPr/>
        </p:nvSpPr>
        <p:spPr>
          <a:xfrm>
            <a:off x="4232563" y="5936673"/>
            <a:ext cx="982961" cy="369332"/>
          </a:xfrm>
          <a:prstGeom prst="rect">
            <a:avLst/>
          </a:prstGeom>
          <a:noFill/>
        </p:spPr>
        <p:txBody>
          <a:bodyPr wrap="none" rtlCol="0">
            <a:spAutoFit/>
          </a:bodyPr>
          <a:lstStyle/>
          <a:p>
            <a:r>
              <a:rPr kumimoji="1" lang="ja-JP" altLang="en-US" b="1" dirty="0"/>
              <a:t>シナリオ</a:t>
            </a:r>
          </a:p>
        </p:txBody>
      </p:sp>
    </p:spTree>
    <p:extLst>
      <p:ext uri="{BB962C8B-B14F-4D97-AF65-F5344CB8AC3E}">
        <p14:creationId xmlns:p14="http://schemas.microsoft.com/office/powerpoint/2010/main" val="30840945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19"/>
          <p:cNvSpPr txBox="1">
            <a:spLocks noChangeArrowheads="1"/>
          </p:cNvSpPr>
          <p:nvPr/>
        </p:nvSpPr>
        <p:spPr bwMode="auto">
          <a:xfrm>
            <a:off x="1869317" y="588963"/>
            <a:ext cx="863371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algn="ctr" eaLnBrk="1" hangingPunct="1">
              <a:spcBef>
                <a:spcPct val="50000"/>
              </a:spcBef>
            </a:pPr>
            <a:r>
              <a:rPr kumimoji="0" lang="ja-JP" altLang="en-US" sz="3200" dirty="0">
                <a:latin typeface="+mn-ea"/>
                <a:ea typeface="+mn-ea"/>
              </a:rPr>
              <a:t>新しい映像コンテンツ制作・運用産業の構図</a:t>
            </a:r>
          </a:p>
        </p:txBody>
      </p:sp>
      <p:sp>
        <p:nvSpPr>
          <p:cNvPr id="44035" name="スライド番号プレースホルダー 2"/>
          <p:cNvSpPr>
            <a:spLocks noGrp="1"/>
          </p:cNvSpPr>
          <p:nvPr>
            <p:ph type="sldNum" sz="quarter" idx="12"/>
          </p:nvPr>
        </p:nvSpPr>
        <p:spPr bwMode="auto">
          <a:xfrm>
            <a:off x="9387436" y="6412995"/>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fontAlgn="base" hangingPunct="1">
              <a:spcBef>
                <a:spcPct val="0"/>
              </a:spcBef>
              <a:spcAft>
                <a:spcPct val="0"/>
              </a:spcAft>
            </a:pPr>
            <a:fld id="{2487E4B2-1973-4C65-9F80-30B74B0AB28A}" type="slidenum">
              <a:rPr kumimoji="0" lang="en-US" altLang="ja-JP" smtClean="0">
                <a:latin typeface="+mn-ea"/>
                <a:ea typeface="+mn-ea"/>
              </a:rPr>
              <a:pPr eaLnBrk="1" fontAlgn="base" hangingPunct="1">
                <a:spcBef>
                  <a:spcPct val="0"/>
                </a:spcBef>
                <a:spcAft>
                  <a:spcPct val="0"/>
                </a:spcAft>
              </a:pPr>
              <a:t>77</a:t>
            </a:fld>
            <a:endParaRPr kumimoji="0" lang="en-US" altLang="ja-JP" dirty="0">
              <a:latin typeface="+mn-ea"/>
              <a:ea typeface="+mn-ea"/>
            </a:endParaRPr>
          </a:p>
        </p:txBody>
      </p:sp>
      <p:sp>
        <p:nvSpPr>
          <p:cNvPr id="44037" name="Line 2"/>
          <p:cNvSpPr>
            <a:spLocks noChangeShapeType="1"/>
          </p:cNvSpPr>
          <p:nvPr/>
        </p:nvSpPr>
        <p:spPr bwMode="auto">
          <a:xfrm flipV="1">
            <a:off x="6096001" y="4149725"/>
            <a:ext cx="144463"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latin typeface="+mn-ea"/>
            </a:endParaRPr>
          </a:p>
        </p:txBody>
      </p:sp>
      <p:sp>
        <p:nvSpPr>
          <p:cNvPr id="44038" name="Rectangle 3"/>
          <p:cNvSpPr>
            <a:spLocks noChangeArrowheads="1"/>
          </p:cNvSpPr>
          <p:nvPr/>
        </p:nvSpPr>
        <p:spPr bwMode="auto">
          <a:xfrm>
            <a:off x="3359151" y="5300663"/>
            <a:ext cx="5832475" cy="798512"/>
          </a:xfrm>
          <a:prstGeom prst="rect">
            <a:avLst/>
          </a:prstGeom>
          <a:gradFill rotWithShape="1">
            <a:gsLst>
              <a:gs pos="0">
                <a:srgbClr val="FFFF66"/>
              </a:gs>
              <a:gs pos="100000">
                <a:srgbClr val="FFFFF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endParaRPr lang="ja-JP" altLang="en-US">
              <a:latin typeface="+mn-ea"/>
              <a:ea typeface="+mn-ea"/>
            </a:endParaRPr>
          </a:p>
        </p:txBody>
      </p:sp>
      <p:sp>
        <p:nvSpPr>
          <p:cNvPr id="44039" name="Rectangle 12"/>
          <p:cNvSpPr>
            <a:spLocks noChangeArrowheads="1"/>
          </p:cNvSpPr>
          <p:nvPr/>
        </p:nvSpPr>
        <p:spPr bwMode="auto">
          <a:xfrm>
            <a:off x="2351088" y="2414588"/>
            <a:ext cx="7632700" cy="360362"/>
          </a:xfrm>
          <a:prstGeom prst="rect">
            <a:avLst/>
          </a:prstGeom>
          <a:solidFill>
            <a:srgbClr val="FCF2C8"/>
          </a:solidFill>
          <a:ln w="57150">
            <a:solidFill>
              <a:schemeClr val="tx1"/>
            </a:solidFill>
            <a:miter lim="800000"/>
            <a:headEnd/>
            <a:tailEnd/>
          </a:ln>
        </p:spPr>
        <p:txBody>
          <a:bodyPr wrap="none" anchor="ct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endParaRPr kumimoji="0" lang="ja-JP" altLang="ja-JP" b="1">
              <a:latin typeface="+mn-ea"/>
              <a:ea typeface="+mn-ea"/>
            </a:endParaRPr>
          </a:p>
        </p:txBody>
      </p:sp>
      <p:sp>
        <p:nvSpPr>
          <p:cNvPr id="44040" name="Text Box 6"/>
          <p:cNvSpPr txBox="1">
            <a:spLocks noChangeArrowheads="1"/>
          </p:cNvSpPr>
          <p:nvPr/>
        </p:nvSpPr>
        <p:spPr bwMode="auto">
          <a:xfrm>
            <a:off x="7514091" y="3716339"/>
            <a:ext cx="461665" cy="1584325"/>
          </a:xfrm>
          <a:prstGeom prst="rect">
            <a:avLst/>
          </a:prstGeom>
          <a:solidFill>
            <a:srgbClr val="F9FDC3"/>
          </a:solidFill>
          <a:ln w="38100">
            <a:solidFill>
              <a:srgbClr val="000000"/>
            </a:solidFill>
            <a:miter lim="800000"/>
            <a:headEnd/>
            <a:tailEnd/>
          </a:ln>
        </p:spPr>
        <p:txBody>
          <a:bodyPr vert="eaVert">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spcBef>
                <a:spcPct val="50000"/>
              </a:spcBef>
            </a:pPr>
            <a:r>
              <a:rPr kumimoji="0" lang="ja-JP" altLang="en-US" b="1">
                <a:latin typeface="+mn-ea"/>
                <a:ea typeface="+mn-ea"/>
              </a:rPr>
              <a:t>　</a:t>
            </a:r>
            <a:r>
              <a:rPr kumimoji="0" lang="ja-JP" altLang="en-US" b="1">
                <a:solidFill>
                  <a:srgbClr val="C00000"/>
                </a:solidFill>
                <a:latin typeface="+mn-ea"/>
                <a:ea typeface="+mn-ea"/>
              </a:rPr>
              <a:t>キャラクター</a:t>
            </a:r>
          </a:p>
        </p:txBody>
      </p:sp>
      <p:sp>
        <p:nvSpPr>
          <p:cNvPr id="44041" name="Text Box 7"/>
          <p:cNvSpPr txBox="1">
            <a:spLocks noChangeArrowheads="1"/>
          </p:cNvSpPr>
          <p:nvPr/>
        </p:nvSpPr>
        <p:spPr bwMode="auto">
          <a:xfrm>
            <a:off x="4402439" y="3716339"/>
            <a:ext cx="461665" cy="1584325"/>
          </a:xfrm>
          <a:prstGeom prst="rect">
            <a:avLst/>
          </a:prstGeom>
          <a:solidFill>
            <a:srgbClr val="F9FDC3"/>
          </a:solidFill>
          <a:ln w="38100">
            <a:solidFill>
              <a:srgbClr val="000000"/>
            </a:solidFill>
            <a:miter lim="800000"/>
            <a:headEnd/>
            <a:tailEnd/>
          </a:ln>
        </p:spPr>
        <p:txBody>
          <a:bodyPr vert="eaVert">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spcBef>
                <a:spcPct val="50000"/>
              </a:spcBef>
            </a:pPr>
            <a:r>
              <a:rPr kumimoji="0" lang="ja-JP" altLang="en-US" b="1" dirty="0">
                <a:latin typeface="+mn-ea"/>
                <a:ea typeface="+mn-ea"/>
              </a:rPr>
              <a:t>　　</a:t>
            </a:r>
            <a:r>
              <a:rPr kumimoji="0" lang="ja-JP" altLang="en-US" b="1" dirty="0">
                <a:solidFill>
                  <a:srgbClr val="C00000"/>
                </a:solidFill>
                <a:latin typeface="+mn-ea"/>
                <a:ea typeface="+mn-ea"/>
              </a:rPr>
              <a:t>シナリオ</a:t>
            </a:r>
          </a:p>
        </p:txBody>
      </p:sp>
      <p:sp>
        <p:nvSpPr>
          <p:cNvPr id="44042" name="Rectangle 8"/>
          <p:cNvSpPr>
            <a:spLocks noChangeArrowheads="1"/>
          </p:cNvSpPr>
          <p:nvPr/>
        </p:nvSpPr>
        <p:spPr bwMode="auto">
          <a:xfrm>
            <a:off x="4078288" y="3357563"/>
            <a:ext cx="4176712" cy="360362"/>
          </a:xfrm>
          <a:prstGeom prst="rect">
            <a:avLst/>
          </a:prstGeom>
          <a:solidFill>
            <a:srgbClr val="FFC000"/>
          </a:solidFill>
          <a:ln w="38100">
            <a:solidFill>
              <a:schemeClr val="tx1"/>
            </a:solidFill>
            <a:miter lim="800000"/>
            <a:headEnd/>
            <a:tailEnd/>
          </a:ln>
        </p:spPr>
        <p:txBody>
          <a:bodyPr wrap="none" anchor="ct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endParaRPr kumimoji="0" lang="ja-JP" altLang="ja-JP" b="1">
              <a:latin typeface="+mn-ea"/>
              <a:ea typeface="+mn-ea"/>
            </a:endParaRPr>
          </a:p>
        </p:txBody>
      </p:sp>
      <p:sp>
        <p:nvSpPr>
          <p:cNvPr id="44043" name="Text Box 9"/>
          <p:cNvSpPr txBox="1">
            <a:spLocks noChangeArrowheads="1"/>
          </p:cNvSpPr>
          <p:nvPr/>
        </p:nvSpPr>
        <p:spPr bwMode="auto">
          <a:xfrm>
            <a:off x="5208588" y="3344863"/>
            <a:ext cx="4038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spcBef>
                <a:spcPct val="50000"/>
              </a:spcBef>
            </a:pPr>
            <a:r>
              <a:rPr kumimoji="0" lang="ja-JP" altLang="en-US" b="1">
                <a:latin typeface="+mn-ea"/>
                <a:ea typeface="+mn-ea"/>
              </a:rPr>
              <a:t>映像コンテンツ制作</a:t>
            </a:r>
          </a:p>
        </p:txBody>
      </p:sp>
      <p:sp>
        <p:nvSpPr>
          <p:cNvPr id="44044" name="Text Box 10"/>
          <p:cNvSpPr txBox="1">
            <a:spLocks noChangeArrowheads="1"/>
          </p:cNvSpPr>
          <p:nvPr/>
        </p:nvSpPr>
        <p:spPr bwMode="auto">
          <a:xfrm>
            <a:off x="4572001" y="2414588"/>
            <a:ext cx="35972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algn="ctr" eaLnBrk="1" hangingPunct="1">
              <a:spcBef>
                <a:spcPct val="50000"/>
              </a:spcBef>
            </a:pPr>
            <a:r>
              <a:rPr kumimoji="0" lang="ja-JP" altLang="en-US" b="1">
                <a:latin typeface="+mn-ea"/>
                <a:ea typeface="+mn-ea"/>
              </a:rPr>
              <a:t>映像コンテンツ流通　</a:t>
            </a:r>
          </a:p>
        </p:txBody>
      </p:sp>
      <p:sp>
        <p:nvSpPr>
          <p:cNvPr id="44045" name="Text Box 13"/>
          <p:cNvSpPr txBox="1">
            <a:spLocks noChangeArrowheads="1"/>
          </p:cNvSpPr>
          <p:nvPr/>
        </p:nvSpPr>
        <p:spPr bwMode="auto">
          <a:xfrm>
            <a:off x="5735638" y="1327150"/>
            <a:ext cx="10080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spcBef>
                <a:spcPct val="50000"/>
              </a:spcBef>
            </a:pPr>
            <a:r>
              <a:rPr kumimoji="0" lang="ja-JP" altLang="en-US" sz="2400" b="1">
                <a:latin typeface="+mn-ea"/>
                <a:ea typeface="+mn-ea"/>
              </a:rPr>
              <a:t>社会</a:t>
            </a:r>
          </a:p>
        </p:txBody>
      </p:sp>
      <p:sp>
        <p:nvSpPr>
          <p:cNvPr id="44046" name="Line 15"/>
          <p:cNvSpPr>
            <a:spLocks noChangeShapeType="1"/>
          </p:cNvSpPr>
          <p:nvPr/>
        </p:nvSpPr>
        <p:spPr bwMode="auto">
          <a:xfrm flipV="1">
            <a:off x="5880100" y="1836738"/>
            <a:ext cx="0" cy="5127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latin typeface="+mn-ea"/>
            </a:endParaRPr>
          </a:p>
        </p:txBody>
      </p:sp>
      <p:sp>
        <p:nvSpPr>
          <p:cNvPr id="44047" name="Text Box 16"/>
          <p:cNvSpPr txBox="1">
            <a:spLocks noChangeArrowheads="1"/>
          </p:cNvSpPr>
          <p:nvPr/>
        </p:nvSpPr>
        <p:spPr bwMode="auto">
          <a:xfrm>
            <a:off x="5159375" y="1858964"/>
            <a:ext cx="863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spcBef>
                <a:spcPct val="50000"/>
              </a:spcBef>
            </a:pPr>
            <a:r>
              <a:rPr kumimoji="0" lang="ja-JP" altLang="en-US">
                <a:latin typeface="+mn-ea"/>
                <a:ea typeface="+mn-ea"/>
              </a:rPr>
              <a:t>提供</a:t>
            </a:r>
          </a:p>
        </p:txBody>
      </p:sp>
      <p:sp>
        <p:nvSpPr>
          <p:cNvPr id="44048" name="Line 17"/>
          <p:cNvSpPr>
            <a:spLocks noChangeShapeType="1"/>
          </p:cNvSpPr>
          <p:nvPr/>
        </p:nvSpPr>
        <p:spPr bwMode="auto">
          <a:xfrm>
            <a:off x="6311900" y="1881188"/>
            <a:ext cx="0" cy="46831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latin typeface="+mn-ea"/>
            </a:endParaRPr>
          </a:p>
        </p:txBody>
      </p:sp>
      <p:sp>
        <p:nvSpPr>
          <p:cNvPr id="44049" name="Text Box 18"/>
          <p:cNvSpPr txBox="1">
            <a:spLocks noChangeArrowheads="1"/>
          </p:cNvSpPr>
          <p:nvPr/>
        </p:nvSpPr>
        <p:spPr bwMode="auto">
          <a:xfrm>
            <a:off x="6527800" y="1858964"/>
            <a:ext cx="863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spcBef>
                <a:spcPct val="50000"/>
              </a:spcBef>
            </a:pPr>
            <a:r>
              <a:rPr kumimoji="0" lang="ja-JP" altLang="en-US">
                <a:latin typeface="+mn-ea"/>
                <a:ea typeface="+mn-ea"/>
              </a:rPr>
              <a:t>対価</a:t>
            </a:r>
          </a:p>
        </p:txBody>
      </p:sp>
      <p:sp>
        <p:nvSpPr>
          <p:cNvPr id="44050" name="Line 19"/>
          <p:cNvSpPr>
            <a:spLocks noChangeShapeType="1"/>
          </p:cNvSpPr>
          <p:nvPr/>
        </p:nvSpPr>
        <p:spPr bwMode="auto">
          <a:xfrm>
            <a:off x="6311900" y="2854325"/>
            <a:ext cx="0" cy="431800"/>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ja-JP" altLang="en-US">
              <a:latin typeface="+mn-ea"/>
            </a:endParaRPr>
          </a:p>
        </p:txBody>
      </p:sp>
      <p:sp>
        <p:nvSpPr>
          <p:cNvPr id="44051" name="Line 20"/>
          <p:cNvSpPr>
            <a:spLocks noChangeShapeType="1"/>
          </p:cNvSpPr>
          <p:nvPr/>
        </p:nvSpPr>
        <p:spPr bwMode="auto">
          <a:xfrm flipV="1">
            <a:off x="5880100" y="2854325"/>
            <a:ext cx="0"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latin typeface="+mn-ea"/>
            </a:endParaRPr>
          </a:p>
        </p:txBody>
      </p:sp>
      <p:sp>
        <p:nvSpPr>
          <p:cNvPr id="44052" name="Text Box 21"/>
          <p:cNvSpPr txBox="1">
            <a:spLocks noChangeArrowheads="1"/>
          </p:cNvSpPr>
          <p:nvPr/>
        </p:nvSpPr>
        <p:spPr bwMode="auto">
          <a:xfrm>
            <a:off x="5159375" y="2940050"/>
            <a:ext cx="863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spcBef>
                <a:spcPct val="50000"/>
              </a:spcBef>
            </a:pPr>
            <a:r>
              <a:rPr kumimoji="0" lang="ja-JP" altLang="en-US">
                <a:latin typeface="+mn-ea"/>
                <a:ea typeface="+mn-ea"/>
              </a:rPr>
              <a:t>提供</a:t>
            </a:r>
          </a:p>
        </p:txBody>
      </p:sp>
      <p:sp>
        <p:nvSpPr>
          <p:cNvPr id="44053" name="Text Box 23"/>
          <p:cNvSpPr txBox="1">
            <a:spLocks noChangeArrowheads="1"/>
          </p:cNvSpPr>
          <p:nvPr/>
        </p:nvSpPr>
        <p:spPr bwMode="auto">
          <a:xfrm>
            <a:off x="6527800" y="2940050"/>
            <a:ext cx="863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spcBef>
                <a:spcPct val="50000"/>
              </a:spcBef>
            </a:pPr>
            <a:r>
              <a:rPr kumimoji="0" lang="ja-JP" altLang="en-US">
                <a:latin typeface="+mn-ea"/>
                <a:ea typeface="+mn-ea"/>
              </a:rPr>
              <a:t>分配</a:t>
            </a:r>
          </a:p>
        </p:txBody>
      </p:sp>
      <p:sp>
        <p:nvSpPr>
          <p:cNvPr id="44054" name="Text Box 21"/>
          <p:cNvSpPr txBox="1">
            <a:spLocks noChangeArrowheads="1"/>
          </p:cNvSpPr>
          <p:nvPr/>
        </p:nvSpPr>
        <p:spPr bwMode="auto">
          <a:xfrm>
            <a:off x="4367214" y="5314950"/>
            <a:ext cx="7207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spcBef>
                <a:spcPct val="50000"/>
              </a:spcBef>
            </a:pPr>
            <a:r>
              <a:rPr kumimoji="0" lang="ja-JP" altLang="en-US" sz="1200" b="1">
                <a:latin typeface="+mn-ea"/>
                <a:ea typeface="+mn-ea"/>
              </a:rPr>
              <a:t>内容</a:t>
            </a:r>
          </a:p>
        </p:txBody>
      </p:sp>
      <p:sp>
        <p:nvSpPr>
          <p:cNvPr id="44055" name="Line 22"/>
          <p:cNvSpPr>
            <a:spLocks noChangeShapeType="1"/>
          </p:cNvSpPr>
          <p:nvPr/>
        </p:nvSpPr>
        <p:spPr bwMode="auto">
          <a:xfrm>
            <a:off x="3359151" y="5300663"/>
            <a:ext cx="13684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latin typeface="+mn-ea"/>
            </a:endParaRPr>
          </a:p>
        </p:txBody>
      </p:sp>
      <p:sp>
        <p:nvSpPr>
          <p:cNvPr id="44056" name="Line 23"/>
          <p:cNvSpPr>
            <a:spLocks noChangeShapeType="1"/>
          </p:cNvSpPr>
          <p:nvPr/>
        </p:nvSpPr>
        <p:spPr bwMode="auto">
          <a:xfrm flipV="1">
            <a:off x="4872039" y="5292191"/>
            <a:ext cx="2661646" cy="84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latin typeface="+mn-ea"/>
            </a:endParaRPr>
          </a:p>
        </p:txBody>
      </p:sp>
      <p:sp>
        <p:nvSpPr>
          <p:cNvPr id="44057" name="Line 24"/>
          <p:cNvSpPr>
            <a:spLocks noChangeShapeType="1"/>
          </p:cNvSpPr>
          <p:nvPr/>
        </p:nvSpPr>
        <p:spPr bwMode="auto">
          <a:xfrm>
            <a:off x="7607301" y="5300663"/>
            <a:ext cx="15843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latin typeface="+mn-ea"/>
            </a:endParaRPr>
          </a:p>
        </p:txBody>
      </p:sp>
      <p:sp>
        <p:nvSpPr>
          <p:cNvPr id="44058" name="Line 25"/>
          <p:cNvSpPr>
            <a:spLocks noChangeShapeType="1"/>
          </p:cNvSpPr>
          <p:nvPr/>
        </p:nvSpPr>
        <p:spPr bwMode="auto">
          <a:xfrm flipV="1">
            <a:off x="4872039" y="4581525"/>
            <a:ext cx="719137"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latin typeface="+mn-ea"/>
            </a:endParaRPr>
          </a:p>
        </p:txBody>
      </p:sp>
      <p:sp>
        <p:nvSpPr>
          <p:cNvPr id="44059" name="Line 26"/>
          <p:cNvSpPr>
            <a:spLocks noChangeShapeType="1"/>
          </p:cNvSpPr>
          <p:nvPr/>
        </p:nvSpPr>
        <p:spPr bwMode="auto">
          <a:xfrm>
            <a:off x="6880072" y="4581525"/>
            <a:ext cx="649287" cy="15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latin typeface="+mn-ea"/>
            </a:endParaRPr>
          </a:p>
        </p:txBody>
      </p:sp>
      <p:sp>
        <p:nvSpPr>
          <p:cNvPr id="44060" name="Text Box 21"/>
          <p:cNvSpPr txBox="1">
            <a:spLocks noChangeArrowheads="1"/>
          </p:cNvSpPr>
          <p:nvPr/>
        </p:nvSpPr>
        <p:spPr bwMode="auto">
          <a:xfrm>
            <a:off x="7462839" y="5314950"/>
            <a:ext cx="7207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spcBef>
                <a:spcPct val="50000"/>
              </a:spcBef>
            </a:pPr>
            <a:r>
              <a:rPr kumimoji="0" lang="ja-JP" altLang="en-US" sz="1200" b="1">
                <a:latin typeface="+mn-ea"/>
                <a:ea typeface="+mn-ea"/>
              </a:rPr>
              <a:t>外観</a:t>
            </a:r>
          </a:p>
        </p:txBody>
      </p:sp>
      <p:sp>
        <p:nvSpPr>
          <p:cNvPr id="44061" name="Text Box 21"/>
          <p:cNvSpPr txBox="1">
            <a:spLocks noChangeArrowheads="1"/>
          </p:cNvSpPr>
          <p:nvPr/>
        </p:nvSpPr>
        <p:spPr bwMode="auto">
          <a:xfrm>
            <a:off x="5505332" y="4732112"/>
            <a:ext cx="12525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algn="ctr" eaLnBrk="1" hangingPunct="1">
              <a:spcBef>
                <a:spcPct val="50000"/>
              </a:spcBef>
            </a:pPr>
            <a:r>
              <a:rPr kumimoji="0" lang="ja-JP" altLang="en-US" b="1" dirty="0">
                <a:solidFill>
                  <a:srgbClr val="C00000"/>
                </a:solidFill>
                <a:latin typeface="+mn-ea"/>
                <a:ea typeface="+mn-ea"/>
              </a:rPr>
              <a:t>演 出</a:t>
            </a:r>
          </a:p>
        </p:txBody>
      </p:sp>
      <p:sp>
        <p:nvSpPr>
          <p:cNvPr id="44062" name="Line 29"/>
          <p:cNvSpPr>
            <a:spLocks noChangeShapeType="1"/>
          </p:cNvSpPr>
          <p:nvPr/>
        </p:nvSpPr>
        <p:spPr bwMode="auto">
          <a:xfrm flipV="1">
            <a:off x="6167438" y="3716339"/>
            <a:ext cx="0" cy="72072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latin typeface="+mn-ea"/>
            </a:endParaRPr>
          </a:p>
        </p:txBody>
      </p:sp>
      <p:sp>
        <p:nvSpPr>
          <p:cNvPr id="44063" name="Text Box 21"/>
          <p:cNvSpPr txBox="1">
            <a:spLocks noChangeArrowheads="1"/>
          </p:cNvSpPr>
          <p:nvPr/>
        </p:nvSpPr>
        <p:spPr bwMode="auto">
          <a:xfrm>
            <a:off x="5232400" y="3730625"/>
            <a:ext cx="863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spcBef>
                <a:spcPct val="50000"/>
              </a:spcBef>
            </a:pPr>
            <a:r>
              <a:rPr kumimoji="0" lang="ja-JP" altLang="en-US" sz="1200" dirty="0">
                <a:latin typeface="+mn-ea"/>
                <a:ea typeface="+mn-ea"/>
              </a:rPr>
              <a:t>編　集</a:t>
            </a:r>
          </a:p>
        </p:txBody>
      </p:sp>
      <p:sp>
        <p:nvSpPr>
          <p:cNvPr id="44064" name="Text Box 21"/>
          <p:cNvSpPr txBox="1">
            <a:spLocks noChangeArrowheads="1"/>
          </p:cNvSpPr>
          <p:nvPr/>
        </p:nvSpPr>
        <p:spPr bwMode="auto">
          <a:xfrm>
            <a:off x="6527800" y="3730625"/>
            <a:ext cx="863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spcBef>
                <a:spcPct val="50000"/>
              </a:spcBef>
            </a:pPr>
            <a:r>
              <a:rPr kumimoji="0" lang="ja-JP" altLang="en-US" sz="1200">
                <a:latin typeface="+mn-ea"/>
                <a:ea typeface="+mn-ea"/>
              </a:rPr>
              <a:t>調　整</a:t>
            </a:r>
          </a:p>
        </p:txBody>
      </p:sp>
      <p:sp>
        <p:nvSpPr>
          <p:cNvPr id="44065" name="Text Box 32"/>
          <p:cNvSpPr txBox="1">
            <a:spLocks noChangeArrowheads="1"/>
          </p:cNvSpPr>
          <p:nvPr/>
        </p:nvSpPr>
        <p:spPr bwMode="auto">
          <a:xfrm>
            <a:off x="4943476" y="3978276"/>
            <a:ext cx="1152525" cy="314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spcBef>
                <a:spcPct val="50000"/>
              </a:spcBef>
            </a:pPr>
            <a:r>
              <a:rPr kumimoji="0" lang="ja-JP" altLang="en-US" sz="1400">
                <a:latin typeface="+mn-ea"/>
                <a:ea typeface="+mn-ea"/>
              </a:rPr>
              <a:t>モンタージュ</a:t>
            </a:r>
          </a:p>
        </p:txBody>
      </p:sp>
      <p:sp>
        <p:nvSpPr>
          <p:cNvPr id="44066" name="Text Box 21"/>
          <p:cNvSpPr txBox="1">
            <a:spLocks noChangeArrowheads="1"/>
          </p:cNvSpPr>
          <p:nvPr/>
        </p:nvSpPr>
        <p:spPr bwMode="auto">
          <a:xfrm>
            <a:off x="6238876" y="4005263"/>
            <a:ext cx="1152525" cy="2841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spcBef>
                <a:spcPct val="50000"/>
              </a:spcBef>
            </a:pPr>
            <a:r>
              <a:rPr kumimoji="0" lang="ja-JP" altLang="en-US" sz="1200">
                <a:latin typeface="+mn-ea"/>
                <a:ea typeface="+mn-ea"/>
              </a:rPr>
              <a:t>プログラミング</a:t>
            </a:r>
          </a:p>
        </p:txBody>
      </p:sp>
      <p:sp>
        <p:nvSpPr>
          <p:cNvPr id="44067" name="Text Box 35"/>
          <p:cNvSpPr txBox="1">
            <a:spLocks noChangeArrowheads="1"/>
          </p:cNvSpPr>
          <p:nvPr/>
        </p:nvSpPr>
        <p:spPr bwMode="auto">
          <a:xfrm>
            <a:off x="3694176" y="5732463"/>
            <a:ext cx="52547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spcBef>
                <a:spcPct val="50000"/>
              </a:spcBef>
            </a:pPr>
            <a:r>
              <a:rPr kumimoji="0" lang="ja-JP" altLang="en-US" dirty="0">
                <a:latin typeface="+mn-ea"/>
                <a:ea typeface="+mn-ea"/>
              </a:rPr>
              <a:t>論理　技術　データ　経験　知識　カン　センス　</a:t>
            </a:r>
          </a:p>
        </p:txBody>
      </p:sp>
      <p:sp>
        <p:nvSpPr>
          <p:cNvPr id="44068" name="Text Box 21"/>
          <p:cNvSpPr txBox="1">
            <a:spLocks noChangeArrowheads="1"/>
          </p:cNvSpPr>
          <p:nvPr/>
        </p:nvSpPr>
        <p:spPr bwMode="auto">
          <a:xfrm>
            <a:off x="5345402" y="4393149"/>
            <a:ext cx="1619393" cy="368300"/>
          </a:xfrm>
          <a:prstGeom prst="rect">
            <a:avLst/>
          </a:prstGeom>
          <a:solidFill>
            <a:srgbClr val="FFFFD7"/>
          </a:solidFill>
          <a:ln w="28575">
            <a:solidFill>
              <a:schemeClr val="tx1"/>
            </a:solidFill>
            <a:miter lim="800000"/>
            <a:headEnd/>
            <a:tailEnd/>
          </a:ln>
        </p:spPr>
        <p:txBody>
          <a:bodyPr wrap="square">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spcBef>
                <a:spcPct val="50000"/>
              </a:spcBef>
            </a:pPr>
            <a:r>
              <a:rPr kumimoji="0" lang="ja-JP" altLang="en-US" b="1" dirty="0">
                <a:solidFill>
                  <a:srgbClr val="C00000"/>
                </a:solidFill>
                <a:latin typeface="+mn-ea"/>
                <a:ea typeface="+mn-ea"/>
              </a:rPr>
              <a:t>ミザンセーヌ</a:t>
            </a:r>
          </a:p>
        </p:txBody>
      </p:sp>
      <p:sp>
        <p:nvSpPr>
          <p:cNvPr id="39" name="テキスト ボックス 1">
            <a:extLst>
              <a:ext uri="{FF2B5EF4-FFF2-40B4-BE49-F238E27FC236}">
                <a16:creationId xmlns:a16="http://schemas.microsoft.com/office/drawing/2014/main" id="{BAC9A059-B978-4FC8-B896-450CA0997682}"/>
              </a:ext>
            </a:extLst>
          </p:cNvPr>
          <p:cNvSpPr txBox="1">
            <a:spLocks noChangeArrowheads="1"/>
          </p:cNvSpPr>
          <p:nvPr/>
        </p:nvSpPr>
        <p:spPr bwMode="auto">
          <a:xfrm>
            <a:off x="151554" y="64558"/>
            <a:ext cx="9557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b="1" dirty="0">
                <a:solidFill>
                  <a:srgbClr val="C00000"/>
                </a:solidFill>
                <a:latin typeface="+mn-lt"/>
              </a:rPr>
              <a:t>2007</a:t>
            </a:r>
            <a:r>
              <a:rPr lang="en-US" altLang="ja-JP" sz="2400" dirty="0">
                <a:latin typeface="+mn-lt"/>
              </a:rPr>
              <a:t> </a:t>
            </a:r>
            <a:endParaRPr lang="ja-JP" altLang="en-US" sz="2400" dirty="0">
              <a:latin typeface="+mn-lt"/>
            </a:endParaRPr>
          </a:p>
        </p:txBody>
      </p:sp>
      <p:sp>
        <p:nvSpPr>
          <p:cNvPr id="40" name="Text Box 41">
            <a:extLst>
              <a:ext uri="{FF2B5EF4-FFF2-40B4-BE49-F238E27FC236}">
                <a16:creationId xmlns:a16="http://schemas.microsoft.com/office/drawing/2014/main" id="{CCCE1EF2-F1C9-4EA9-885A-92D4F029616F}"/>
              </a:ext>
            </a:extLst>
          </p:cNvPr>
          <p:cNvSpPr txBox="1">
            <a:spLocks noChangeArrowheads="1"/>
          </p:cNvSpPr>
          <p:nvPr/>
        </p:nvSpPr>
        <p:spPr bwMode="auto">
          <a:xfrm>
            <a:off x="8616280" y="4797152"/>
            <a:ext cx="1295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mn-ea"/>
                <a:ea typeface="+mn-ea"/>
                <a:cs typeface="Arial Unicode MS" pitchFamily="50" charset="-128"/>
              </a:rPr>
              <a:t>Character</a:t>
            </a:r>
          </a:p>
        </p:txBody>
      </p:sp>
      <p:sp>
        <p:nvSpPr>
          <p:cNvPr id="41" name="Text Box 42">
            <a:extLst>
              <a:ext uri="{FF2B5EF4-FFF2-40B4-BE49-F238E27FC236}">
                <a16:creationId xmlns:a16="http://schemas.microsoft.com/office/drawing/2014/main" id="{30A272E0-2539-4A25-8805-6FE28E789B01}"/>
              </a:ext>
            </a:extLst>
          </p:cNvPr>
          <p:cNvSpPr txBox="1">
            <a:spLocks noChangeArrowheads="1"/>
          </p:cNvSpPr>
          <p:nvPr/>
        </p:nvSpPr>
        <p:spPr bwMode="auto">
          <a:xfrm>
            <a:off x="2783632" y="4869160"/>
            <a:ext cx="13668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mn-ea"/>
                <a:ea typeface="+mn-ea"/>
                <a:cs typeface="Arial Unicode MS" pitchFamily="50" charset="-128"/>
              </a:rPr>
              <a:t>Script</a:t>
            </a:r>
          </a:p>
        </p:txBody>
      </p:sp>
      <p:pic>
        <p:nvPicPr>
          <p:cNvPr id="42" name="Picture 1" descr="C:\Users\ZN37\Documents\授業\M2z\NICOGRAPH\img\シナリオ例.png">
            <a:extLst>
              <a:ext uri="{FF2B5EF4-FFF2-40B4-BE49-F238E27FC236}">
                <a16:creationId xmlns:a16="http://schemas.microsoft.com/office/drawing/2014/main" id="{5A369877-748F-4A59-AEB0-39AC56A456E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2064" y="3700409"/>
            <a:ext cx="2750544" cy="1903565"/>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43" name="Picture 2">
            <a:extLst>
              <a:ext uri="{FF2B5EF4-FFF2-40B4-BE49-F238E27FC236}">
                <a16:creationId xmlns:a16="http://schemas.microsoft.com/office/drawing/2014/main" id="{74A3F30F-FA60-4976-BC01-C32C70A74A3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62232" y="4924234"/>
            <a:ext cx="1415158" cy="1441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8" descr="C:\Users\鴫島\Desktop\Glacier.jpg">
            <a:extLst>
              <a:ext uri="{FF2B5EF4-FFF2-40B4-BE49-F238E27FC236}">
                <a16:creationId xmlns:a16="http://schemas.microsoft.com/office/drawing/2014/main" id="{DCE13637-6872-4465-8C66-8C5FCE5641E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92344" y="3284984"/>
            <a:ext cx="1554343" cy="1524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太陽 44">
            <a:extLst>
              <a:ext uri="{FF2B5EF4-FFF2-40B4-BE49-F238E27FC236}">
                <a16:creationId xmlns:a16="http://schemas.microsoft.com/office/drawing/2014/main" id="{4BBFD533-430B-40DF-AB91-67EDDDF8BDF8}"/>
              </a:ext>
            </a:extLst>
          </p:cNvPr>
          <p:cNvSpPr/>
          <p:nvPr/>
        </p:nvSpPr>
        <p:spPr>
          <a:xfrm>
            <a:off x="11099800" y="136525"/>
            <a:ext cx="914400" cy="914400"/>
          </a:xfrm>
          <a:prstGeom prst="su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FFD20EA5-3B7C-45A5-A664-74452C572766}"/>
              </a:ext>
            </a:extLst>
          </p:cNvPr>
          <p:cNvSpPr/>
          <p:nvPr/>
        </p:nvSpPr>
        <p:spPr>
          <a:xfrm>
            <a:off x="153789" y="6392780"/>
            <a:ext cx="5229317" cy="338554"/>
          </a:xfrm>
          <a:prstGeom prst="rect">
            <a:avLst/>
          </a:prstGeom>
        </p:spPr>
        <p:txBody>
          <a:bodyPr wrap="none">
            <a:spAutoFit/>
          </a:bodyPr>
          <a:lstStyle/>
          <a:p>
            <a:r>
              <a:rPr lang="ja-JP" altLang="en-US" sz="1600" dirty="0"/>
              <a:t>金子 満，近藤邦雄，キャラクターメイキングの黄金則，</a:t>
            </a:r>
            <a:r>
              <a:rPr lang="en-US" altLang="ja-JP" sz="1600" dirty="0">
                <a:solidFill>
                  <a:srgbClr val="FF0000"/>
                </a:solidFill>
              </a:rPr>
              <a:t>2010</a:t>
            </a:r>
          </a:p>
        </p:txBody>
      </p:sp>
    </p:spTree>
    <p:extLst>
      <p:ext uri="{BB962C8B-B14F-4D97-AF65-F5344CB8AC3E}">
        <p14:creationId xmlns:p14="http://schemas.microsoft.com/office/powerpoint/2010/main" val="2620553847"/>
      </p:ext>
    </p:extLst>
  </p:cSld>
  <p:clrMapOvr>
    <a:masterClrMapping/>
  </p:clrMapOvr>
  <p:transition spd="slow"/>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A6A1E32-2709-42A1-8F66-E2FD69E26D3E}"/>
              </a:ext>
            </a:extLst>
          </p:cNvPr>
          <p:cNvSpPr>
            <a:spLocks noGrp="1"/>
          </p:cNvSpPr>
          <p:nvPr>
            <p:ph type="title"/>
          </p:nvPr>
        </p:nvSpPr>
        <p:spPr/>
        <p:txBody>
          <a:bodyPr/>
          <a:lstStyle/>
          <a:p>
            <a:r>
              <a:rPr kumimoji="1" lang="ja-JP" altLang="en-US" dirty="0"/>
              <a:t>熱狂させるシナリオ</a:t>
            </a:r>
          </a:p>
        </p:txBody>
      </p:sp>
      <p:sp>
        <p:nvSpPr>
          <p:cNvPr id="4" name="コンテンツ プレースホルダー 3">
            <a:extLst>
              <a:ext uri="{FF2B5EF4-FFF2-40B4-BE49-F238E27FC236}">
                <a16:creationId xmlns:a16="http://schemas.microsoft.com/office/drawing/2014/main" id="{155CA4E4-E1F2-4D86-8C5D-DDE6768FAC6D}"/>
              </a:ext>
            </a:extLst>
          </p:cNvPr>
          <p:cNvSpPr>
            <a:spLocks noGrp="1"/>
          </p:cNvSpPr>
          <p:nvPr>
            <p:ph sz="half" idx="2"/>
          </p:nvPr>
        </p:nvSpPr>
        <p:spPr>
          <a:xfrm>
            <a:off x="6018727" y="777572"/>
            <a:ext cx="6019800" cy="5008563"/>
          </a:xfrm>
        </p:spPr>
        <p:txBody>
          <a:bodyPr>
            <a:normAutofit fontScale="85000" lnSpcReduction="10000"/>
          </a:bodyPr>
          <a:lstStyle/>
          <a:p>
            <a:pPr marL="0" indent="0">
              <a:buNone/>
            </a:pPr>
            <a:r>
              <a:rPr lang="ja-JP" altLang="en-US" dirty="0"/>
              <a:t>「ハラハラドキドキ」話の作り方</a:t>
            </a:r>
          </a:p>
          <a:p>
            <a:endParaRPr lang="ja-JP" altLang="en-US" dirty="0"/>
          </a:p>
          <a:p>
            <a:pPr marL="0" indent="0">
              <a:buNone/>
            </a:pPr>
            <a:r>
              <a:rPr lang="ja-JP" altLang="en-US" dirty="0"/>
              <a:t>　</a:t>
            </a:r>
            <a:r>
              <a:rPr lang="ja-JP" altLang="en-US" b="1" dirty="0"/>
              <a:t>ゾロリの秘密「</a:t>
            </a:r>
            <a:r>
              <a:rPr lang="en-US" altLang="ja-JP" b="1" dirty="0"/>
              <a:t>3</a:t>
            </a:r>
            <a:r>
              <a:rPr lang="ja-JP" altLang="en-US" b="1" dirty="0"/>
              <a:t>幕構成</a:t>
            </a:r>
            <a:r>
              <a:rPr lang="en-US" altLang="ja-JP" b="1" dirty="0"/>
              <a:t>13</a:t>
            </a:r>
            <a:r>
              <a:rPr lang="ja-JP" altLang="en-US" b="1" dirty="0"/>
              <a:t>フェイズ」</a:t>
            </a:r>
          </a:p>
          <a:p>
            <a:pPr marL="0" indent="0">
              <a:buNone/>
            </a:pPr>
            <a:endParaRPr lang="ja-JP" altLang="en-US" dirty="0"/>
          </a:p>
          <a:p>
            <a:pPr marL="0" indent="0">
              <a:buNone/>
            </a:pPr>
            <a:r>
              <a:rPr lang="en-US" altLang="ja-JP" dirty="0"/>
              <a:t>3</a:t>
            </a:r>
            <a:r>
              <a:rPr lang="ja-JP" altLang="en-US" dirty="0"/>
              <a:t>幕構成</a:t>
            </a:r>
          </a:p>
          <a:p>
            <a:pPr marL="0" indent="0">
              <a:buNone/>
            </a:pPr>
            <a:r>
              <a:rPr lang="ja-JP" altLang="en-US" dirty="0"/>
              <a:t>第</a:t>
            </a:r>
            <a:r>
              <a:rPr lang="en-US" altLang="ja-JP" dirty="0"/>
              <a:t>1</a:t>
            </a:r>
            <a:r>
              <a:rPr lang="ja-JP" altLang="en-US" dirty="0"/>
              <a:t>幕：</a:t>
            </a:r>
            <a:r>
              <a:rPr lang="ja-JP" altLang="en-US" b="1" dirty="0"/>
              <a:t>発端</a:t>
            </a:r>
            <a:r>
              <a:rPr lang="ja-JP" altLang="en-US" dirty="0"/>
              <a:t>、第</a:t>
            </a:r>
            <a:r>
              <a:rPr lang="en-US" altLang="ja-JP" dirty="0"/>
              <a:t>2</a:t>
            </a:r>
            <a:r>
              <a:rPr lang="ja-JP" altLang="en-US" dirty="0"/>
              <a:t>幕：</a:t>
            </a:r>
            <a:r>
              <a:rPr lang="ja-JP" altLang="en-US" b="1" dirty="0"/>
              <a:t>展開</a:t>
            </a:r>
            <a:r>
              <a:rPr lang="ja-JP" altLang="en-US" dirty="0"/>
              <a:t>、第</a:t>
            </a:r>
            <a:r>
              <a:rPr lang="en-US" altLang="ja-JP" dirty="0"/>
              <a:t>3</a:t>
            </a:r>
            <a:r>
              <a:rPr lang="ja-JP" altLang="en-US" dirty="0"/>
              <a:t>幕：</a:t>
            </a:r>
            <a:r>
              <a:rPr lang="ja-JP" altLang="en-US" b="1" dirty="0"/>
              <a:t>結末</a:t>
            </a:r>
          </a:p>
          <a:p>
            <a:pPr marL="0" indent="0">
              <a:buNone/>
            </a:pPr>
            <a:endParaRPr lang="ja-JP" altLang="en-US" dirty="0"/>
          </a:p>
          <a:p>
            <a:pPr marL="0" indent="0">
              <a:buNone/>
            </a:pPr>
            <a:r>
              <a:rPr lang="ja-JP" altLang="en-US" b="1" dirty="0"/>
              <a:t>作者の原</a:t>
            </a:r>
          </a:p>
          <a:p>
            <a:pPr marL="0" indent="0">
              <a:buNone/>
            </a:pPr>
            <a:r>
              <a:rPr lang="ja-JP" altLang="en-US" dirty="0"/>
              <a:t>第</a:t>
            </a:r>
            <a:r>
              <a:rPr lang="en-US" altLang="ja-JP" dirty="0"/>
              <a:t>1</a:t>
            </a:r>
            <a:r>
              <a:rPr lang="ja-JP" altLang="en-US" dirty="0"/>
              <a:t>幕：</a:t>
            </a:r>
            <a:r>
              <a:rPr lang="ja-JP" altLang="en-US" b="1" dirty="0"/>
              <a:t>対立</a:t>
            </a:r>
            <a:r>
              <a:rPr lang="ja-JP" altLang="en-US" dirty="0"/>
              <a:t>、第</a:t>
            </a:r>
            <a:r>
              <a:rPr lang="en-US" altLang="ja-JP" dirty="0"/>
              <a:t>2</a:t>
            </a:r>
            <a:r>
              <a:rPr lang="ja-JP" altLang="en-US" dirty="0"/>
              <a:t>幕：</a:t>
            </a:r>
            <a:r>
              <a:rPr lang="ja-JP" altLang="en-US" b="1" dirty="0"/>
              <a:t>葛藤</a:t>
            </a:r>
            <a:r>
              <a:rPr lang="ja-JP" altLang="en-US" dirty="0"/>
              <a:t>、第</a:t>
            </a:r>
            <a:r>
              <a:rPr lang="en-US" altLang="ja-JP" dirty="0"/>
              <a:t>3</a:t>
            </a:r>
            <a:r>
              <a:rPr lang="ja-JP" altLang="en-US" dirty="0"/>
              <a:t>幕：</a:t>
            </a:r>
            <a:r>
              <a:rPr lang="ja-JP" altLang="en-US" b="1" dirty="0"/>
              <a:t>変化</a:t>
            </a:r>
          </a:p>
          <a:p>
            <a:pPr marL="457200" lvl="1" indent="0">
              <a:buNone/>
            </a:pPr>
            <a:r>
              <a:rPr lang="ja-JP" altLang="en-US" dirty="0"/>
              <a:t>序盤で主人公が何ものかと「対立」し、</a:t>
            </a:r>
          </a:p>
          <a:p>
            <a:pPr marL="457200" lvl="1" indent="0">
              <a:buNone/>
            </a:pPr>
            <a:r>
              <a:rPr lang="ja-JP" altLang="en-US" dirty="0"/>
              <a:t>中盤で「葛藤」が深まり、</a:t>
            </a:r>
          </a:p>
          <a:p>
            <a:pPr marL="457200" lvl="1" indent="0">
              <a:buNone/>
            </a:pPr>
            <a:r>
              <a:rPr lang="ja-JP" altLang="en-US" dirty="0"/>
              <a:t>最後に「変化」を起こすように物語を作る</a:t>
            </a:r>
            <a:endParaRPr kumimoji="1" lang="ja-JP" altLang="en-US" dirty="0"/>
          </a:p>
        </p:txBody>
      </p:sp>
      <p:pic>
        <p:nvPicPr>
          <p:cNvPr id="5" name="図 4">
            <a:extLst>
              <a:ext uri="{FF2B5EF4-FFF2-40B4-BE49-F238E27FC236}">
                <a16:creationId xmlns:a16="http://schemas.microsoft.com/office/drawing/2014/main" id="{3F10A182-A06B-4BBE-9911-DDCD79B101FE}"/>
              </a:ext>
            </a:extLst>
          </p:cNvPr>
          <p:cNvPicPr>
            <a:picLocks noChangeAspect="1"/>
          </p:cNvPicPr>
          <p:nvPr/>
        </p:nvPicPr>
        <p:blipFill rotWithShape="1">
          <a:blip r:embed="rId3"/>
          <a:srcRect b="79616"/>
          <a:stretch/>
        </p:blipFill>
        <p:spPr>
          <a:xfrm>
            <a:off x="528836" y="1127060"/>
            <a:ext cx="5489891" cy="913613"/>
          </a:xfrm>
          <a:prstGeom prst="rect">
            <a:avLst/>
          </a:prstGeom>
        </p:spPr>
      </p:pic>
      <p:sp>
        <p:nvSpPr>
          <p:cNvPr id="6" name="正方形/長方形 5">
            <a:extLst>
              <a:ext uri="{FF2B5EF4-FFF2-40B4-BE49-F238E27FC236}">
                <a16:creationId xmlns:a16="http://schemas.microsoft.com/office/drawing/2014/main" id="{757EE2E1-BF99-4CF9-B530-1F63F3B2AC9A}"/>
              </a:ext>
            </a:extLst>
          </p:cNvPr>
          <p:cNvSpPr/>
          <p:nvPr/>
        </p:nvSpPr>
        <p:spPr>
          <a:xfrm>
            <a:off x="6927579" y="5965975"/>
            <a:ext cx="5110948" cy="646331"/>
          </a:xfrm>
          <a:prstGeom prst="rect">
            <a:avLst/>
          </a:prstGeom>
          <a:solidFill>
            <a:schemeClr val="accent6">
              <a:lumMod val="20000"/>
              <a:lumOff val="80000"/>
            </a:schemeClr>
          </a:solidFill>
        </p:spPr>
        <p:txBody>
          <a:bodyPr wrap="square">
            <a:spAutoFit/>
          </a:bodyPr>
          <a:lstStyle/>
          <a:p>
            <a:r>
              <a:rPr lang="ja-JP" altLang="en-US" dirty="0"/>
              <a:t>金子 満，シナリオライティングの黄金則，</a:t>
            </a:r>
            <a:r>
              <a:rPr lang="en-US" altLang="ja-JP" dirty="0">
                <a:solidFill>
                  <a:srgbClr val="FF0000"/>
                </a:solidFill>
              </a:rPr>
              <a:t>2008</a:t>
            </a:r>
          </a:p>
          <a:p>
            <a:r>
              <a:rPr lang="ja-JP" altLang="en-US" dirty="0"/>
              <a:t>近藤，三上，コンテンツクリエーション，</a:t>
            </a:r>
            <a:r>
              <a:rPr lang="en-US" altLang="ja-JP" dirty="0">
                <a:solidFill>
                  <a:srgbClr val="FF0000"/>
                </a:solidFill>
              </a:rPr>
              <a:t>2014</a:t>
            </a:r>
            <a:endParaRPr lang="ja-JP" altLang="en-US" dirty="0">
              <a:solidFill>
                <a:srgbClr val="FF0000"/>
              </a:solidFill>
            </a:endParaRPr>
          </a:p>
        </p:txBody>
      </p:sp>
      <p:sp>
        <p:nvSpPr>
          <p:cNvPr id="7" name="正方形/長方形 6">
            <a:extLst>
              <a:ext uri="{FF2B5EF4-FFF2-40B4-BE49-F238E27FC236}">
                <a16:creationId xmlns:a16="http://schemas.microsoft.com/office/drawing/2014/main" id="{DDE5AA04-32BF-4D7E-A8CE-5D9CFDBD1594}"/>
              </a:ext>
            </a:extLst>
          </p:cNvPr>
          <p:cNvSpPr/>
          <p:nvPr/>
        </p:nvSpPr>
        <p:spPr>
          <a:xfrm>
            <a:off x="308919" y="5489062"/>
            <a:ext cx="5846555" cy="1384995"/>
          </a:xfrm>
          <a:prstGeom prst="rect">
            <a:avLst/>
          </a:prstGeom>
          <a:solidFill>
            <a:srgbClr val="FFFFCC"/>
          </a:solidFill>
        </p:spPr>
        <p:txBody>
          <a:bodyPr wrap="square">
            <a:spAutoFit/>
          </a:bodyPr>
          <a:lstStyle/>
          <a:p>
            <a:r>
              <a:rPr lang="ja-JP" altLang="en-US" sz="1200" dirty="0"/>
              <a:t>・菅野 太介，佐久間 友子，金子 満:  </a:t>
            </a:r>
            <a:r>
              <a:rPr lang="ja-JP" altLang="en-US" sz="1200" b="1" dirty="0"/>
              <a:t>シナリオ制作を目的とした梗概構成手法の研究</a:t>
            </a:r>
            <a:r>
              <a:rPr lang="ja-JP" altLang="en-US" sz="1200" dirty="0"/>
              <a:t>, 第21回NICOGRAPH論文コンテスト論文集，pp.133 -138 (</a:t>
            </a:r>
            <a:r>
              <a:rPr lang="ja-JP" altLang="en-US" sz="1200" dirty="0">
                <a:solidFill>
                  <a:srgbClr val="FF0000"/>
                </a:solidFill>
              </a:rPr>
              <a:t>2005</a:t>
            </a:r>
            <a:r>
              <a:rPr lang="ja-JP" altLang="en-US" sz="1200" dirty="0"/>
              <a:t>).</a:t>
            </a:r>
          </a:p>
          <a:p>
            <a:r>
              <a:rPr lang="ja-JP" altLang="en-US" sz="1200" dirty="0"/>
              <a:t>・佐久間 友子， 菅野 太介，金子 満: </a:t>
            </a:r>
            <a:r>
              <a:rPr lang="ja-JP" altLang="en-US" sz="1200" b="1" dirty="0"/>
              <a:t>シナリオのプロット構成手法の提案</a:t>
            </a:r>
            <a:r>
              <a:rPr lang="ja-JP" altLang="en-US" sz="1200" dirty="0"/>
              <a:t> -シナリオ作成支援システムの研究2-, 第22 回NICOGRAPH 論文コンテスト論文集 (</a:t>
            </a:r>
            <a:r>
              <a:rPr lang="ja-JP" altLang="en-US" sz="1200" dirty="0">
                <a:solidFill>
                  <a:srgbClr val="FF0000"/>
                </a:solidFill>
              </a:rPr>
              <a:t>2006</a:t>
            </a:r>
            <a:r>
              <a:rPr lang="ja-JP" altLang="en-US" sz="1200" dirty="0"/>
              <a:t> ).</a:t>
            </a:r>
          </a:p>
          <a:p>
            <a:r>
              <a:rPr lang="ja-JP" altLang="en-US" sz="1200" dirty="0"/>
              <a:t>・菅野 太介，今井 晋，金子 満:</a:t>
            </a:r>
            <a:r>
              <a:rPr lang="ja-JP" altLang="en-US" sz="1200" b="1" dirty="0"/>
              <a:t>ロット構成を用いたシナリオ作成手法の提案 </a:t>
            </a:r>
            <a:r>
              <a:rPr lang="ja-JP" altLang="en-US" sz="1200" dirty="0"/>
              <a:t>～ シナリオ作成支援システムの研究3 ～ , 第23回NICOGRAPH 論文コンテスト論文集 (</a:t>
            </a:r>
            <a:r>
              <a:rPr lang="ja-JP" altLang="en-US" sz="1200" dirty="0">
                <a:solidFill>
                  <a:srgbClr val="FF0000"/>
                </a:solidFill>
              </a:rPr>
              <a:t>2007</a:t>
            </a:r>
            <a:r>
              <a:rPr lang="ja-JP" altLang="en-US" sz="1200" dirty="0"/>
              <a:t>).</a:t>
            </a:r>
          </a:p>
        </p:txBody>
      </p:sp>
      <p:pic>
        <p:nvPicPr>
          <p:cNvPr id="8" name="図 7">
            <a:extLst>
              <a:ext uri="{FF2B5EF4-FFF2-40B4-BE49-F238E27FC236}">
                <a16:creationId xmlns:a16="http://schemas.microsoft.com/office/drawing/2014/main" id="{A652B9F5-6DFB-43D3-A5C8-180CA331FEBB}"/>
              </a:ext>
            </a:extLst>
          </p:cNvPr>
          <p:cNvPicPr>
            <a:picLocks noChangeAspect="1"/>
          </p:cNvPicPr>
          <p:nvPr/>
        </p:nvPicPr>
        <p:blipFill rotWithShape="1">
          <a:blip r:embed="rId3"/>
          <a:srcRect t="37881" b="748"/>
          <a:stretch/>
        </p:blipFill>
        <p:spPr>
          <a:xfrm>
            <a:off x="577815" y="2153467"/>
            <a:ext cx="5489891" cy="2750634"/>
          </a:xfrm>
          <a:prstGeom prst="rect">
            <a:avLst/>
          </a:prstGeom>
        </p:spPr>
      </p:pic>
      <p:sp>
        <p:nvSpPr>
          <p:cNvPr id="9" name="矢印: 右 8">
            <a:extLst>
              <a:ext uri="{FF2B5EF4-FFF2-40B4-BE49-F238E27FC236}">
                <a16:creationId xmlns:a16="http://schemas.microsoft.com/office/drawing/2014/main" id="{DC906DB7-4ED0-432F-B7BE-18395BDD6A55}"/>
              </a:ext>
            </a:extLst>
          </p:cNvPr>
          <p:cNvSpPr/>
          <p:nvPr/>
        </p:nvSpPr>
        <p:spPr>
          <a:xfrm>
            <a:off x="6299200" y="6096000"/>
            <a:ext cx="548640" cy="365760"/>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スライド番号プレースホルダー 2">
            <a:extLst>
              <a:ext uri="{FF2B5EF4-FFF2-40B4-BE49-F238E27FC236}">
                <a16:creationId xmlns:a16="http://schemas.microsoft.com/office/drawing/2014/main" id="{9CB4716A-0817-4019-8209-3689B8A04636}"/>
              </a:ext>
            </a:extLst>
          </p:cNvPr>
          <p:cNvSpPr>
            <a:spLocks noGrp="1"/>
          </p:cNvSpPr>
          <p:nvPr>
            <p:ph type="sldNum" sz="quarter" idx="12"/>
          </p:nvPr>
        </p:nvSpPr>
        <p:spPr>
          <a:xfrm>
            <a:off x="9363160" y="6404903"/>
            <a:ext cx="2743200" cy="365125"/>
          </a:xfrm>
        </p:spPr>
        <p:txBody>
          <a:bodyPr/>
          <a:lstStyle/>
          <a:p>
            <a:fld id="{011825E6-0B3D-4B55-894C-2300E3F058C0}" type="slidenum">
              <a:rPr kumimoji="1" lang="ja-JP" altLang="en-US" smtClean="0"/>
              <a:t>78</a:t>
            </a:fld>
            <a:endParaRPr kumimoji="1" lang="ja-JP" altLang="en-US" dirty="0"/>
          </a:p>
        </p:txBody>
      </p:sp>
      <p:sp>
        <p:nvSpPr>
          <p:cNvPr id="10" name="テキスト ボックス 9">
            <a:extLst>
              <a:ext uri="{FF2B5EF4-FFF2-40B4-BE49-F238E27FC236}">
                <a16:creationId xmlns:a16="http://schemas.microsoft.com/office/drawing/2014/main" id="{F39BD512-465E-4808-944D-15ADEDB2A66B}"/>
              </a:ext>
            </a:extLst>
          </p:cNvPr>
          <p:cNvSpPr txBox="1"/>
          <p:nvPr/>
        </p:nvSpPr>
        <p:spPr>
          <a:xfrm>
            <a:off x="517890" y="5081798"/>
            <a:ext cx="1107996" cy="369332"/>
          </a:xfrm>
          <a:prstGeom prst="rect">
            <a:avLst/>
          </a:prstGeom>
          <a:solidFill>
            <a:srgbClr val="FFC000"/>
          </a:solidFill>
        </p:spPr>
        <p:txBody>
          <a:bodyPr wrap="none" rtlCol="0">
            <a:spAutoFit/>
          </a:bodyPr>
          <a:lstStyle/>
          <a:p>
            <a:r>
              <a:rPr kumimoji="1" lang="ja-JP" altLang="en-US" dirty="0"/>
              <a:t>研究発表</a:t>
            </a:r>
          </a:p>
        </p:txBody>
      </p:sp>
    </p:spTree>
    <p:extLst>
      <p:ext uri="{BB962C8B-B14F-4D97-AF65-F5344CB8AC3E}">
        <p14:creationId xmlns:p14="http://schemas.microsoft.com/office/powerpoint/2010/main" val="204541356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889760" y="2239900"/>
            <a:ext cx="8322501" cy="1470025"/>
          </a:xfrm>
        </p:spPr>
        <p:txBody>
          <a:bodyPr rtlCol="0">
            <a:normAutofit fontScale="90000"/>
          </a:bodyPr>
          <a:lstStyle/>
          <a:p>
            <a:pPr>
              <a:defRPr/>
            </a:pPr>
            <a:r>
              <a:rPr lang="en-US" altLang="ja-JP" dirty="0"/>
              <a:t>Information Management System</a:t>
            </a:r>
            <a:br>
              <a:rPr lang="en-US" altLang="ja-JP" dirty="0"/>
            </a:br>
            <a:r>
              <a:rPr lang="en-US" altLang="ja-JP" dirty="0"/>
              <a:t>for Scenario Writing</a:t>
            </a:r>
            <a:endParaRPr lang="ja-JP" altLang="en-US" dirty="0"/>
          </a:p>
        </p:txBody>
      </p:sp>
      <p:sp>
        <p:nvSpPr>
          <p:cNvPr id="4" name="スライド番号プレースホルダー 3"/>
          <p:cNvSpPr>
            <a:spLocks noGrp="1"/>
          </p:cNvSpPr>
          <p:nvPr>
            <p:ph type="sldNum" sz="quarter" idx="12"/>
          </p:nvPr>
        </p:nvSpPr>
        <p:spPr>
          <a:xfrm>
            <a:off x="9322699" y="6412995"/>
            <a:ext cx="2743200" cy="365125"/>
          </a:xfrm>
        </p:spPr>
        <p:txBody>
          <a:bodyPr/>
          <a:lstStyle/>
          <a:p>
            <a:pPr>
              <a:defRPr/>
            </a:pPr>
            <a:fld id="{C21C895E-C023-43B2-B18D-7758C53B8B11}" type="slidenum">
              <a:rPr lang="ja-JP" altLang="en-US"/>
              <a:pPr>
                <a:defRPr/>
              </a:pPr>
              <a:t>79</a:t>
            </a:fld>
            <a:endParaRPr lang="ja-JP" altLang="en-US" dirty="0"/>
          </a:p>
        </p:txBody>
      </p:sp>
      <p:sp>
        <p:nvSpPr>
          <p:cNvPr id="3" name="正方形/長方形 2"/>
          <p:cNvSpPr/>
          <p:nvPr/>
        </p:nvSpPr>
        <p:spPr>
          <a:xfrm>
            <a:off x="869577" y="5227112"/>
            <a:ext cx="10800090" cy="1200329"/>
          </a:xfrm>
          <a:prstGeom prst="rect">
            <a:avLst/>
          </a:prstGeom>
        </p:spPr>
        <p:txBody>
          <a:bodyPr wrap="square">
            <a:spAutoFit/>
          </a:bodyPr>
          <a:lstStyle/>
          <a:p>
            <a:r>
              <a:rPr lang="ja-JP" altLang="en-US" dirty="0"/>
              <a:t>・</a:t>
            </a:r>
            <a:r>
              <a:rPr lang="ja-JP" altLang="ja-JP" b="1" dirty="0"/>
              <a:t>戀津魁</a:t>
            </a:r>
            <a:r>
              <a:rPr lang="en-US" altLang="ja-JP" dirty="0"/>
              <a:t>,</a:t>
            </a:r>
            <a:r>
              <a:rPr lang="ja-JP" altLang="ja-JP" dirty="0"/>
              <a:t>菅野太介</a:t>
            </a:r>
            <a:r>
              <a:rPr lang="en-US" altLang="ja-JP" dirty="0"/>
              <a:t>,</a:t>
            </a:r>
            <a:r>
              <a:rPr lang="ja-JP" altLang="ja-JP" dirty="0"/>
              <a:t>三上浩司</a:t>
            </a:r>
            <a:r>
              <a:rPr lang="en-US" altLang="ja-JP" dirty="0"/>
              <a:t>,</a:t>
            </a:r>
            <a:r>
              <a:rPr lang="ja-JP" altLang="ja-JP" dirty="0"/>
              <a:t>近藤邦雄</a:t>
            </a:r>
            <a:r>
              <a:rPr lang="en-US" altLang="ja-JP" dirty="0"/>
              <a:t>,</a:t>
            </a:r>
            <a:r>
              <a:rPr lang="ja-JP" altLang="ja-JP" dirty="0"/>
              <a:t>金子満</a:t>
            </a:r>
            <a:r>
              <a:rPr lang="en-US" altLang="ja-JP" dirty="0"/>
              <a:t>, </a:t>
            </a:r>
            <a:r>
              <a:rPr lang="ja-JP" altLang="ja-JP" dirty="0"/>
              <a:t>映像制作支援のためのシナリオ記述・構造化システムの開発</a:t>
            </a:r>
            <a:r>
              <a:rPr lang="en-US" altLang="ja-JP" dirty="0"/>
              <a:t>, </a:t>
            </a:r>
            <a:r>
              <a:rPr lang="ja-JP" altLang="ja-JP" dirty="0"/>
              <a:t>芸術科学会論文誌</a:t>
            </a:r>
            <a:r>
              <a:rPr lang="en-US" altLang="ja-JP" dirty="0"/>
              <a:t>,</a:t>
            </a:r>
            <a:r>
              <a:rPr lang="ja-JP" altLang="en-US" dirty="0"/>
              <a:t> </a:t>
            </a:r>
            <a:r>
              <a:rPr lang="en-US" altLang="ja-JP" dirty="0"/>
              <a:t>Vol.10,No.3, pp.129-139 ,</a:t>
            </a:r>
            <a:r>
              <a:rPr lang="en-US" altLang="ja-JP" b="1" dirty="0">
                <a:solidFill>
                  <a:srgbClr val="FF0000"/>
                </a:solidFill>
              </a:rPr>
              <a:t>2011</a:t>
            </a:r>
            <a:r>
              <a:rPr lang="en-US" altLang="ja-JP" dirty="0"/>
              <a:t>.9</a:t>
            </a:r>
          </a:p>
          <a:p>
            <a:r>
              <a:rPr lang="ja-JP" altLang="en-US" dirty="0"/>
              <a:t>・</a:t>
            </a:r>
            <a:r>
              <a:rPr lang="ja-JP" altLang="en-US" b="1" dirty="0"/>
              <a:t>戀津 魁</a:t>
            </a:r>
            <a:r>
              <a:rPr lang="en-US" altLang="ja-JP" dirty="0"/>
              <a:t>, </a:t>
            </a:r>
            <a:r>
              <a:rPr lang="ja-JP" altLang="en-US" dirty="0"/>
              <a:t>三上 浩司</a:t>
            </a:r>
            <a:r>
              <a:rPr lang="en-US" altLang="ja-JP" dirty="0"/>
              <a:t>, </a:t>
            </a:r>
            <a:r>
              <a:rPr lang="ja-JP" altLang="en-US" dirty="0"/>
              <a:t>近藤 邦雄</a:t>
            </a:r>
            <a:r>
              <a:rPr lang="en-US" altLang="ja-JP" dirty="0"/>
              <a:t>,</a:t>
            </a:r>
            <a:r>
              <a:rPr lang="ja-JP" altLang="en-US" dirty="0"/>
              <a:t>香盤表作成のための構造化シナリオを用いたシーン情報抽出手法</a:t>
            </a:r>
            <a:r>
              <a:rPr lang="en-US" altLang="ja-JP" dirty="0"/>
              <a:t>,</a:t>
            </a:r>
            <a:br>
              <a:rPr lang="en-US" altLang="ja-JP" dirty="0"/>
            </a:br>
            <a:r>
              <a:rPr lang="ja-JP" altLang="en-US" dirty="0"/>
              <a:t>芸術科学会論文誌， </a:t>
            </a:r>
            <a:r>
              <a:rPr lang="en-US" altLang="ja-JP" dirty="0"/>
              <a:t>Vol.14, No.5,pp.229-237,</a:t>
            </a:r>
            <a:r>
              <a:rPr lang="en-US" altLang="ja-JP" dirty="0">
                <a:solidFill>
                  <a:srgbClr val="FF0000"/>
                </a:solidFill>
              </a:rPr>
              <a:t>2015</a:t>
            </a:r>
            <a:r>
              <a:rPr lang="en-US" altLang="ja-JP" dirty="0"/>
              <a:t>.11</a:t>
            </a:r>
            <a:endParaRPr lang="ja-JP" altLang="en-US" dirty="0"/>
          </a:p>
        </p:txBody>
      </p:sp>
    </p:spTree>
    <p:extLst>
      <p:ext uri="{BB962C8B-B14F-4D97-AF65-F5344CB8AC3E}">
        <p14:creationId xmlns:p14="http://schemas.microsoft.com/office/powerpoint/2010/main" val="2019286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981200" y="1341438"/>
            <a:ext cx="8686800" cy="457200"/>
          </a:xfrm>
        </p:spPr>
        <p:txBody>
          <a:bodyPr/>
          <a:lstStyle/>
          <a:p>
            <a:r>
              <a:rPr lang="en-US" altLang="ja-JP" sz="2000" dirty="0"/>
              <a:t>Examples using rendering system CARP</a:t>
            </a:r>
            <a:endParaRPr lang="en-US" altLang="ja-JP" dirty="0"/>
          </a:p>
        </p:txBody>
      </p:sp>
      <p:pic>
        <p:nvPicPr>
          <p:cNvPr id="28675" name="Picture 3" descr="D:\images\kondo\img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874838"/>
            <a:ext cx="43053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4" descr="D:\images\kondo\img2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1" y="1874839"/>
            <a:ext cx="4321175"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 Box 5"/>
          <p:cNvSpPr txBox="1">
            <a:spLocks noChangeArrowheads="1"/>
          </p:cNvSpPr>
          <p:nvPr/>
        </p:nvSpPr>
        <p:spPr bwMode="auto">
          <a:xfrm>
            <a:off x="2195513" y="333376"/>
            <a:ext cx="881115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dirty="0">
                <a:latin typeface="+mj-lt"/>
              </a:rPr>
              <a:t>Rendering of 3D shape using Interactive Rendering System</a:t>
            </a:r>
          </a:p>
          <a:p>
            <a:pPr eaLnBrk="1" hangingPunct="1">
              <a:spcBef>
                <a:spcPct val="0"/>
              </a:spcBef>
              <a:buFontTx/>
              <a:buNone/>
            </a:pPr>
            <a:r>
              <a:rPr lang="en-US" altLang="ja-JP" sz="1600" dirty="0">
                <a:latin typeface="+mj-lt"/>
              </a:rPr>
              <a:t>                    KONDO </a:t>
            </a:r>
            <a:r>
              <a:rPr lang="en-US" altLang="ja-JP" sz="1600" dirty="0" err="1">
                <a:latin typeface="+mj-lt"/>
              </a:rPr>
              <a:t>Kunio,KIMURA</a:t>
            </a:r>
            <a:r>
              <a:rPr lang="en-US" altLang="ja-JP" sz="1600" dirty="0">
                <a:latin typeface="+mj-lt"/>
              </a:rPr>
              <a:t> </a:t>
            </a:r>
            <a:r>
              <a:rPr lang="en-US" altLang="ja-JP" sz="1600" dirty="0" err="1">
                <a:latin typeface="+mj-lt"/>
              </a:rPr>
              <a:t>Fumihiko,TAJIMA</a:t>
            </a:r>
            <a:r>
              <a:rPr lang="en-US" altLang="ja-JP" sz="1600" dirty="0">
                <a:latin typeface="+mj-lt"/>
              </a:rPr>
              <a:t> Taro</a:t>
            </a:r>
          </a:p>
          <a:p>
            <a:pPr eaLnBrk="1" hangingPunct="1">
              <a:spcBef>
                <a:spcPct val="0"/>
              </a:spcBef>
              <a:buFontTx/>
              <a:buNone/>
            </a:pPr>
            <a:r>
              <a:rPr lang="en-US" altLang="ja-JP" sz="1600" dirty="0">
                <a:latin typeface="+mj-lt"/>
              </a:rPr>
              <a:t>                    Journal of  Information processing  Vol.26, No.11,</a:t>
            </a:r>
            <a:r>
              <a:rPr lang="en-US" altLang="ja-JP" sz="1600" b="1" dirty="0">
                <a:solidFill>
                  <a:srgbClr val="C00000"/>
                </a:solidFill>
                <a:latin typeface="+mj-lt"/>
              </a:rPr>
              <a:t>1985</a:t>
            </a:r>
            <a:r>
              <a:rPr lang="en-US" altLang="ja-JP" sz="1600" dirty="0">
                <a:latin typeface="+mj-lt"/>
              </a:rPr>
              <a:t> </a:t>
            </a:r>
            <a:r>
              <a:rPr lang="ja-JP" altLang="en-US" sz="1600" dirty="0">
                <a:latin typeface="+mj-lt"/>
              </a:rPr>
              <a:t>　</a:t>
            </a:r>
            <a:endParaRPr lang="en-US" altLang="ja-JP" sz="1600" dirty="0">
              <a:latin typeface="+mj-lt"/>
            </a:endParaRPr>
          </a:p>
        </p:txBody>
      </p:sp>
      <p:sp>
        <p:nvSpPr>
          <p:cNvPr id="28678" name="Text Box 6"/>
          <p:cNvSpPr txBox="1">
            <a:spLocks noChangeArrowheads="1"/>
          </p:cNvSpPr>
          <p:nvPr/>
        </p:nvSpPr>
        <p:spPr bwMode="auto">
          <a:xfrm>
            <a:off x="1660525" y="87313"/>
            <a:ext cx="351891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400" dirty="0">
                <a:latin typeface="+mj-lt"/>
              </a:rPr>
              <a:t>Japan Society of Information Processing</a:t>
            </a:r>
          </a:p>
        </p:txBody>
      </p:sp>
      <p:sp>
        <p:nvSpPr>
          <p:cNvPr id="28679" name="テキスト ボックス 1"/>
          <p:cNvSpPr txBox="1">
            <a:spLocks noChangeArrowheads="1"/>
          </p:cNvSpPr>
          <p:nvPr/>
        </p:nvSpPr>
        <p:spPr bwMode="auto">
          <a:xfrm>
            <a:off x="151554" y="64558"/>
            <a:ext cx="9557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b="1" dirty="0">
                <a:solidFill>
                  <a:srgbClr val="C00000"/>
                </a:solidFill>
                <a:latin typeface="+mj-lt"/>
              </a:rPr>
              <a:t>1985</a:t>
            </a:r>
            <a:r>
              <a:rPr lang="en-US" altLang="ja-JP" sz="2400" dirty="0">
                <a:latin typeface="+mj-lt"/>
              </a:rPr>
              <a:t> </a:t>
            </a:r>
            <a:endParaRPr lang="ja-JP" altLang="en-US" sz="2400" dirty="0">
              <a:latin typeface="+mj-lt"/>
            </a:endParaRPr>
          </a:p>
        </p:txBody>
      </p:sp>
      <p:sp>
        <p:nvSpPr>
          <p:cNvPr id="28680" name="テキスト ボックス 7"/>
          <p:cNvSpPr txBox="1">
            <a:spLocks noChangeArrowheads="1"/>
          </p:cNvSpPr>
          <p:nvPr/>
        </p:nvSpPr>
        <p:spPr bwMode="auto">
          <a:xfrm>
            <a:off x="1835150" y="6343650"/>
            <a:ext cx="5506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1800" b="1" dirty="0">
                <a:latin typeface="+mj-lt"/>
              </a:rPr>
              <a:t>Adobe Photoshop</a:t>
            </a:r>
            <a:r>
              <a:rPr lang="ja-JP" altLang="en-US" sz="1800" b="1" dirty="0">
                <a:latin typeface="+mj-lt"/>
              </a:rPr>
              <a:t>　</a:t>
            </a:r>
            <a:r>
              <a:rPr lang="en-US" altLang="ja-JP" sz="1800" b="1" dirty="0">
                <a:latin typeface="+mj-lt"/>
              </a:rPr>
              <a:t>Ver1.0</a:t>
            </a:r>
            <a:r>
              <a:rPr lang="ja-JP" altLang="en-US" sz="1800" b="1" dirty="0">
                <a:latin typeface="+mj-lt"/>
              </a:rPr>
              <a:t>　</a:t>
            </a:r>
            <a:r>
              <a:rPr lang="en-US" altLang="ja-JP" sz="1800" b="1" dirty="0">
                <a:latin typeface="+mj-lt"/>
              </a:rPr>
              <a:t>was released in  </a:t>
            </a:r>
            <a:r>
              <a:rPr lang="en-US" altLang="ja-JP" sz="1800" b="1" dirty="0">
                <a:solidFill>
                  <a:srgbClr val="C00000"/>
                </a:solidFill>
                <a:latin typeface="+mj-lt"/>
              </a:rPr>
              <a:t>1990</a:t>
            </a:r>
            <a:endParaRPr lang="ja-JP" altLang="en-US" sz="1800" b="1" dirty="0">
              <a:solidFill>
                <a:srgbClr val="C00000"/>
              </a:solidFill>
              <a:latin typeface="+mj-lt"/>
            </a:endParaRPr>
          </a:p>
        </p:txBody>
      </p:sp>
      <p:sp>
        <p:nvSpPr>
          <p:cNvPr id="28681" name="スライド番号プレースホルダー 1"/>
          <p:cNvSpPr>
            <a:spLocks noGrp="1"/>
          </p:cNvSpPr>
          <p:nvPr>
            <p:ph type="sldNum" sz="quarter" idx="12"/>
          </p:nvPr>
        </p:nvSpPr>
        <p:spPr>
          <a:xfrm>
            <a:off x="9342745" y="6404903"/>
            <a:ext cx="2743200" cy="365125"/>
          </a:xfrm>
          <a:noFill/>
        </p:spPr>
        <p:txBody>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fld id="{99D87491-B082-41C0-87DB-5F3A56ABF505}" type="slidenum">
              <a:rPr lang="en-US" altLang="ja-JP" sz="1400">
                <a:latin typeface="+mj-lt"/>
              </a:rPr>
              <a:pPr eaLnBrk="1" hangingPunct="1">
                <a:spcBef>
                  <a:spcPct val="0"/>
                </a:spcBef>
                <a:buFontTx/>
                <a:buNone/>
              </a:pPr>
              <a:t>8</a:t>
            </a:fld>
            <a:endParaRPr lang="en-US" altLang="ja-JP" sz="1400" dirty="0">
              <a:latin typeface="+mj-lt"/>
            </a:endParaRPr>
          </a:p>
        </p:txBody>
      </p:sp>
      <p:sp>
        <p:nvSpPr>
          <p:cNvPr id="2" name="正方形/長方形 1">
            <a:extLst>
              <a:ext uri="{FF2B5EF4-FFF2-40B4-BE49-F238E27FC236}">
                <a16:creationId xmlns:a16="http://schemas.microsoft.com/office/drawing/2014/main" id="{D9AA221E-6BC3-4CD3-8BF3-24578353546C}"/>
              </a:ext>
            </a:extLst>
          </p:cNvPr>
          <p:cNvSpPr/>
          <p:nvPr/>
        </p:nvSpPr>
        <p:spPr>
          <a:xfrm>
            <a:off x="8010733" y="1324870"/>
            <a:ext cx="3438762" cy="369332"/>
          </a:xfrm>
          <a:prstGeom prst="rect">
            <a:avLst/>
          </a:prstGeom>
          <a:solidFill>
            <a:srgbClr val="FCF2C8"/>
          </a:solidFill>
        </p:spPr>
        <p:txBody>
          <a:bodyPr wrap="none">
            <a:spAutoFit/>
          </a:bodyPr>
          <a:lstStyle/>
          <a:p>
            <a:r>
              <a:rPr lang="ja-JP" altLang="en-US" dirty="0"/>
              <a:t>情報処理学会</a:t>
            </a:r>
            <a:r>
              <a:rPr lang="en-US" altLang="ja-JP" dirty="0"/>
              <a:t>25</a:t>
            </a:r>
            <a:r>
              <a:rPr lang="ja-JP" altLang="en-US" dirty="0"/>
              <a:t>周年記念論文賞</a:t>
            </a:r>
          </a:p>
        </p:txBody>
      </p:sp>
    </p:spTree>
    <p:extLst>
      <p:ext uri="{BB962C8B-B14F-4D97-AF65-F5344CB8AC3E}">
        <p14:creationId xmlns:p14="http://schemas.microsoft.com/office/powerpoint/2010/main" val="2866759892"/>
      </p:ext>
    </p:extLst>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タイトル 1">
            <a:extLst>
              <a:ext uri="{FF2B5EF4-FFF2-40B4-BE49-F238E27FC236}">
                <a16:creationId xmlns:a16="http://schemas.microsoft.com/office/drawing/2014/main" id="{9FF910CF-319E-4CB1-A9C7-19999EB0D5B2}"/>
              </a:ext>
            </a:extLst>
          </p:cNvPr>
          <p:cNvSpPr>
            <a:spLocks noGrp="1"/>
          </p:cNvSpPr>
          <p:nvPr>
            <p:ph type="title"/>
          </p:nvPr>
        </p:nvSpPr>
        <p:spPr>
          <a:xfrm>
            <a:off x="2155825" y="325438"/>
            <a:ext cx="8229600" cy="1143000"/>
          </a:xfrm>
        </p:spPr>
        <p:txBody>
          <a:bodyPr/>
          <a:lstStyle/>
          <a:p>
            <a:pPr algn="ctr"/>
            <a:r>
              <a:rPr lang="en-US" altLang="ja-JP" dirty="0"/>
              <a:t>Scenario Writing Research</a:t>
            </a:r>
            <a:endParaRPr lang="ja-JP" altLang="en-US" dirty="0"/>
          </a:p>
        </p:txBody>
      </p:sp>
      <p:sp>
        <p:nvSpPr>
          <p:cNvPr id="5" name="円/楕円 4">
            <a:extLst>
              <a:ext uri="{FF2B5EF4-FFF2-40B4-BE49-F238E27FC236}">
                <a16:creationId xmlns:a16="http://schemas.microsoft.com/office/drawing/2014/main" id="{C4BECC1D-4C28-4611-B586-E80105E9147C}"/>
              </a:ext>
            </a:extLst>
          </p:cNvPr>
          <p:cNvSpPr/>
          <p:nvPr/>
        </p:nvSpPr>
        <p:spPr>
          <a:xfrm>
            <a:off x="3900488" y="1468438"/>
            <a:ext cx="4176712" cy="2952750"/>
          </a:xfrm>
          <a:prstGeom prst="ellipse">
            <a:avLst/>
          </a:prstGeom>
          <a:solidFill>
            <a:srgbClr val="4F81BD">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4000" dirty="0">
                <a:solidFill>
                  <a:schemeClr val="tx1"/>
                </a:solidFill>
              </a:rPr>
              <a:t>Scrapbook</a:t>
            </a:r>
          </a:p>
          <a:p>
            <a:pPr algn="ctr">
              <a:defRPr/>
            </a:pPr>
            <a:r>
              <a:rPr lang="en-US" altLang="ja-JP" sz="3200" dirty="0">
                <a:solidFill>
                  <a:schemeClr val="tx1"/>
                </a:solidFill>
              </a:rPr>
              <a:t>Database</a:t>
            </a:r>
            <a:endParaRPr lang="ja-JP" altLang="en-US" sz="3200" dirty="0">
              <a:solidFill>
                <a:schemeClr val="tx1"/>
              </a:solidFill>
            </a:endParaRPr>
          </a:p>
        </p:txBody>
      </p:sp>
      <p:sp>
        <p:nvSpPr>
          <p:cNvPr id="6" name="円/楕円 5">
            <a:extLst>
              <a:ext uri="{FF2B5EF4-FFF2-40B4-BE49-F238E27FC236}">
                <a16:creationId xmlns:a16="http://schemas.microsoft.com/office/drawing/2014/main" id="{A6F866BE-68C7-44D2-9763-42B3374A4FEC}"/>
              </a:ext>
            </a:extLst>
          </p:cNvPr>
          <p:cNvSpPr/>
          <p:nvPr/>
        </p:nvSpPr>
        <p:spPr>
          <a:xfrm>
            <a:off x="2208214" y="3500438"/>
            <a:ext cx="4175125" cy="2952750"/>
          </a:xfrm>
          <a:prstGeom prst="ellipse">
            <a:avLst/>
          </a:prstGeom>
          <a:solidFill>
            <a:srgbClr val="92D050">
              <a:alpha val="4902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3200" dirty="0">
                <a:solidFill>
                  <a:schemeClr val="tx1"/>
                </a:solidFill>
              </a:rPr>
              <a:t>Information Management System  </a:t>
            </a:r>
            <a:endParaRPr lang="ja-JP" altLang="en-US" sz="3200" dirty="0">
              <a:solidFill>
                <a:schemeClr val="tx1"/>
              </a:solidFill>
            </a:endParaRPr>
          </a:p>
        </p:txBody>
      </p:sp>
      <p:sp>
        <p:nvSpPr>
          <p:cNvPr id="7" name="円/楕円 6">
            <a:extLst>
              <a:ext uri="{FF2B5EF4-FFF2-40B4-BE49-F238E27FC236}">
                <a16:creationId xmlns:a16="http://schemas.microsoft.com/office/drawing/2014/main" id="{E478B28B-CD5F-4090-80F2-1026BB6B552C}"/>
              </a:ext>
            </a:extLst>
          </p:cNvPr>
          <p:cNvSpPr/>
          <p:nvPr/>
        </p:nvSpPr>
        <p:spPr>
          <a:xfrm>
            <a:off x="5664201" y="3500438"/>
            <a:ext cx="4176713" cy="2952750"/>
          </a:xfrm>
          <a:prstGeom prst="ellipse">
            <a:avLst/>
          </a:prstGeom>
          <a:solidFill>
            <a:srgbClr val="FFC000">
              <a:alpha val="50196"/>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3200" dirty="0">
                <a:solidFill>
                  <a:schemeClr val="tx1"/>
                </a:solidFill>
              </a:rPr>
              <a:t>Scenario Writing  method</a:t>
            </a:r>
            <a:endParaRPr lang="ja-JP" altLang="en-US" sz="3200" dirty="0">
              <a:solidFill>
                <a:schemeClr val="tx1"/>
              </a:solidFill>
            </a:endParaRPr>
          </a:p>
        </p:txBody>
      </p:sp>
      <p:sp>
        <p:nvSpPr>
          <p:cNvPr id="2" name="スライド番号プレースホルダー 1">
            <a:extLst>
              <a:ext uri="{FF2B5EF4-FFF2-40B4-BE49-F238E27FC236}">
                <a16:creationId xmlns:a16="http://schemas.microsoft.com/office/drawing/2014/main" id="{CE934E40-92ED-4DA7-A1BA-DA30426AAE47}"/>
              </a:ext>
            </a:extLst>
          </p:cNvPr>
          <p:cNvSpPr>
            <a:spLocks noGrp="1"/>
          </p:cNvSpPr>
          <p:nvPr>
            <p:ph type="sldNum" sz="quarter" idx="12"/>
          </p:nvPr>
        </p:nvSpPr>
        <p:spPr/>
        <p:txBody>
          <a:bodyPr/>
          <a:lstStyle/>
          <a:p>
            <a:fld id="{011825E6-0B3D-4B55-894C-2300E3F058C0}" type="slidenum">
              <a:rPr kumimoji="1" lang="ja-JP" altLang="en-US" smtClean="0"/>
              <a:t>80</a:t>
            </a:fld>
            <a:endParaRPr kumimoji="1" lang="ja-JP" altLang="en-US"/>
          </a:p>
        </p:txBody>
      </p:sp>
      <p:sp>
        <p:nvSpPr>
          <p:cNvPr id="8" name="太陽 7">
            <a:extLst>
              <a:ext uri="{FF2B5EF4-FFF2-40B4-BE49-F238E27FC236}">
                <a16:creationId xmlns:a16="http://schemas.microsoft.com/office/drawing/2014/main" id="{04459A0E-7A22-4AE9-A36C-B2EDC90F95A8}"/>
              </a:ext>
            </a:extLst>
          </p:cNvPr>
          <p:cNvSpPr/>
          <p:nvPr/>
        </p:nvSpPr>
        <p:spPr>
          <a:xfrm>
            <a:off x="11099800" y="136525"/>
            <a:ext cx="914400" cy="914400"/>
          </a:xfrm>
          <a:prstGeom prst="su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グループ化 62"/>
          <p:cNvGrpSpPr>
            <a:grpSpLocks/>
          </p:cNvGrpSpPr>
          <p:nvPr/>
        </p:nvGrpSpPr>
        <p:grpSpPr bwMode="auto">
          <a:xfrm>
            <a:off x="4943475" y="5219700"/>
            <a:ext cx="5113338" cy="946150"/>
            <a:chOff x="3419872" y="5219217"/>
            <a:chExt cx="5112568" cy="946087"/>
          </a:xfrm>
        </p:grpSpPr>
        <p:sp>
          <p:nvSpPr>
            <p:cNvPr id="17469" name="Rectangle 53"/>
            <p:cNvSpPr>
              <a:spLocks noChangeArrowheads="1"/>
            </p:cNvSpPr>
            <p:nvPr/>
          </p:nvSpPr>
          <p:spPr bwMode="auto">
            <a:xfrm>
              <a:off x="3419872" y="5229200"/>
              <a:ext cx="5112568" cy="936104"/>
            </a:xfrm>
            <a:prstGeom prst="rect">
              <a:avLst/>
            </a:prstGeom>
            <a:solidFill>
              <a:srgbClr val="99FF33">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endParaRPr lang="ja-JP" altLang="en-US" sz="2000"/>
            </a:p>
          </p:txBody>
        </p:sp>
        <p:sp>
          <p:nvSpPr>
            <p:cNvPr id="17470" name="Rectangle 55"/>
            <p:cNvSpPr>
              <a:spLocks noChangeArrowheads="1"/>
            </p:cNvSpPr>
            <p:nvPr/>
          </p:nvSpPr>
          <p:spPr bwMode="auto">
            <a:xfrm>
              <a:off x="7258781" y="5219217"/>
              <a:ext cx="1246617" cy="34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54000" anchor="ct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algn="r" eaLnBrk="1" hangingPunct="1"/>
              <a:r>
                <a:rPr lang="en-US" altLang="ja-JP" b="1">
                  <a:ea typeface="ヒラギノ丸ゴ Pro W4" pitchFamily="34" charset="-128"/>
                </a:rPr>
                <a:t>Script</a:t>
              </a:r>
              <a:endParaRPr lang="ja-JP" altLang="en-US" b="1">
                <a:ea typeface="ヒラギノ丸ゴ Pro W4" pitchFamily="34" charset="-128"/>
              </a:endParaRPr>
            </a:p>
          </p:txBody>
        </p:sp>
      </p:grpSp>
      <p:grpSp>
        <p:nvGrpSpPr>
          <p:cNvPr id="17411" name="グループ化 64"/>
          <p:cNvGrpSpPr>
            <a:grpSpLocks/>
          </p:cNvGrpSpPr>
          <p:nvPr/>
        </p:nvGrpSpPr>
        <p:grpSpPr bwMode="auto">
          <a:xfrm>
            <a:off x="2109788" y="1844675"/>
            <a:ext cx="2667000" cy="4325938"/>
            <a:chOff x="585842" y="1844824"/>
            <a:chExt cx="2667529" cy="4325408"/>
          </a:xfrm>
        </p:grpSpPr>
        <p:sp>
          <p:nvSpPr>
            <p:cNvPr id="17467" name="Rectangle 54"/>
            <p:cNvSpPr>
              <a:spLocks noChangeArrowheads="1"/>
            </p:cNvSpPr>
            <p:nvPr/>
          </p:nvSpPr>
          <p:spPr bwMode="auto">
            <a:xfrm>
              <a:off x="585842" y="1870325"/>
              <a:ext cx="2667529" cy="4299907"/>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endParaRPr lang="ja-JP" altLang="en-US" sz="2000"/>
            </a:p>
          </p:txBody>
        </p:sp>
        <p:sp>
          <p:nvSpPr>
            <p:cNvPr id="17468" name="Rectangle 56"/>
            <p:cNvSpPr>
              <a:spLocks noChangeArrowheads="1"/>
            </p:cNvSpPr>
            <p:nvPr/>
          </p:nvSpPr>
          <p:spPr bwMode="auto">
            <a:xfrm>
              <a:off x="1987058" y="1844824"/>
              <a:ext cx="1246617" cy="34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54000" anchor="ct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algn="r" eaLnBrk="1" hangingPunct="1"/>
              <a:r>
                <a:rPr lang="en-US" altLang="ja-JP" b="1">
                  <a:ea typeface="ヒラギノ丸ゴ Pro W4" pitchFamily="34" charset="-128"/>
                </a:rPr>
                <a:t>Main</a:t>
              </a:r>
              <a:endParaRPr lang="ja-JP" altLang="en-US" b="1">
                <a:ea typeface="ヒラギノ丸ゴ Pro W4" pitchFamily="34" charset="-128"/>
              </a:endParaRPr>
            </a:p>
          </p:txBody>
        </p:sp>
      </p:grpSp>
      <p:sp>
        <p:nvSpPr>
          <p:cNvPr id="17412" name="タイトル 1"/>
          <p:cNvSpPr>
            <a:spLocks noGrp="1"/>
          </p:cNvSpPr>
          <p:nvPr>
            <p:ph type="title"/>
          </p:nvPr>
        </p:nvSpPr>
        <p:spPr>
          <a:xfrm>
            <a:off x="890124" y="238092"/>
            <a:ext cx="10858500" cy="990600"/>
          </a:xfrm>
        </p:spPr>
        <p:txBody>
          <a:bodyPr/>
          <a:lstStyle/>
          <a:p>
            <a:pPr>
              <a:lnSpc>
                <a:spcPts val="3000"/>
              </a:lnSpc>
            </a:pPr>
            <a:r>
              <a:rPr lang="en-US" altLang="ja-JP" sz="3200" dirty="0"/>
              <a:t>Information Management System  for Scenario Writing</a:t>
            </a:r>
            <a:endParaRPr lang="ja-JP" altLang="en-US" sz="3200" dirty="0"/>
          </a:p>
        </p:txBody>
      </p:sp>
      <p:sp>
        <p:nvSpPr>
          <p:cNvPr id="8" name="スライド番号プレースホルダ 7"/>
          <p:cNvSpPr>
            <a:spLocks noGrp="1"/>
          </p:cNvSpPr>
          <p:nvPr>
            <p:ph type="sldNum" sz="quarter" idx="12"/>
          </p:nvPr>
        </p:nvSpPr>
        <p:spPr/>
        <p:txBody>
          <a:bodyPr/>
          <a:lstStyle/>
          <a:p>
            <a:pPr>
              <a:defRPr/>
            </a:pPr>
            <a:fld id="{2613D90E-8026-4B01-B528-13572AFBBFD4}" type="slidenum">
              <a:rPr lang="ja-JP" altLang="en-US" sz="1400"/>
              <a:pPr>
                <a:defRPr/>
              </a:pPr>
              <a:t>81</a:t>
            </a:fld>
            <a:endParaRPr lang="ja-JP" altLang="en-US" sz="1400"/>
          </a:p>
        </p:txBody>
      </p:sp>
      <p:sp>
        <p:nvSpPr>
          <p:cNvPr id="17414" name="Rectangle 57"/>
          <p:cNvSpPr>
            <a:spLocks noChangeArrowheads="1"/>
          </p:cNvSpPr>
          <p:nvPr/>
        </p:nvSpPr>
        <p:spPr bwMode="auto">
          <a:xfrm>
            <a:off x="1992314" y="1196975"/>
            <a:ext cx="8207375" cy="5111750"/>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endParaRPr lang="ja-JP" altLang="en-US" sz="2000" dirty="0"/>
          </a:p>
        </p:txBody>
      </p:sp>
      <p:sp>
        <p:nvSpPr>
          <p:cNvPr id="17415" name="AutoShape 13"/>
          <p:cNvSpPr>
            <a:spLocks noChangeArrowheads="1"/>
          </p:cNvSpPr>
          <p:nvPr/>
        </p:nvSpPr>
        <p:spPr bwMode="auto">
          <a:xfrm>
            <a:off x="2443163" y="1309689"/>
            <a:ext cx="1885950" cy="415925"/>
          </a:xfrm>
          <a:prstGeom prst="roundRect">
            <a:avLst>
              <a:gd name="adj" fmla="val 16667"/>
            </a:avLst>
          </a:prstGeom>
          <a:solidFill>
            <a:srgbClr val="99CCFF"/>
          </a:solidFill>
          <a:ln w="25400">
            <a:solidFill>
              <a:schemeClr val="tx1"/>
            </a:solidFill>
            <a:round/>
            <a:headEnd/>
            <a:tailEnd/>
          </a:ln>
        </p:spPr>
        <p:txBody>
          <a:bodyPr lIns="54000" tIns="36000" rIns="54000" bIns="36000" anchor="ct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algn="ctr" eaLnBrk="1" hangingPunct="1"/>
            <a:r>
              <a:rPr lang="en-US" altLang="ja-JP" sz="1600" b="1">
                <a:ea typeface="ヒラギノ丸ゴ Pro W4" pitchFamily="34" charset="-128"/>
              </a:rPr>
              <a:t>Start</a:t>
            </a:r>
            <a:endParaRPr lang="ja-JP" altLang="en-US" sz="1600" b="1">
              <a:ea typeface="ヒラギノ丸ゴ Pro W4" pitchFamily="34" charset="-128"/>
            </a:endParaRPr>
          </a:p>
        </p:txBody>
      </p:sp>
      <p:grpSp>
        <p:nvGrpSpPr>
          <p:cNvPr id="17416" name="グループ化 67"/>
          <p:cNvGrpSpPr>
            <a:grpSpLocks/>
          </p:cNvGrpSpPr>
          <p:nvPr/>
        </p:nvGrpSpPr>
        <p:grpSpPr bwMode="auto">
          <a:xfrm>
            <a:off x="2443163" y="1727201"/>
            <a:ext cx="1885950" cy="1630363"/>
            <a:chOff x="919472" y="1726523"/>
            <a:chExt cx="1885714" cy="1630841"/>
          </a:xfrm>
        </p:grpSpPr>
        <p:grpSp>
          <p:nvGrpSpPr>
            <p:cNvPr id="17462" name="グループ化 55"/>
            <p:cNvGrpSpPr>
              <a:grpSpLocks/>
            </p:cNvGrpSpPr>
            <p:nvPr/>
          </p:nvGrpSpPr>
          <p:grpSpPr bwMode="auto">
            <a:xfrm>
              <a:off x="919472" y="2149029"/>
              <a:ext cx="1885714" cy="1208335"/>
              <a:chOff x="919472" y="2149029"/>
              <a:chExt cx="1885714" cy="1208335"/>
            </a:xfrm>
          </p:grpSpPr>
          <p:sp>
            <p:nvSpPr>
              <p:cNvPr id="17465" name="AutoShape 15"/>
              <p:cNvSpPr>
                <a:spLocks noChangeArrowheads="1"/>
              </p:cNvSpPr>
              <p:nvPr/>
            </p:nvSpPr>
            <p:spPr bwMode="auto">
              <a:xfrm>
                <a:off x="919472" y="2149029"/>
                <a:ext cx="1885714" cy="416433"/>
              </a:xfrm>
              <a:prstGeom prst="roundRect">
                <a:avLst>
                  <a:gd name="adj" fmla="val 16667"/>
                </a:avLst>
              </a:prstGeom>
              <a:solidFill>
                <a:srgbClr val="99CCFF"/>
              </a:solidFill>
              <a:ln w="25400">
                <a:solidFill>
                  <a:schemeClr val="tx1"/>
                </a:solidFill>
                <a:round/>
                <a:headEnd/>
                <a:tailEnd/>
              </a:ln>
            </p:spPr>
            <p:txBody>
              <a:bodyPr lIns="54000" tIns="36000" rIns="54000" bIns="36000" anchor="ct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algn="ctr" eaLnBrk="1" hangingPunct="1"/>
                <a:r>
                  <a:rPr lang="en-US" altLang="ja-JP" sz="1600" b="1">
                    <a:ea typeface="ヒラギノ丸ゴ Pro W4" pitchFamily="34" charset="-128"/>
                  </a:rPr>
                  <a:t>S Plot</a:t>
                </a:r>
                <a:endParaRPr lang="ja-JP" altLang="en-US" sz="1600" b="1">
                  <a:ea typeface="ヒラギノ丸ゴ Pro W4" pitchFamily="34" charset="-128"/>
                </a:endParaRPr>
              </a:p>
            </p:txBody>
          </p:sp>
          <p:sp>
            <p:nvSpPr>
              <p:cNvPr id="17466" name="AutoShape 16"/>
              <p:cNvSpPr>
                <a:spLocks noChangeArrowheads="1"/>
              </p:cNvSpPr>
              <p:nvPr/>
            </p:nvSpPr>
            <p:spPr bwMode="auto">
              <a:xfrm>
                <a:off x="919472" y="2940931"/>
                <a:ext cx="1885714" cy="416433"/>
              </a:xfrm>
              <a:prstGeom prst="roundRect">
                <a:avLst>
                  <a:gd name="adj" fmla="val 16667"/>
                </a:avLst>
              </a:prstGeom>
              <a:solidFill>
                <a:srgbClr val="99CCFF"/>
              </a:solidFill>
              <a:ln w="25400">
                <a:solidFill>
                  <a:schemeClr val="tx1"/>
                </a:solidFill>
                <a:round/>
                <a:headEnd/>
                <a:tailEnd/>
              </a:ln>
            </p:spPr>
            <p:txBody>
              <a:bodyPr lIns="54000" tIns="36000" rIns="54000" bIns="36000" anchor="ct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algn="ctr" eaLnBrk="1" hangingPunct="1"/>
                <a:r>
                  <a:rPr lang="en-US" altLang="ja-JP" sz="1600" b="1">
                    <a:ea typeface="ヒラギノ丸ゴ Pro W4" pitchFamily="34" charset="-128"/>
                  </a:rPr>
                  <a:t>M Plot</a:t>
                </a:r>
                <a:endParaRPr lang="ja-JP" altLang="en-US" sz="1600" b="1">
                  <a:ea typeface="ヒラギノ丸ゴ Pro W4" pitchFamily="34" charset="-128"/>
                </a:endParaRPr>
              </a:p>
            </p:txBody>
          </p:sp>
        </p:grpSp>
        <p:cxnSp>
          <p:nvCxnSpPr>
            <p:cNvPr id="17463" name="AutoShape 37"/>
            <p:cNvCxnSpPr>
              <a:cxnSpLocks noChangeShapeType="1"/>
              <a:stCxn id="17415" idx="2"/>
              <a:endCxn id="17465" idx="0"/>
            </p:cNvCxnSpPr>
            <p:nvPr/>
          </p:nvCxnSpPr>
          <p:spPr bwMode="auto">
            <a:xfrm rot="5400000">
              <a:off x="1650679" y="1937379"/>
              <a:ext cx="423300" cy="1588"/>
            </a:xfrm>
            <a:prstGeom prst="straightConnector1">
              <a:avLst/>
            </a:prstGeom>
            <a:noFill/>
            <a:ln w="31750">
              <a:solidFill>
                <a:schemeClr val="tx1"/>
              </a:solidFill>
              <a:round/>
              <a:headEnd/>
              <a:tailEnd type="triangle" w="med" len="lg"/>
            </a:ln>
            <a:extLst>
              <a:ext uri="{909E8E84-426E-40DD-AFC4-6F175D3DCCD1}">
                <a14:hiddenFill xmlns:a14="http://schemas.microsoft.com/office/drawing/2010/main">
                  <a:noFill/>
                </a14:hiddenFill>
              </a:ext>
            </a:extLst>
          </p:spPr>
        </p:cxnSp>
        <p:cxnSp>
          <p:nvCxnSpPr>
            <p:cNvPr id="17464" name="AutoShape 38"/>
            <p:cNvCxnSpPr>
              <a:cxnSpLocks noChangeShapeType="1"/>
              <a:stCxn id="17465" idx="2"/>
              <a:endCxn id="17466" idx="0"/>
            </p:cNvCxnSpPr>
            <p:nvPr/>
          </p:nvCxnSpPr>
          <p:spPr bwMode="auto">
            <a:xfrm rot="5400000">
              <a:off x="1674595" y="2753196"/>
              <a:ext cx="375469" cy="1588"/>
            </a:xfrm>
            <a:prstGeom prst="straightConnector1">
              <a:avLst/>
            </a:prstGeom>
            <a:noFill/>
            <a:ln w="31750">
              <a:solidFill>
                <a:schemeClr val="tx1"/>
              </a:solidFill>
              <a:round/>
              <a:headEnd/>
              <a:tailEnd type="triangle" w="med" len="lg"/>
            </a:ln>
            <a:extLst>
              <a:ext uri="{909E8E84-426E-40DD-AFC4-6F175D3DCCD1}">
                <a14:hiddenFill xmlns:a14="http://schemas.microsoft.com/office/drawing/2010/main">
                  <a:noFill/>
                </a14:hiddenFill>
              </a:ext>
            </a:extLst>
          </p:spPr>
        </p:cxnSp>
      </p:grpSp>
      <p:grpSp>
        <p:nvGrpSpPr>
          <p:cNvPr id="17417" name="グループ化 63"/>
          <p:cNvGrpSpPr>
            <a:grpSpLocks/>
          </p:cNvGrpSpPr>
          <p:nvPr/>
        </p:nvGrpSpPr>
        <p:grpSpPr bwMode="auto">
          <a:xfrm>
            <a:off x="4929189" y="1844675"/>
            <a:ext cx="5127625" cy="3240088"/>
            <a:chOff x="3405484" y="1844824"/>
            <a:chExt cx="5126956" cy="3240360"/>
          </a:xfrm>
        </p:grpSpPr>
        <p:sp>
          <p:nvSpPr>
            <p:cNvPr id="17460" name="Rectangle 53"/>
            <p:cNvSpPr>
              <a:spLocks noChangeArrowheads="1"/>
            </p:cNvSpPr>
            <p:nvPr/>
          </p:nvSpPr>
          <p:spPr bwMode="auto">
            <a:xfrm>
              <a:off x="3405484" y="1870326"/>
              <a:ext cx="5126956" cy="3214858"/>
            </a:xfrm>
            <a:prstGeom prst="rect">
              <a:avLst/>
            </a:prstGeom>
            <a:solidFill>
              <a:srgbClr val="99CCFF">
                <a:alpha val="4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endParaRPr lang="ja-JP" altLang="en-US" sz="2000"/>
            </a:p>
          </p:txBody>
        </p:sp>
        <p:sp>
          <p:nvSpPr>
            <p:cNvPr id="17461" name="Rectangle 55"/>
            <p:cNvSpPr>
              <a:spLocks noChangeArrowheads="1"/>
            </p:cNvSpPr>
            <p:nvPr/>
          </p:nvSpPr>
          <p:spPr bwMode="auto">
            <a:xfrm>
              <a:off x="7250012" y="1844824"/>
              <a:ext cx="1246617" cy="34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54000" anchor="ct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algn="r" eaLnBrk="1" hangingPunct="1"/>
              <a:r>
                <a:rPr lang="en-US" altLang="ja-JP" b="1">
                  <a:ea typeface="ヒラギノ丸ゴ Pro W4" pitchFamily="34" charset="-128"/>
                </a:rPr>
                <a:t>Sub</a:t>
              </a:r>
              <a:endParaRPr lang="ja-JP" altLang="en-US" b="1">
                <a:ea typeface="ヒラギノ丸ゴ Pro W4" pitchFamily="34" charset="-128"/>
              </a:endParaRPr>
            </a:p>
          </p:txBody>
        </p:sp>
      </p:grpSp>
      <p:grpSp>
        <p:nvGrpSpPr>
          <p:cNvPr id="17418" name="グループ化 66"/>
          <p:cNvGrpSpPr>
            <a:grpSpLocks/>
          </p:cNvGrpSpPr>
          <p:nvPr/>
        </p:nvGrpSpPr>
        <p:grpSpPr bwMode="auto">
          <a:xfrm>
            <a:off x="2443163" y="4941888"/>
            <a:ext cx="3810000" cy="1041400"/>
            <a:chOff x="919472" y="4941961"/>
            <a:chExt cx="3809309" cy="1041641"/>
          </a:xfrm>
        </p:grpSpPr>
        <p:cxnSp>
          <p:nvCxnSpPr>
            <p:cNvPr id="17455" name="AutoShape 41"/>
            <p:cNvCxnSpPr>
              <a:cxnSpLocks noChangeShapeType="1"/>
              <a:stCxn id="17450" idx="2"/>
              <a:endCxn id="17457" idx="0"/>
            </p:cNvCxnSpPr>
            <p:nvPr/>
          </p:nvCxnSpPr>
          <p:spPr bwMode="auto">
            <a:xfrm rot="5400000">
              <a:off x="1549329" y="5254168"/>
              <a:ext cx="626001" cy="1588"/>
            </a:xfrm>
            <a:prstGeom prst="straightConnector1">
              <a:avLst/>
            </a:prstGeom>
            <a:noFill/>
            <a:ln w="31750">
              <a:solidFill>
                <a:schemeClr val="tx1"/>
              </a:solidFill>
              <a:round/>
              <a:headEnd/>
              <a:tailEnd type="triangle" w="med" len="lg"/>
            </a:ln>
            <a:extLst>
              <a:ext uri="{909E8E84-426E-40DD-AFC4-6F175D3DCCD1}">
                <a14:hiddenFill xmlns:a14="http://schemas.microsoft.com/office/drawing/2010/main">
                  <a:noFill/>
                </a14:hiddenFill>
              </a:ext>
            </a:extLst>
          </p:spPr>
        </p:cxnSp>
        <p:grpSp>
          <p:nvGrpSpPr>
            <p:cNvPr id="17456" name="グループ化 60"/>
            <p:cNvGrpSpPr>
              <a:grpSpLocks/>
            </p:cNvGrpSpPr>
            <p:nvPr/>
          </p:nvGrpSpPr>
          <p:grpSpPr bwMode="auto">
            <a:xfrm>
              <a:off x="919472" y="5567169"/>
              <a:ext cx="3809309" cy="416433"/>
              <a:chOff x="919472" y="5567169"/>
              <a:chExt cx="3809309" cy="416433"/>
            </a:xfrm>
          </p:grpSpPr>
          <p:sp>
            <p:nvSpPr>
              <p:cNvPr id="17457" name="AutoShape 19"/>
              <p:cNvSpPr>
                <a:spLocks noChangeArrowheads="1"/>
              </p:cNvSpPr>
              <p:nvPr/>
            </p:nvSpPr>
            <p:spPr bwMode="auto">
              <a:xfrm>
                <a:off x="919472" y="5567169"/>
                <a:ext cx="1885714" cy="416433"/>
              </a:xfrm>
              <a:prstGeom prst="roundRect">
                <a:avLst>
                  <a:gd name="adj" fmla="val 16667"/>
                </a:avLst>
              </a:prstGeom>
              <a:solidFill>
                <a:srgbClr val="99CCFF"/>
              </a:solidFill>
              <a:ln w="25400">
                <a:solidFill>
                  <a:schemeClr val="tx1"/>
                </a:solidFill>
                <a:round/>
                <a:headEnd/>
                <a:tailEnd/>
              </a:ln>
            </p:spPr>
            <p:txBody>
              <a:bodyPr lIns="54000" tIns="36000" rIns="54000" bIns="36000" anchor="ct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algn="ctr" eaLnBrk="1" hangingPunct="1"/>
                <a:r>
                  <a:rPr lang="en-US" altLang="ja-JP" sz="1600" b="1">
                    <a:ea typeface="ヒラギノ丸ゴ Pro W4" pitchFamily="34" charset="-128"/>
                  </a:rPr>
                  <a:t>First Draft</a:t>
                </a:r>
                <a:endParaRPr lang="ja-JP" altLang="en-US" sz="1600" b="1">
                  <a:ea typeface="ヒラギノ丸ゴ Pro W4" pitchFamily="34" charset="-128"/>
                </a:endParaRPr>
              </a:p>
            </p:txBody>
          </p:sp>
          <p:sp>
            <p:nvSpPr>
              <p:cNvPr id="17458" name="AutoShape 20"/>
              <p:cNvSpPr>
                <a:spLocks noChangeArrowheads="1"/>
              </p:cNvSpPr>
              <p:nvPr/>
            </p:nvSpPr>
            <p:spPr bwMode="auto">
              <a:xfrm>
                <a:off x="3629038" y="5567169"/>
                <a:ext cx="1099743" cy="416433"/>
              </a:xfrm>
              <a:prstGeom prst="roundRect">
                <a:avLst>
                  <a:gd name="adj" fmla="val 16667"/>
                </a:avLst>
              </a:prstGeom>
              <a:solidFill>
                <a:srgbClr val="99CCFF"/>
              </a:solidFill>
              <a:ln w="25400">
                <a:solidFill>
                  <a:schemeClr val="tx1"/>
                </a:solidFill>
                <a:round/>
                <a:headEnd/>
                <a:tailEnd/>
              </a:ln>
            </p:spPr>
            <p:txBody>
              <a:bodyPr lIns="54000" tIns="36000" rIns="54000" bIns="36000" anchor="ct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algn="ctr" eaLnBrk="1" hangingPunct="1"/>
                <a:r>
                  <a:rPr lang="en-US" altLang="ja-JP" sz="1600" b="1">
                    <a:ea typeface="ヒラギノ丸ゴ Pro W4" pitchFamily="34" charset="-128"/>
                  </a:rPr>
                  <a:t>Second Draft</a:t>
                </a:r>
                <a:endParaRPr lang="ja-JP" altLang="en-US" sz="1600" b="1">
                  <a:ea typeface="ヒラギノ丸ゴ Pro W4" pitchFamily="34" charset="-128"/>
                </a:endParaRPr>
              </a:p>
            </p:txBody>
          </p:sp>
          <p:cxnSp>
            <p:nvCxnSpPr>
              <p:cNvPr id="17459" name="直線矢印コネクタ 106"/>
              <p:cNvCxnSpPr>
                <a:cxnSpLocks noChangeShapeType="1"/>
                <a:stCxn id="17457" idx="3"/>
                <a:endCxn id="17458" idx="1"/>
              </p:cNvCxnSpPr>
              <p:nvPr/>
            </p:nvCxnSpPr>
            <p:spPr bwMode="auto">
              <a:xfrm>
                <a:off x="2805186" y="5775385"/>
                <a:ext cx="823852" cy="1664"/>
              </a:xfrm>
              <a:prstGeom prst="straightConnector1">
                <a:avLst/>
              </a:prstGeom>
              <a:noFill/>
              <a:ln w="31750">
                <a:solidFill>
                  <a:schemeClr val="tx1"/>
                </a:solidFill>
                <a:round/>
                <a:headEnd/>
                <a:tailEnd type="arrow" w="med" len="med"/>
              </a:ln>
              <a:extLst>
                <a:ext uri="{909E8E84-426E-40DD-AFC4-6F175D3DCCD1}">
                  <a14:hiddenFill xmlns:a14="http://schemas.microsoft.com/office/drawing/2010/main">
                    <a:noFill/>
                  </a14:hiddenFill>
                </a:ext>
              </a:extLst>
            </p:spPr>
          </p:cxnSp>
        </p:grpSp>
      </p:grpSp>
      <p:grpSp>
        <p:nvGrpSpPr>
          <p:cNvPr id="17419" name="グループ化 61"/>
          <p:cNvGrpSpPr>
            <a:grpSpLocks/>
          </p:cNvGrpSpPr>
          <p:nvPr/>
        </p:nvGrpSpPr>
        <p:grpSpPr bwMode="auto">
          <a:xfrm>
            <a:off x="6253164" y="5567364"/>
            <a:ext cx="3616325" cy="415925"/>
            <a:chOff x="4728781" y="5567169"/>
            <a:chExt cx="3616608" cy="416433"/>
          </a:xfrm>
        </p:grpSpPr>
        <p:sp>
          <p:nvSpPr>
            <p:cNvPr id="17451" name="AutoShape 20"/>
            <p:cNvSpPr>
              <a:spLocks noChangeArrowheads="1"/>
            </p:cNvSpPr>
            <p:nvPr/>
          </p:nvSpPr>
          <p:spPr bwMode="auto">
            <a:xfrm>
              <a:off x="6398191" y="5567169"/>
              <a:ext cx="1947198" cy="416433"/>
            </a:xfrm>
            <a:prstGeom prst="roundRect">
              <a:avLst>
                <a:gd name="adj" fmla="val 16667"/>
              </a:avLst>
            </a:prstGeom>
            <a:solidFill>
              <a:srgbClr val="99CCFF"/>
            </a:solidFill>
            <a:ln w="25400">
              <a:solidFill>
                <a:schemeClr val="tx1"/>
              </a:solidFill>
              <a:round/>
              <a:headEnd/>
              <a:tailEnd/>
            </a:ln>
          </p:spPr>
          <p:txBody>
            <a:bodyPr lIns="54000" tIns="36000" rIns="54000" bIns="36000" anchor="ct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algn="ctr" eaLnBrk="1" hangingPunct="1"/>
              <a:r>
                <a:rPr lang="en-US" altLang="ja-JP" sz="1600" b="1">
                  <a:ea typeface="ヒラギノ丸ゴ Pro W4" pitchFamily="34" charset="-128"/>
                </a:rPr>
                <a:t>Final Draft</a:t>
              </a:r>
              <a:endParaRPr lang="ja-JP" altLang="en-US" sz="1600" b="1">
                <a:ea typeface="ヒラギノ丸ゴ Pro W4" pitchFamily="34" charset="-128"/>
              </a:endParaRPr>
            </a:p>
          </p:txBody>
        </p:sp>
        <p:sp>
          <p:nvSpPr>
            <p:cNvPr id="17452" name="AutoShape 20"/>
            <p:cNvSpPr>
              <a:spLocks noChangeArrowheads="1"/>
            </p:cNvSpPr>
            <p:nvPr/>
          </p:nvSpPr>
          <p:spPr bwMode="auto">
            <a:xfrm>
              <a:off x="4969447" y="5567169"/>
              <a:ext cx="1188079" cy="416433"/>
            </a:xfrm>
            <a:prstGeom prst="roundRect">
              <a:avLst>
                <a:gd name="adj" fmla="val 16667"/>
              </a:avLst>
            </a:prstGeom>
            <a:solidFill>
              <a:srgbClr val="99CCFF"/>
            </a:solidFill>
            <a:ln w="25400">
              <a:solidFill>
                <a:schemeClr val="tx1"/>
              </a:solidFill>
              <a:round/>
              <a:headEnd/>
              <a:tailEnd/>
            </a:ln>
          </p:spPr>
          <p:txBody>
            <a:bodyPr lIns="54000" tIns="36000" rIns="54000" bIns="36000" anchor="ct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algn="ctr" eaLnBrk="1" hangingPunct="1"/>
              <a:r>
                <a:rPr lang="en-US" altLang="ja-JP" sz="1600" b="1">
                  <a:ea typeface="ヒラギノ丸ゴ Pro W4" pitchFamily="34" charset="-128"/>
                </a:rPr>
                <a:t>X Draft</a:t>
              </a:r>
              <a:endParaRPr lang="ja-JP" altLang="en-US" sz="1600" b="1">
                <a:ea typeface="ヒラギノ丸ゴ Pro W4" pitchFamily="34" charset="-128"/>
              </a:endParaRPr>
            </a:p>
          </p:txBody>
        </p:sp>
        <p:cxnSp>
          <p:nvCxnSpPr>
            <p:cNvPr id="17453" name="直線矢印コネクタ 107"/>
            <p:cNvCxnSpPr>
              <a:cxnSpLocks noChangeShapeType="1"/>
              <a:stCxn id="17458" idx="3"/>
              <a:endCxn id="17452" idx="1"/>
            </p:cNvCxnSpPr>
            <p:nvPr/>
          </p:nvCxnSpPr>
          <p:spPr bwMode="auto">
            <a:xfrm>
              <a:off x="4728781" y="5775385"/>
              <a:ext cx="240665" cy="1664"/>
            </a:xfrm>
            <a:prstGeom prst="straightConnector1">
              <a:avLst/>
            </a:prstGeom>
            <a:noFill/>
            <a:ln w="3175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7454" name="直線矢印コネクタ 108"/>
            <p:cNvCxnSpPr>
              <a:cxnSpLocks noChangeShapeType="1"/>
              <a:stCxn id="17452" idx="3"/>
              <a:endCxn id="17451" idx="1"/>
            </p:cNvCxnSpPr>
            <p:nvPr/>
          </p:nvCxnSpPr>
          <p:spPr bwMode="auto">
            <a:xfrm>
              <a:off x="6157525" y="5775385"/>
              <a:ext cx="240665" cy="1664"/>
            </a:xfrm>
            <a:prstGeom prst="straightConnector1">
              <a:avLst/>
            </a:prstGeom>
            <a:noFill/>
            <a:ln w="31750">
              <a:solidFill>
                <a:schemeClr val="tx1"/>
              </a:solidFill>
              <a:round/>
              <a:headEnd/>
              <a:tailEnd type="arrow" w="med" len="med"/>
            </a:ln>
            <a:extLst>
              <a:ext uri="{909E8E84-426E-40DD-AFC4-6F175D3DCCD1}">
                <a14:hiddenFill xmlns:a14="http://schemas.microsoft.com/office/drawing/2010/main">
                  <a:noFill/>
                </a14:hiddenFill>
              </a:ext>
            </a:extLst>
          </p:spPr>
        </p:cxnSp>
      </p:grpSp>
      <p:grpSp>
        <p:nvGrpSpPr>
          <p:cNvPr id="17420" name="グループ化 68"/>
          <p:cNvGrpSpPr>
            <a:grpSpLocks/>
          </p:cNvGrpSpPr>
          <p:nvPr/>
        </p:nvGrpSpPr>
        <p:grpSpPr bwMode="auto">
          <a:xfrm>
            <a:off x="2443163" y="2998788"/>
            <a:ext cx="2709862" cy="1943100"/>
            <a:chOff x="919472" y="2998158"/>
            <a:chExt cx="2709566" cy="1943010"/>
          </a:xfrm>
        </p:grpSpPr>
        <p:cxnSp>
          <p:nvCxnSpPr>
            <p:cNvPr id="17442" name="AutoShape 39"/>
            <p:cNvCxnSpPr>
              <a:cxnSpLocks noChangeShapeType="1"/>
              <a:stCxn id="17466" idx="2"/>
              <a:endCxn id="17449" idx="0"/>
            </p:cNvCxnSpPr>
            <p:nvPr/>
          </p:nvCxnSpPr>
          <p:spPr bwMode="auto">
            <a:xfrm rot="5400000">
              <a:off x="1674595" y="3545098"/>
              <a:ext cx="375469" cy="1588"/>
            </a:xfrm>
            <a:prstGeom prst="straightConnector1">
              <a:avLst/>
            </a:prstGeom>
            <a:noFill/>
            <a:ln w="31750">
              <a:solidFill>
                <a:schemeClr val="tx1"/>
              </a:solidFill>
              <a:round/>
              <a:headEnd/>
              <a:tailEnd type="triangle" w="med" len="lg"/>
            </a:ln>
            <a:extLst>
              <a:ext uri="{909E8E84-426E-40DD-AFC4-6F175D3DCCD1}">
                <a14:hiddenFill xmlns:a14="http://schemas.microsoft.com/office/drawing/2010/main">
                  <a:noFill/>
                </a14:hiddenFill>
              </a:ext>
            </a:extLst>
          </p:spPr>
        </p:cxnSp>
        <p:cxnSp>
          <p:nvCxnSpPr>
            <p:cNvPr id="17443" name="AutoShape 40"/>
            <p:cNvCxnSpPr>
              <a:cxnSpLocks noChangeShapeType="1"/>
              <a:stCxn id="17449" idx="2"/>
              <a:endCxn id="17450" idx="0"/>
            </p:cNvCxnSpPr>
            <p:nvPr/>
          </p:nvCxnSpPr>
          <p:spPr bwMode="auto">
            <a:xfrm rot="5400000">
              <a:off x="1674595" y="4337000"/>
              <a:ext cx="375469" cy="1588"/>
            </a:xfrm>
            <a:prstGeom prst="straightConnector1">
              <a:avLst/>
            </a:prstGeom>
            <a:noFill/>
            <a:ln w="31750">
              <a:solidFill>
                <a:schemeClr val="tx1"/>
              </a:solidFill>
              <a:round/>
              <a:headEnd/>
              <a:tailEnd type="triangle" w="med" len="lg"/>
            </a:ln>
            <a:extLst>
              <a:ext uri="{909E8E84-426E-40DD-AFC4-6F175D3DCCD1}">
                <a14:hiddenFill xmlns:a14="http://schemas.microsoft.com/office/drawing/2010/main">
                  <a:noFill/>
                </a14:hiddenFill>
              </a:ext>
            </a:extLst>
          </p:spPr>
        </p:cxnSp>
        <p:grpSp>
          <p:nvGrpSpPr>
            <p:cNvPr id="17444" name="グループ化 65"/>
            <p:cNvGrpSpPr>
              <a:grpSpLocks/>
            </p:cNvGrpSpPr>
            <p:nvPr/>
          </p:nvGrpSpPr>
          <p:grpSpPr bwMode="auto">
            <a:xfrm>
              <a:off x="919472" y="2998158"/>
              <a:ext cx="2709566" cy="1943010"/>
              <a:chOff x="919472" y="2998158"/>
              <a:chExt cx="2709566" cy="1943010"/>
            </a:xfrm>
          </p:grpSpPr>
          <p:grpSp>
            <p:nvGrpSpPr>
              <p:cNvPr id="17445" name="グループ化 56"/>
              <p:cNvGrpSpPr>
                <a:grpSpLocks/>
              </p:cNvGrpSpPr>
              <p:nvPr/>
            </p:nvGrpSpPr>
            <p:grpSpPr bwMode="auto">
              <a:xfrm>
                <a:off x="919472" y="3732833"/>
                <a:ext cx="1885714" cy="1208335"/>
                <a:chOff x="919472" y="3732833"/>
                <a:chExt cx="1885714" cy="1208335"/>
              </a:xfrm>
            </p:grpSpPr>
            <p:sp>
              <p:nvSpPr>
                <p:cNvPr id="17449" name="AutoShape 17"/>
                <p:cNvSpPr>
                  <a:spLocks noChangeArrowheads="1"/>
                </p:cNvSpPr>
                <p:nvPr/>
              </p:nvSpPr>
              <p:spPr bwMode="auto">
                <a:xfrm>
                  <a:off x="919472" y="3732833"/>
                  <a:ext cx="1885714" cy="416433"/>
                </a:xfrm>
                <a:prstGeom prst="roundRect">
                  <a:avLst>
                    <a:gd name="adj" fmla="val 16667"/>
                  </a:avLst>
                </a:prstGeom>
                <a:solidFill>
                  <a:srgbClr val="99CCFF"/>
                </a:solidFill>
                <a:ln w="25400">
                  <a:solidFill>
                    <a:schemeClr val="tx1"/>
                  </a:solidFill>
                  <a:round/>
                  <a:headEnd/>
                  <a:tailEnd/>
                </a:ln>
              </p:spPr>
              <p:txBody>
                <a:bodyPr lIns="54000" tIns="36000" rIns="54000" bIns="36000" anchor="ct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algn="ctr" eaLnBrk="1" hangingPunct="1"/>
                  <a:r>
                    <a:rPr lang="en-US" altLang="ja-JP" sz="1600" b="1">
                      <a:ea typeface="ヒラギノ丸ゴ Pro W4" pitchFamily="34" charset="-128"/>
                    </a:rPr>
                    <a:t>L Plot</a:t>
                  </a:r>
                  <a:endParaRPr lang="ja-JP" altLang="en-US" sz="1600" b="1">
                    <a:ea typeface="ヒラギノ丸ゴ Pro W4" pitchFamily="34" charset="-128"/>
                  </a:endParaRPr>
                </a:p>
              </p:txBody>
            </p:sp>
            <p:sp>
              <p:nvSpPr>
                <p:cNvPr id="17450" name="AutoShape 18"/>
                <p:cNvSpPr>
                  <a:spLocks noChangeArrowheads="1"/>
                </p:cNvSpPr>
                <p:nvPr/>
              </p:nvSpPr>
              <p:spPr bwMode="auto">
                <a:xfrm>
                  <a:off x="919472" y="4524735"/>
                  <a:ext cx="1885714" cy="416433"/>
                </a:xfrm>
                <a:prstGeom prst="roundRect">
                  <a:avLst>
                    <a:gd name="adj" fmla="val 16667"/>
                  </a:avLst>
                </a:prstGeom>
                <a:solidFill>
                  <a:srgbClr val="99CCFF"/>
                </a:solidFill>
                <a:ln w="25400">
                  <a:solidFill>
                    <a:schemeClr val="tx1"/>
                  </a:solidFill>
                  <a:round/>
                  <a:headEnd/>
                  <a:tailEnd/>
                </a:ln>
              </p:spPr>
              <p:txBody>
                <a:bodyPr lIns="54000" tIns="36000" rIns="54000" bIns="36000" anchor="ct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algn="ctr" eaLnBrk="1" hangingPunct="1"/>
                  <a:r>
                    <a:rPr lang="en-US" altLang="ja-JP" sz="1600" b="1">
                      <a:ea typeface="ヒラギノ丸ゴ Pro W4" pitchFamily="34" charset="-128"/>
                    </a:rPr>
                    <a:t>Full Plot</a:t>
                  </a:r>
                  <a:endParaRPr lang="ja-JP" altLang="en-US" sz="1600" b="1">
                    <a:ea typeface="ヒラギノ丸ゴ Pro W4" pitchFamily="34" charset="-128"/>
                  </a:endParaRPr>
                </a:p>
              </p:txBody>
            </p:sp>
          </p:grpSp>
          <p:grpSp>
            <p:nvGrpSpPr>
              <p:cNvPr id="17446" name="グループ化 57"/>
              <p:cNvGrpSpPr>
                <a:grpSpLocks/>
              </p:cNvGrpSpPr>
              <p:nvPr/>
            </p:nvGrpSpPr>
            <p:grpSpPr bwMode="auto">
              <a:xfrm>
                <a:off x="2805186" y="2998158"/>
                <a:ext cx="823852" cy="1734794"/>
                <a:chOff x="2805186" y="2998158"/>
                <a:chExt cx="823852" cy="1734794"/>
              </a:xfrm>
            </p:grpSpPr>
            <p:cxnSp>
              <p:nvCxnSpPr>
                <p:cNvPr id="105" name="カギ線コネクタ 104"/>
                <p:cNvCxnSpPr>
                  <a:stCxn id="110" idx="2"/>
                  <a:endCxn id="17449" idx="3"/>
                </p:cNvCxnSpPr>
                <p:nvPr/>
              </p:nvCxnSpPr>
              <p:spPr>
                <a:xfrm rot="10800000" flipV="1">
                  <a:off x="2805216" y="2998158"/>
                  <a:ext cx="823822" cy="942932"/>
                </a:xfrm>
                <a:prstGeom prst="bentConnector3">
                  <a:avLst>
                    <a:gd name="adj1" fmla="val 59098"/>
                  </a:avLst>
                </a:prstGeom>
                <a:ln w="254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22" name="カギ線コネクタ 121"/>
                <p:cNvCxnSpPr>
                  <a:stCxn id="110" idx="2"/>
                  <a:endCxn id="17450" idx="3"/>
                </p:cNvCxnSpPr>
                <p:nvPr/>
              </p:nvCxnSpPr>
              <p:spPr>
                <a:xfrm rot="10800000" flipV="1">
                  <a:off x="2805216" y="2998158"/>
                  <a:ext cx="823822" cy="1735057"/>
                </a:xfrm>
                <a:prstGeom prst="bentConnector3">
                  <a:avLst>
                    <a:gd name="adj1" fmla="val 59098"/>
                  </a:avLst>
                </a:prstGeom>
                <a:ln w="254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grpSp>
        </p:grpSp>
      </p:grpSp>
      <p:grpSp>
        <p:nvGrpSpPr>
          <p:cNvPr id="17421" name="グループ化 58"/>
          <p:cNvGrpSpPr>
            <a:grpSpLocks/>
          </p:cNvGrpSpPr>
          <p:nvPr/>
        </p:nvGrpSpPr>
        <p:grpSpPr bwMode="auto">
          <a:xfrm>
            <a:off x="5519739" y="4937126"/>
            <a:ext cx="3343275" cy="646113"/>
            <a:chOff x="3995142" y="4936797"/>
            <a:chExt cx="3344383" cy="647090"/>
          </a:xfrm>
        </p:grpSpPr>
        <p:cxnSp>
          <p:nvCxnSpPr>
            <p:cNvPr id="123" name="カギ線コネクタ 122"/>
            <p:cNvCxnSpPr/>
            <p:nvPr/>
          </p:nvCxnSpPr>
          <p:spPr>
            <a:xfrm rot="5400000">
              <a:off x="5461313" y="3688185"/>
              <a:ext cx="629601" cy="3126824"/>
            </a:xfrm>
            <a:prstGeom prst="bentConnector3">
              <a:avLst>
                <a:gd name="adj1" fmla="val 64268"/>
              </a:avLst>
            </a:prstGeom>
            <a:ln w="254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27" name="直線矢印コネクタ 126"/>
            <p:cNvCxnSpPr/>
            <p:nvPr/>
          </p:nvCxnSpPr>
          <p:spPr>
            <a:xfrm rot="16200000" flipH="1" flipV="1">
              <a:off x="3673982" y="5262727"/>
              <a:ext cx="642320" cy="0"/>
            </a:xfrm>
            <a:prstGeom prst="straightConnector1">
              <a:avLst/>
            </a:prstGeom>
            <a:ln w="254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grpSp>
      <p:grpSp>
        <p:nvGrpSpPr>
          <p:cNvPr id="17422" name="グループ化 54"/>
          <p:cNvGrpSpPr>
            <a:grpSpLocks/>
          </p:cNvGrpSpPr>
          <p:nvPr/>
        </p:nvGrpSpPr>
        <p:grpSpPr bwMode="auto">
          <a:xfrm>
            <a:off x="4329114" y="2149476"/>
            <a:ext cx="5538787" cy="2792413"/>
            <a:chOff x="2805186" y="2148769"/>
            <a:chExt cx="5538431" cy="2792399"/>
          </a:xfrm>
        </p:grpSpPr>
        <p:cxnSp>
          <p:nvCxnSpPr>
            <p:cNvPr id="106" name="カギ線コネクタ 105"/>
            <p:cNvCxnSpPr>
              <a:stCxn id="17466" idx="3"/>
              <a:endCxn id="120" idx="2"/>
            </p:cNvCxnSpPr>
            <p:nvPr/>
          </p:nvCxnSpPr>
          <p:spPr>
            <a:xfrm flipV="1">
              <a:off x="2805186" y="2356731"/>
              <a:ext cx="823859" cy="792158"/>
            </a:xfrm>
            <a:prstGeom prst="bentConnector3">
              <a:avLst>
                <a:gd name="adj1" fmla="val 24527"/>
              </a:avLst>
            </a:prstGeom>
            <a:ln w="254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11" name="1 つの角を切り取った四角形 110"/>
            <p:cNvSpPr/>
            <p:nvPr/>
          </p:nvSpPr>
          <p:spPr>
            <a:xfrm>
              <a:off x="6268888" y="3645774"/>
              <a:ext cx="2074729" cy="1290631"/>
            </a:xfrm>
            <a:prstGeom prst="snip1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80975" indent="-180975">
                <a:defRPr/>
              </a:pPr>
              <a:r>
                <a:rPr lang="en-US" altLang="ja-JP" dirty="0">
                  <a:solidFill>
                    <a:schemeClr val="tx1"/>
                  </a:solidFill>
                  <a:ea typeface="ヒラギノ丸ゴ Pro W4" pitchFamily="34" charset="-128"/>
                </a:rPr>
                <a:t>Episode</a:t>
              </a:r>
              <a:endParaRPr lang="ja-JP" altLang="en-US" dirty="0">
                <a:solidFill>
                  <a:schemeClr val="tx1"/>
                </a:solidFill>
                <a:ea typeface="ヒラギノ丸ゴ Pro W4" pitchFamily="34" charset="-128"/>
              </a:endParaRPr>
            </a:p>
            <a:p>
              <a:pPr marL="180975" indent="-180975">
                <a:buSzPct val="90000"/>
                <a:buFont typeface="Wingdings" pitchFamily="2" charset="2"/>
                <a:buChar char="Ø"/>
                <a:defRPr/>
              </a:pPr>
              <a:r>
                <a:rPr lang="en-US" altLang="ja-JP" sz="1200" dirty="0">
                  <a:solidFill>
                    <a:schemeClr val="tx1"/>
                  </a:solidFill>
                  <a:ea typeface="ヒラギノ丸ゴ Pro W4" pitchFamily="34" charset="-128"/>
                </a:rPr>
                <a:t>Main Story</a:t>
              </a:r>
              <a:endParaRPr lang="ja-JP" altLang="en-US" sz="1200" dirty="0">
                <a:solidFill>
                  <a:schemeClr val="tx1"/>
                </a:solidFill>
                <a:ea typeface="ヒラギノ丸ゴ Pro W4" pitchFamily="34" charset="-128"/>
              </a:endParaRPr>
            </a:p>
            <a:p>
              <a:pPr marL="180975" indent="-180975">
                <a:buSzPct val="90000"/>
                <a:buFont typeface="Wingdings" pitchFamily="2" charset="2"/>
                <a:buChar char="Ø"/>
                <a:defRPr/>
              </a:pPr>
              <a:r>
                <a:rPr lang="en-US" altLang="ja-JP" sz="1200" dirty="0">
                  <a:solidFill>
                    <a:schemeClr val="tx1"/>
                  </a:solidFill>
                  <a:ea typeface="ヒラギノ丸ゴ Pro W4" pitchFamily="34" charset="-128"/>
                </a:rPr>
                <a:t>Sub Story</a:t>
              </a:r>
              <a:endParaRPr lang="ja-JP" altLang="en-US" sz="1200" dirty="0">
                <a:solidFill>
                  <a:schemeClr val="tx1"/>
                </a:solidFill>
                <a:ea typeface="ヒラギノ丸ゴ Pro W4" pitchFamily="34" charset="-128"/>
              </a:endParaRPr>
            </a:p>
            <a:p>
              <a:pPr marL="180975" indent="-180975">
                <a:buSzPct val="90000"/>
                <a:buFont typeface="Wingdings" pitchFamily="2" charset="2"/>
                <a:buChar char="Ø"/>
                <a:defRPr/>
              </a:pPr>
              <a:r>
                <a:rPr lang="en-US" altLang="ja-JP" sz="1200" dirty="0">
                  <a:solidFill>
                    <a:schemeClr val="tx1"/>
                  </a:solidFill>
                  <a:ea typeface="ヒラギノ丸ゴ Pro W4" pitchFamily="34" charset="-128"/>
                </a:rPr>
                <a:t>Main Episode</a:t>
              </a:r>
              <a:endParaRPr lang="ja-JP" altLang="en-US" sz="1200" dirty="0">
                <a:solidFill>
                  <a:schemeClr val="tx1"/>
                </a:solidFill>
                <a:ea typeface="ヒラギノ丸ゴ Pro W4" pitchFamily="34" charset="-128"/>
              </a:endParaRPr>
            </a:p>
            <a:p>
              <a:pPr marL="180975" indent="-180975">
                <a:buSzPct val="90000"/>
                <a:buFont typeface="Wingdings" pitchFamily="2" charset="2"/>
                <a:buChar char="Ø"/>
                <a:defRPr/>
              </a:pPr>
              <a:r>
                <a:rPr lang="en-US" altLang="ja-JP" sz="1200" dirty="0">
                  <a:solidFill>
                    <a:schemeClr val="tx1"/>
                  </a:solidFill>
                  <a:ea typeface="ヒラギノ丸ゴ Pro W4" pitchFamily="34" charset="-128"/>
                </a:rPr>
                <a:t>Sub Episode</a:t>
              </a:r>
            </a:p>
            <a:p>
              <a:pPr marL="180975" indent="-180975">
                <a:buSzPct val="90000"/>
                <a:buFont typeface="Wingdings" pitchFamily="2" charset="2"/>
                <a:buChar char="Ø"/>
                <a:defRPr/>
              </a:pPr>
              <a:r>
                <a:rPr lang="en-US" altLang="ja-JP" sz="1200" dirty="0">
                  <a:solidFill>
                    <a:schemeClr val="tx1"/>
                  </a:solidFill>
                  <a:ea typeface="ヒラギノ丸ゴ Pro W4" pitchFamily="34" charset="-128"/>
                </a:rPr>
                <a:t>Back Story</a:t>
              </a:r>
              <a:endParaRPr lang="ja-JP" altLang="en-US" sz="1200" dirty="0">
                <a:solidFill>
                  <a:schemeClr val="tx1"/>
                </a:solidFill>
                <a:ea typeface="ヒラギノ丸ゴ Pro W4" pitchFamily="34" charset="-128"/>
              </a:endParaRPr>
            </a:p>
          </p:txBody>
        </p:sp>
        <p:sp>
          <p:nvSpPr>
            <p:cNvPr id="112" name="1 つの角を切り取った四角形 111"/>
            <p:cNvSpPr/>
            <p:nvPr/>
          </p:nvSpPr>
          <p:spPr>
            <a:xfrm>
              <a:off x="6268888" y="2148769"/>
              <a:ext cx="2074729" cy="1063620"/>
            </a:xfrm>
            <a:prstGeom prst="snip1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80975" indent="-180975">
                <a:defRPr/>
              </a:pPr>
              <a:r>
                <a:rPr lang="en-US" altLang="ja-JP" dirty="0">
                  <a:solidFill>
                    <a:schemeClr val="tx1"/>
                  </a:solidFill>
                  <a:ea typeface="ヒラギノ丸ゴ Pro W4" pitchFamily="34" charset="-128"/>
                </a:rPr>
                <a:t>Background</a:t>
              </a:r>
              <a:endParaRPr lang="ja-JP" altLang="en-US" dirty="0">
                <a:solidFill>
                  <a:schemeClr val="tx1"/>
                </a:solidFill>
                <a:ea typeface="ヒラギノ丸ゴ Pro W4" pitchFamily="34" charset="-128"/>
              </a:endParaRPr>
            </a:p>
            <a:p>
              <a:pPr marL="180975" indent="-180975">
                <a:buSzPct val="90000"/>
                <a:buFont typeface="Wingdings" pitchFamily="2" charset="2"/>
                <a:buChar char="Ø"/>
                <a:defRPr/>
              </a:pPr>
              <a:r>
                <a:rPr lang="en-US" altLang="ja-JP" sz="1200" dirty="0">
                  <a:solidFill>
                    <a:schemeClr val="tx1"/>
                  </a:solidFill>
                  <a:ea typeface="ヒラギノ丸ゴ Pro W4" pitchFamily="34" charset="-128"/>
                </a:rPr>
                <a:t>History</a:t>
              </a:r>
            </a:p>
            <a:p>
              <a:pPr marL="180975" indent="-180975">
                <a:buSzPct val="90000"/>
                <a:buFont typeface="Wingdings" pitchFamily="2" charset="2"/>
                <a:buChar char="Ø"/>
                <a:defRPr/>
              </a:pPr>
              <a:r>
                <a:rPr lang="en-US" altLang="ja-JP" sz="1200" dirty="0">
                  <a:solidFill>
                    <a:schemeClr val="tx1"/>
                  </a:solidFill>
                  <a:ea typeface="ヒラギノ丸ゴ Pro W4" pitchFamily="34" charset="-128"/>
                </a:rPr>
                <a:t>Society</a:t>
              </a:r>
            </a:p>
            <a:p>
              <a:pPr marL="180975" indent="-180975">
                <a:buSzPct val="90000"/>
                <a:buFont typeface="Wingdings" pitchFamily="2" charset="2"/>
                <a:buChar char="Ø"/>
                <a:defRPr/>
              </a:pPr>
              <a:r>
                <a:rPr lang="en-US" altLang="ja-JP" sz="1200" dirty="0">
                  <a:solidFill>
                    <a:schemeClr val="tx1"/>
                  </a:solidFill>
                  <a:ea typeface="ヒラギノ丸ゴ Pro W4" pitchFamily="34" charset="-128"/>
                </a:rPr>
                <a:t>Synthesize</a:t>
              </a:r>
            </a:p>
            <a:p>
              <a:pPr marL="180975" indent="-180975">
                <a:buSzPct val="90000"/>
                <a:buFont typeface="Wingdings" pitchFamily="2" charset="2"/>
                <a:buChar char="Ø"/>
                <a:defRPr/>
              </a:pPr>
              <a:r>
                <a:rPr lang="en-US" altLang="ja-JP" sz="1200" dirty="0">
                  <a:solidFill>
                    <a:schemeClr val="tx1"/>
                  </a:solidFill>
                  <a:ea typeface="ヒラギノ丸ゴ Pro W4" pitchFamily="34" charset="-128"/>
                </a:rPr>
                <a:t>Characteristic</a:t>
              </a:r>
            </a:p>
          </p:txBody>
        </p:sp>
        <p:cxnSp>
          <p:nvCxnSpPr>
            <p:cNvPr id="113" name="カギ線コネクタ 112"/>
            <p:cNvCxnSpPr>
              <a:stCxn id="17465" idx="3"/>
              <a:endCxn id="120" idx="2"/>
            </p:cNvCxnSpPr>
            <p:nvPr/>
          </p:nvCxnSpPr>
          <p:spPr>
            <a:xfrm flipV="1">
              <a:off x="2805186" y="2356731"/>
              <a:ext cx="823859" cy="0"/>
            </a:xfrm>
            <a:prstGeom prst="bentConnector3">
              <a:avLst>
                <a:gd name="adj1" fmla="val 50000"/>
              </a:avLst>
            </a:prstGeom>
            <a:ln w="254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16" name="直線矢印コネクタ 115"/>
            <p:cNvCxnSpPr>
              <a:stCxn id="112" idx="1"/>
              <a:endCxn id="111" idx="3"/>
            </p:cNvCxnSpPr>
            <p:nvPr/>
          </p:nvCxnSpPr>
          <p:spPr>
            <a:xfrm rot="5400000">
              <a:off x="7090354" y="3429082"/>
              <a:ext cx="431798" cy="1588"/>
            </a:xfrm>
            <a:prstGeom prst="straightConnector1">
              <a:avLst/>
            </a:prstGeom>
            <a:ln w="254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19" name="直線矢印コネクタ 118"/>
            <p:cNvCxnSpPr/>
            <p:nvPr/>
          </p:nvCxnSpPr>
          <p:spPr>
            <a:xfrm>
              <a:off x="5665677" y="2377368"/>
              <a:ext cx="603211" cy="1588"/>
            </a:xfrm>
            <a:prstGeom prst="straightConnector1">
              <a:avLst/>
            </a:prstGeom>
            <a:ln w="254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20" name="1 つの角を切り取った四角形 119"/>
            <p:cNvSpPr/>
            <p:nvPr/>
          </p:nvSpPr>
          <p:spPr>
            <a:xfrm>
              <a:off x="3629045" y="2148769"/>
              <a:ext cx="2074730" cy="414336"/>
            </a:xfrm>
            <a:prstGeom prst="snip1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dirty="0">
                  <a:solidFill>
                    <a:schemeClr val="tx1"/>
                  </a:solidFill>
                  <a:ea typeface="ヒラギノ丸ゴ Pro W4" pitchFamily="34" charset="-128"/>
                </a:rPr>
                <a:t>Theme</a:t>
              </a:r>
              <a:endParaRPr lang="ja-JP" altLang="en-US" dirty="0">
                <a:solidFill>
                  <a:schemeClr val="tx1"/>
                </a:solidFill>
                <a:ea typeface="ヒラギノ丸ゴ Pro W4" pitchFamily="34" charset="-128"/>
              </a:endParaRPr>
            </a:p>
          </p:txBody>
        </p:sp>
        <p:cxnSp>
          <p:nvCxnSpPr>
            <p:cNvPr id="124" name="直線矢印コネクタ 123"/>
            <p:cNvCxnSpPr/>
            <p:nvPr/>
          </p:nvCxnSpPr>
          <p:spPr>
            <a:xfrm flipV="1">
              <a:off x="5443441" y="4580807"/>
              <a:ext cx="823859" cy="0"/>
            </a:xfrm>
            <a:prstGeom prst="straightConnector1">
              <a:avLst/>
            </a:prstGeom>
            <a:ln w="254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25" name="1 つの角を切り取った四角形 124"/>
            <p:cNvSpPr/>
            <p:nvPr/>
          </p:nvSpPr>
          <p:spPr>
            <a:xfrm>
              <a:off x="3629045" y="3433051"/>
              <a:ext cx="2074730" cy="1508117"/>
            </a:xfrm>
            <a:prstGeom prst="snip1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108000" anchor="ctr"/>
            <a:lstStyle/>
            <a:p>
              <a:pPr marL="180975" indent="-180975">
                <a:defRPr/>
              </a:pPr>
              <a:r>
                <a:rPr lang="en-US" altLang="ja-JP" dirty="0">
                  <a:solidFill>
                    <a:schemeClr val="tx1"/>
                  </a:solidFill>
                  <a:ea typeface="ヒラギノ丸ゴ Pro W4" pitchFamily="34" charset="-128"/>
                </a:rPr>
                <a:t>Character</a:t>
              </a:r>
              <a:endParaRPr lang="ja-JP" altLang="en-US" dirty="0">
                <a:solidFill>
                  <a:schemeClr val="tx1"/>
                </a:solidFill>
                <a:ea typeface="ヒラギノ丸ゴ Pro W4" pitchFamily="34" charset="-128"/>
              </a:endParaRPr>
            </a:p>
            <a:p>
              <a:pPr marL="180975" indent="-180975">
                <a:buSzPct val="90000"/>
                <a:buFont typeface="Wingdings" pitchFamily="2" charset="2"/>
                <a:buChar char="Ø"/>
                <a:defRPr/>
              </a:pPr>
              <a:r>
                <a:rPr lang="en-US" altLang="ja-JP" sz="1200" dirty="0">
                  <a:solidFill>
                    <a:schemeClr val="tx1"/>
                  </a:solidFill>
                  <a:ea typeface="ヒラギノ丸ゴ Pro W4" pitchFamily="34" charset="-128"/>
                </a:rPr>
                <a:t>Name Age Sex</a:t>
              </a:r>
            </a:p>
            <a:p>
              <a:pPr marL="180975" indent="-180975">
                <a:buSzPct val="90000"/>
                <a:buFont typeface="Wingdings" pitchFamily="2" charset="2"/>
                <a:buChar char="Ø"/>
                <a:defRPr/>
              </a:pPr>
              <a:r>
                <a:rPr lang="en-US" altLang="ja-JP" sz="1200" dirty="0">
                  <a:solidFill>
                    <a:schemeClr val="tx1"/>
                  </a:solidFill>
                  <a:ea typeface="ヒラギノ丸ゴ Pro W4" pitchFamily="34" charset="-128"/>
                </a:rPr>
                <a:t>Type</a:t>
              </a:r>
            </a:p>
            <a:p>
              <a:pPr marL="180975" indent="-180975">
                <a:buSzPct val="90000"/>
                <a:buFont typeface="Wingdings" pitchFamily="2" charset="2"/>
                <a:buChar char="Ø"/>
                <a:defRPr/>
              </a:pPr>
              <a:r>
                <a:rPr lang="en-US" altLang="ja-JP" sz="1200" dirty="0">
                  <a:solidFill>
                    <a:schemeClr val="tx1"/>
                  </a:solidFill>
                  <a:ea typeface="ヒラギノ丸ゴ Pro W4" pitchFamily="34" charset="-128"/>
                </a:rPr>
                <a:t>Society</a:t>
              </a:r>
              <a:endParaRPr lang="ja-JP" altLang="en-US" sz="1200" dirty="0">
                <a:solidFill>
                  <a:schemeClr val="tx1"/>
                </a:solidFill>
                <a:ea typeface="ヒラギノ丸ゴ Pro W4" pitchFamily="34" charset="-128"/>
              </a:endParaRPr>
            </a:p>
            <a:p>
              <a:pPr marL="180975" indent="-180975">
                <a:buSzPct val="90000"/>
                <a:buFont typeface="Wingdings" pitchFamily="2" charset="2"/>
                <a:buChar char="Ø"/>
                <a:defRPr/>
              </a:pPr>
              <a:r>
                <a:rPr lang="en-US" altLang="ja-JP" sz="1200" dirty="0">
                  <a:solidFill>
                    <a:schemeClr val="tx1"/>
                  </a:solidFill>
                  <a:ea typeface="ヒラギノ丸ゴ Pro W4" pitchFamily="34" charset="-128"/>
                </a:rPr>
                <a:t>Life</a:t>
              </a:r>
            </a:p>
            <a:p>
              <a:pPr marL="180975" indent="-180975">
                <a:buSzPct val="90000"/>
                <a:buFont typeface="Wingdings" pitchFamily="2" charset="2"/>
                <a:buChar char="Ø"/>
                <a:defRPr/>
              </a:pPr>
              <a:r>
                <a:rPr lang="en-US" altLang="ja-JP" sz="1200" dirty="0">
                  <a:solidFill>
                    <a:schemeClr val="tx1"/>
                  </a:solidFill>
                  <a:ea typeface="ヒラギノ丸ゴ Pro W4" pitchFamily="34" charset="-128"/>
                </a:rPr>
                <a:t>Visual</a:t>
              </a:r>
            </a:p>
            <a:p>
              <a:pPr marL="180975" indent="-180975">
                <a:buSzPct val="90000"/>
                <a:buFont typeface="Wingdings" pitchFamily="2" charset="2"/>
                <a:buChar char="Ø"/>
                <a:defRPr/>
              </a:pPr>
              <a:r>
                <a:rPr lang="en-US" altLang="ja-JP" sz="1200" dirty="0">
                  <a:solidFill>
                    <a:schemeClr val="tx1"/>
                  </a:solidFill>
                  <a:ea typeface="ヒラギノ丸ゴ Pro W4" pitchFamily="34" charset="-128"/>
                </a:rPr>
                <a:t>Character</a:t>
              </a:r>
            </a:p>
            <a:p>
              <a:pPr marL="180975" indent="-180975">
                <a:buSzPct val="90000"/>
                <a:buFont typeface="Wingdings" pitchFamily="2" charset="2"/>
                <a:buChar char="Ø"/>
                <a:defRPr/>
              </a:pPr>
              <a:r>
                <a:rPr lang="en-US" altLang="ja-JP" sz="1200" dirty="0">
                  <a:solidFill>
                    <a:schemeClr val="tx1"/>
                  </a:solidFill>
                  <a:ea typeface="ヒラギノ丸ゴ Pro W4" pitchFamily="34" charset="-128"/>
                </a:rPr>
                <a:t>Skill</a:t>
              </a:r>
              <a:endParaRPr lang="ja-JP" altLang="en-US" sz="1200" dirty="0">
                <a:solidFill>
                  <a:schemeClr val="tx1"/>
                </a:solidFill>
                <a:ea typeface="ヒラギノ丸ゴ Pro W4" pitchFamily="34" charset="-128"/>
              </a:endParaRPr>
            </a:p>
          </p:txBody>
        </p:sp>
        <p:cxnSp>
          <p:nvCxnSpPr>
            <p:cNvPr id="51" name="直線矢印コネクタ 50"/>
            <p:cNvCxnSpPr/>
            <p:nvPr/>
          </p:nvCxnSpPr>
          <p:spPr>
            <a:xfrm rot="5400000">
              <a:off x="4570346" y="2998078"/>
              <a:ext cx="868359" cy="1588"/>
            </a:xfrm>
            <a:prstGeom prst="straightConnector1">
              <a:avLst/>
            </a:prstGeom>
            <a:ln w="254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grpSp>
      <p:grpSp>
        <p:nvGrpSpPr>
          <p:cNvPr id="17423" name="グループ化 59"/>
          <p:cNvGrpSpPr>
            <a:grpSpLocks/>
          </p:cNvGrpSpPr>
          <p:nvPr/>
        </p:nvGrpSpPr>
        <p:grpSpPr bwMode="auto">
          <a:xfrm>
            <a:off x="5153026" y="2565401"/>
            <a:ext cx="2640013" cy="1725613"/>
            <a:chOff x="3629038" y="2564679"/>
            <a:chExt cx="2640294" cy="1726233"/>
          </a:xfrm>
        </p:grpSpPr>
        <p:cxnSp>
          <p:nvCxnSpPr>
            <p:cNvPr id="114" name="カギ線コネクタ 113"/>
            <p:cNvCxnSpPr>
              <a:stCxn id="112" idx="2"/>
              <a:endCxn id="110" idx="0"/>
            </p:cNvCxnSpPr>
            <p:nvPr/>
          </p:nvCxnSpPr>
          <p:spPr>
            <a:xfrm rot="10800000" flipV="1">
              <a:off x="5702534" y="2680609"/>
              <a:ext cx="566798" cy="317614"/>
            </a:xfrm>
            <a:prstGeom prst="bentConnector3">
              <a:avLst>
                <a:gd name="adj1" fmla="val 50000"/>
              </a:avLst>
            </a:prstGeom>
            <a:ln w="254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15" name="直線矢印コネクタ 114"/>
            <p:cNvCxnSpPr>
              <a:stCxn id="120" idx="1"/>
              <a:endCxn id="110" idx="3"/>
            </p:cNvCxnSpPr>
            <p:nvPr/>
          </p:nvCxnSpPr>
          <p:spPr>
            <a:xfrm rot="5400000">
              <a:off x="4553033" y="2677433"/>
              <a:ext cx="227095" cy="1587"/>
            </a:xfrm>
            <a:prstGeom prst="straightConnector1">
              <a:avLst/>
            </a:prstGeom>
            <a:ln w="254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17" name="直線矢印コネクタ 116"/>
            <p:cNvCxnSpPr/>
            <p:nvPr/>
          </p:nvCxnSpPr>
          <p:spPr>
            <a:xfrm rot="5400000">
              <a:off x="4171992" y="3319013"/>
              <a:ext cx="227095" cy="1587"/>
            </a:xfrm>
            <a:prstGeom prst="straightConnector1">
              <a:avLst/>
            </a:prstGeom>
            <a:ln w="254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18" name="カギ線コネクタ 117"/>
            <p:cNvCxnSpPr>
              <a:stCxn id="111" idx="2"/>
              <a:endCxn id="110" idx="0"/>
            </p:cNvCxnSpPr>
            <p:nvPr/>
          </p:nvCxnSpPr>
          <p:spPr>
            <a:xfrm rot="10800000">
              <a:off x="5702534" y="2998223"/>
              <a:ext cx="566798" cy="1292689"/>
            </a:xfrm>
            <a:prstGeom prst="bentConnector3">
              <a:avLst>
                <a:gd name="adj1" fmla="val 50000"/>
              </a:avLst>
            </a:prstGeom>
            <a:ln w="254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26" name="直線矢印コネクタ 125"/>
            <p:cNvCxnSpPr>
              <a:stCxn id="125" idx="3"/>
              <a:endCxn id="110" idx="1"/>
            </p:cNvCxnSpPr>
            <p:nvPr/>
          </p:nvCxnSpPr>
          <p:spPr>
            <a:xfrm rot="5400000" flipH="1" flipV="1">
              <a:off x="4553033" y="3319013"/>
              <a:ext cx="227095" cy="1587"/>
            </a:xfrm>
            <a:prstGeom prst="straightConnector1">
              <a:avLst/>
            </a:prstGeom>
            <a:ln w="254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10" name="1 つの角を切り取った四角形 109"/>
            <p:cNvSpPr/>
            <p:nvPr/>
          </p:nvSpPr>
          <p:spPr>
            <a:xfrm>
              <a:off x="3629038" y="2790185"/>
              <a:ext cx="2073496" cy="416074"/>
            </a:xfrm>
            <a:prstGeom prst="snip1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dirty="0">
                  <a:solidFill>
                    <a:schemeClr val="tx1"/>
                  </a:solidFill>
                  <a:ea typeface="ヒラギノ丸ゴ Pro W4" pitchFamily="34" charset="-128"/>
                </a:rPr>
                <a:t>13 Phase</a:t>
              </a:r>
              <a:endParaRPr lang="ja-JP" altLang="en-US" dirty="0">
                <a:solidFill>
                  <a:schemeClr val="tx1"/>
                </a:solidFill>
                <a:ea typeface="ヒラギノ丸ゴ Pro W4" pitchFamily="34" charset="-128"/>
              </a:endParaRPr>
            </a:p>
          </p:txBody>
        </p:sp>
      </p:grpSp>
      <p:sp>
        <p:nvSpPr>
          <p:cNvPr id="63" name="テキスト ボックス 1">
            <a:extLst>
              <a:ext uri="{FF2B5EF4-FFF2-40B4-BE49-F238E27FC236}">
                <a16:creationId xmlns:a16="http://schemas.microsoft.com/office/drawing/2014/main" id="{5B710A48-9EC0-4CF5-A9BF-DEE1ED214187}"/>
              </a:ext>
            </a:extLst>
          </p:cNvPr>
          <p:cNvSpPr txBox="1">
            <a:spLocks noChangeArrowheads="1"/>
          </p:cNvSpPr>
          <p:nvPr/>
        </p:nvSpPr>
        <p:spPr bwMode="auto">
          <a:xfrm>
            <a:off x="151554" y="64558"/>
            <a:ext cx="9332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b="1" dirty="0">
                <a:solidFill>
                  <a:srgbClr val="C00000"/>
                </a:solidFill>
                <a:latin typeface="+mn-lt"/>
              </a:rPr>
              <a:t>2011</a:t>
            </a:r>
            <a:r>
              <a:rPr lang="en-US" altLang="ja-JP" sz="2400" dirty="0">
                <a:latin typeface="+mn-lt"/>
              </a:rPr>
              <a:t> </a:t>
            </a:r>
            <a:endParaRPr lang="ja-JP" altLang="en-US" sz="2400" dirty="0">
              <a:latin typeface="+mn-lt"/>
            </a:endParaRPr>
          </a:p>
        </p:txBody>
      </p:sp>
      <p:sp>
        <p:nvSpPr>
          <p:cNvPr id="2" name="テキスト ボックス 1">
            <a:extLst>
              <a:ext uri="{FF2B5EF4-FFF2-40B4-BE49-F238E27FC236}">
                <a16:creationId xmlns:a16="http://schemas.microsoft.com/office/drawing/2014/main" id="{A5C0A5C2-114F-4EC4-A090-6403E9E5A742}"/>
              </a:ext>
            </a:extLst>
          </p:cNvPr>
          <p:cNvSpPr txBox="1"/>
          <p:nvPr/>
        </p:nvSpPr>
        <p:spPr>
          <a:xfrm>
            <a:off x="857756" y="1917812"/>
            <a:ext cx="877163" cy="369332"/>
          </a:xfrm>
          <a:prstGeom prst="rect">
            <a:avLst/>
          </a:prstGeom>
          <a:noFill/>
        </p:spPr>
        <p:txBody>
          <a:bodyPr wrap="none" rtlCol="0">
            <a:spAutoFit/>
          </a:bodyPr>
          <a:lstStyle/>
          <a:p>
            <a:r>
              <a:rPr lang="ja-JP" altLang="en-US" dirty="0"/>
              <a:t>文章量</a:t>
            </a:r>
            <a:endParaRPr kumimoji="1" lang="ja-JP" altLang="en-US" dirty="0"/>
          </a:p>
        </p:txBody>
      </p:sp>
      <p:sp>
        <p:nvSpPr>
          <p:cNvPr id="3" name="テキスト ボックス 2">
            <a:extLst>
              <a:ext uri="{FF2B5EF4-FFF2-40B4-BE49-F238E27FC236}">
                <a16:creationId xmlns:a16="http://schemas.microsoft.com/office/drawing/2014/main" id="{1D5DA24C-CF4F-4450-9F7C-F375E6341B68}"/>
              </a:ext>
            </a:extLst>
          </p:cNvPr>
          <p:cNvSpPr txBox="1"/>
          <p:nvPr/>
        </p:nvSpPr>
        <p:spPr>
          <a:xfrm>
            <a:off x="890124" y="2459978"/>
            <a:ext cx="841897" cy="369332"/>
          </a:xfrm>
          <a:prstGeom prst="rect">
            <a:avLst/>
          </a:prstGeom>
          <a:noFill/>
        </p:spPr>
        <p:txBody>
          <a:bodyPr wrap="none" rtlCol="0">
            <a:spAutoFit/>
          </a:bodyPr>
          <a:lstStyle/>
          <a:p>
            <a:r>
              <a:rPr kumimoji="1" lang="ja-JP" altLang="en-US" dirty="0"/>
              <a:t>少ない</a:t>
            </a:r>
          </a:p>
        </p:txBody>
      </p:sp>
      <p:sp>
        <p:nvSpPr>
          <p:cNvPr id="68" name="テキスト ボックス 67">
            <a:extLst>
              <a:ext uri="{FF2B5EF4-FFF2-40B4-BE49-F238E27FC236}">
                <a16:creationId xmlns:a16="http://schemas.microsoft.com/office/drawing/2014/main" id="{24EC8C52-2E5C-46C6-B085-484A3268E554}"/>
              </a:ext>
            </a:extLst>
          </p:cNvPr>
          <p:cNvSpPr txBox="1"/>
          <p:nvPr/>
        </p:nvSpPr>
        <p:spPr>
          <a:xfrm>
            <a:off x="977787" y="5574063"/>
            <a:ext cx="623889" cy="369332"/>
          </a:xfrm>
          <a:prstGeom prst="rect">
            <a:avLst/>
          </a:prstGeom>
          <a:noFill/>
        </p:spPr>
        <p:txBody>
          <a:bodyPr wrap="none" rtlCol="0">
            <a:spAutoFit/>
          </a:bodyPr>
          <a:lstStyle/>
          <a:p>
            <a:r>
              <a:rPr kumimoji="1" lang="ja-JP" altLang="en-US" dirty="0"/>
              <a:t>多い</a:t>
            </a:r>
          </a:p>
        </p:txBody>
      </p:sp>
      <p:cxnSp>
        <p:nvCxnSpPr>
          <p:cNvPr id="7" name="直線矢印コネクタ 6">
            <a:extLst>
              <a:ext uri="{FF2B5EF4-FFF2-40B4-BE49-F238E27FC236}">
                <a16:creationId xmlns:a16="http://schemas.microsoft.com/office/drawing/2014/main" id="{EE8AB9F6-E423-4242-B9A8-E115714F2531}"/>
              </a:ext>
            </a:extLst>
          </p:cNvPr>
          <p:cNvCxnSpPr>
            <a:stCxn id="3" idx="2"/>
            <a:endCxn id="68" idx="0"/>
          </p:cNvCxnSpPr>
          <p:nvPr/>
        </p:nvCxnSpPr>
        <p:spPr>
          <a:xfrm flipH="1">
            <a:off x="1289732" y="2829310"/>
            <a:ext cx="21341" cy="2744753"/>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正方形/長方形 3">
            <a:extLst>
              <a:ext uri="{FF2B5EF4-FFF2-40B4-BE49-F238E27FC236}">
                <a16:creationId xmlns:a16="http://schemas.microsoft.com/office/drawing/2014/main" id="{FEDE0018-EE1E-4CA1-BCAE-BF344BC25147}"/>
              </a:ext>
            </a:extLst>
          </p:cNvPr>
          <p:cNvSpPr/>
          <p:nvPr/>
        </p:nvSpPr>
        <p:spPr>
          <a:xfrm>
            <a:off x="4821021" y="1172773"/>
            <a:ext cx="5365571" cy="369332"/>
          </a:xfrm>
          <a:prstGeom prst="rect">
            <a:avLst/>
          </a:prstGeom>
        </p:spPr>
        <p:txBody>
          <a:bodyPr wrap="none">
            <a:spAutoFit/>
          </a:bodyPr>
          <a:lstStyle/>
          <a:p>
            <a:r>
              <a:rPr lang="ja-JP" altLang="en-US" b="1" dirty="0"/>
              <a:t>「</a:t>
            </a:r>
            <a:r>
              <a:rPr lang="en-US" altLang="ja-JP" b="1" dirty="0"/>
              <a:t>3</a:t>
            </a:r>
            <a:r>
              <a:rPr lang="ja-JP" altLang="en-US" b="1" dirty="0"/>
              <a:t>幕構成</a:t>
            </a:r>
            <a:r>
              <a:rPr lang="en-US" altLang="ja-JP" b="1" dirty="0"/>
              <a:t>13</a:t>
            </a:r>
            <a:r>
              <a:rPr lang="ja-JP" altLang="en-US" b="1" dirty="0"/>
              <a:t>フェイズ」</a:t>
            </a:r>
            <a:r>
              <a:rPr lang="ja-JP" altLang="en-US" dirty="0"/>
              <a:t>のシナリオライティングシステム</a:t>
            </a:r>
          </a:p>
        </p:txBody>
      </p:sp>
      <p:sp>
        <p:nvSpPr>
          <p:cNvPr id="69" name="太陽 68">
            <a:extLst>
              <a:ext uri="{FF2B5EF4-FFF2-40B4-BE49-F238E27FC236}">
                <a16:creationId xmlns:a16="http://schemas.microsoft.com/office/drawing/2014/main" id="{8C2F475A-E9AE-46C9-B846-F536BE6A411B}"/>
              </a:ext>
            </a:extLst>
          </p:cNvPr>
          <p:cNvSpPr/>
          <p:nvPr/>
        </p:nvSpPr>
        <p:spPr>
          <a:xfrm>
            <a:off x="11099800" y="136525"/>
            <a:ext cx="914400" cy="914400"/>
          </a:xfrm>
          <a:prstGeom prst="su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9C2C4A97-6E98-4E2D-9798-DBD3B3F707B8}"/>
              </a:ext>
            </a:extLst>
          </p:cNvPr>
          <p:cNvSpPr txBox="1"/>
          <p:nvPr/>
        </p:nvSpPr>
        <p:spPr>
          <a:xfrm>
            <a:off x="10214264" y="5735780"/>
            <a:ext cx="1587294" cy="400110"/>
          </a:xfrm>
          <a:prstGeom prst="rect">
            <a:avLst/>
          </a:prstGeom>
          <a:solidFill>
            <a:schemeClr val="accent6">
              <a:lumMod val="40000"/>
              <a:lumOff val="60000"/>
            </a:schemeClr>
          </a:solidFill>
        </p:spPr>
        <p:txBody>
          <a:bodyPr wrap="none" rtlCol="0">
            <a:spAutoFit/>
          </a:bodyPr>
          <a:lstStyle/>
          <a:p>
            <a:r>
              <a:rPr kumimoji="1" lang="ja-JP" altLang="en-US" sz="2000" dirty="0"/>
              <a:t>シナリオ完成</a:t>
            </a:r>
          </a:p>
        </p:txBody>
      </p:sp>
    </p:spTree>
    <p:extLst>
      <p:ext uri="{BB962C8B-B14F-4D97-AF65-F5344CB8AC3E}">
        <p14:creationId xmlns:p14="http://schemas.microsoft.com/office/powerpoint/2010/main" val="207008790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タイトル 1"/>
          <p:cNvSpPr>
            <a:spLocks noGrp="1"/>
          </p:cNvSpPr>
          <p:nvPr>
            <p:ph type="title"/>
          </p:nvPr>
        </p:nvSpPr>
        <p:spPr>
          <a:xfrm>
            <a:off x="2062120" y="185626"/>
            <a:ext cx="8229600" cy="706437"/>
          </a:xfrm>
        </p:spPr>
        <p:txBody>
          <a:bodyPr/>
          <a:lstStyle/>
          <a:p>
            <a:pPr algn="ctr" eaLnBrk="1" hangingPunct="1"/>
            <a:r>
              <a:rPr lang="en-US" altLang="ja-JP" sz="3200" dirty="0"/>
              <a:t>Template of Short Plot </a:t>
            </a:r>
            <a:endParaRPr lang="ja-JP" altLang="en-US" sz="3200" dirty="0"/>
          </a:p>
        </p:txBody>
      </p:sp>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0201" y="1221210"/>
            <a:ext cx="6067425"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スライド番号プレースホルダー 1"/>
          <p:cNvSpPr>
            <a:spLocks noGrp="1"/>
          </p:cNvSpPr>
          <p:nvPr>
            <p:ph type="sldNum" sz="quarter" idx="12"/>
          </p:nvPr>
        </p:nvSpPr>
        <p:spPr/>
        <p:txBody>
          <a:bodyPr/>
          <a:lstStyle/>
          <a:p>
            <a:pPr>
              <a:defRPr/>
            </a:pPr>
            <a:fld id="{02A6BE9F-E6BB-4D55-B638-3D367C22003F}" type="slidenum">
              <a:rPr lang="ja-JP" altLang="en-US"/>
              <a:pPr>
                <a:defRPr/>
              </a:pPr>
              <a:t>82</a:t>
            </a:fld>
            <a:endParaRPr lang="ja-JP" altLang="en-US"/>
          </a:p>
        </p:txBody>
      </p:sp>
      <p:sp>
        <p:nvSpPr>
          <p:cNvPr id="18438" name="テキスト ボックス 2"/>
          <p:cNvSpPr txBox="1">
            <a:spLocks noChangeArrowheads="1"/>
          </p:cNvSpPr>
          <p:nvPr/>
        </p:nvSpPr>
        <p:spPr bwMode="auto">
          <a:xfrm>
            <a:off x="2834025" y="1195809"/>
            <a:ext cx="939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r>
              <a:rPr lang="en-US" altLang="ja-JP" sz="2400" b="1"/>
              <a:t>Menu</a:t>
            </a:r>
            <a:endParaRPr lang="ja-JP" altLang="en-US" sz="2400" b="1"/>
          </a:p>
        </p:txBody>
      </p:sp>
      <p:sp>
        <p:nvSpPr>
          <p:cNvPr id="18439" name="テキスト ボックス 6"/>
          <p:cNvSpPr txBox="1">
            <a:spLocks noChangeArrowheads="1"/>
          </p:cNvSpPr>
          <p:nvPr/>
        </p:nvSpPr>
        <p:spPr bwMode="auto">
          <a:xfrm>
            <a:off x="2961026" y="2554709"/>
            <a:ext cx="7508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r>
              <a:rPr lang="en-US" altLang="ja-JP" sz="2400" b="1"/>
              <a:t>Title</a:t>
            </a:r>
            <a:endParaRPr lang="ja-JP" altLang="en-US" sz="2400" b="1"/>
          </a:p>
        </p:txBody>
      </p:sp>
      <p:sp>
        <p:nvSpPr>
          <p:cNvPr id="18440" name="テキスト ボックス 7"/>
          <p:cNvSpPr txBox="1">
            <a:spLocks noChangeArrowheads="1"/>
          </p:cNvSpPr>
          <p:nvPr/>
        </p:nvSpPr>
        <p:spPr bwMode="auto">
          <a:xfrm>
            <a:off x="2537162" y="3130972"/>
            <a:ext cx="14430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r>
              <a:rPr lang="en-US" altLang="ja-JP" sz="2400" b="1"/>
              <a:t>beginning</a:t>
            </a:r>
            <a:endParaRPr lang="ja-JP" altLang="en-US" sz="2400" b="1"/>
          </a:p>
        </p:txBody>
      </p:sp>
      <p:sp>
        <p:nvSpPr>
          <p:cNvPr id="18441" name="テキスト ボックス 8"/>
          <p:cNvSpPr txBox="1">
            <a:spLocks noChangeArrowheads="1"/>
          </p:cNvSpPr>
          <p:nvPr/>
        </p:nvSpPr>
        <p:spPr bwMode="auto">
          <a:xfrm>
            <a:off x="2961026" y="4956597"/>
            <a:ext cx="917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r>
              <a:rPr lang="en-US" altLang="ja-JP" sz="2400" b="1"/>
              <a:t>result</a:t>
            </a:r>
            <a:endParaRPr lang="ja-JP" altLang="en-US" sz="2400" b="1"/>
          </a:p>
        </p:txBody>
      </p:sp>
      <p:sp>
        <p:nvSpPr>
          <p:cNvPr id="18442" name="テキスト ボックス 9"/>
          <p:cNvSpPr txBox="1">
            <a:spLocks noChangeArrowheads="1"/>
          </p:cNvSpPr>
          <p:nvPr/>
        </p:nvSpPr>
        <p:spPr bwMode="auto">
          <a:xfrm>
            <a:off x="2306975" y="4039022"/>
            <a:ext cx="15938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r>
              <a:rPr lang="en-US" altLang="ja-JP" sz="2400" b="1"/>
              <a:t>developing</a:t>
            </a:r>
            <a:endParaRPr lang="ja-JP" altLang="en-US" sz="2400" b="1"/>
          </a:p>
        </p:txBody>
      </p:sp>
      <p:sp>
        <p:nvSpPr>
          <p:cNvPr id="18443" name="テキスト ボックス 10"/>
          <p:cNvSpPr txBox="1">
            <a:spLocks noChangeArrowheads="1"/>
          </p:cNvSpPr>
          <p:nvPr/>
        </p:nvSpPr>
        <p:spPr bwMode="auto">
          <a:xfrm>
            <a:off x="2961026" y="5564609"/>
            <a:ext cx="7889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r>
              <a:rPr lang="en-US" altLang="ja-JP" sz="2400" b="1"/>
              <a:t>style</a:t>
            </a:r>
            <a:endParaRPr lang="ja-JP" altLang="en-US" sz="2400" b="1"/>
          </a:p>
        </p:txBody>
      </p:sp>
      <p:sp>
        <p:nvSpPr>
          <p:cNvPr id="4" name="テキスト ボックス 3">
            <a:extLst>
              <a:ext uri="{FF2B5EF4-FFF2-40B4-BE49-F238E27FC236}">
                <a16:creationId xmlns:a16="http://schemas.microsoft.com/office/drawing/2014/main" id="{6B709703-6C2C-4B27-B1AF-3500314CA74C}"/>
              </a:ext>
            </a:extLst>
          </p:cNvPr>
          <p:cNvSpPr txBox="1"/>
          <p:nvPr/>
        </p:nvSpPr>
        <p:spPr>
          <a:xfrm>
            <a:off x="330970" y="1344472"/>
            <a:ext cx="2206053" cy="707886"/>
          </a:xfrm>
          <a:prstGeom prst="rect">
            <a:avLst/>
          </a:prstGeom>
          <a:solidFill>
            <a:srgbClr val="FCF2C8"/>
          </a:solidFill>
        </p:spPr>
        <p:txBody>
          <a:bodyPr wrap="none" rtlCol="0">
            <a:spAutoFit/>
          </a:bodyPr>
          <a:lstStyle/>
          <a:p>
            <a:r>
              <a:rPr kumimoji="1" lang="ja-JP" altLang="en-US" sz="2000" b="1" dirty="0"/>
              <a:t>シナリオエンジン</a:t>
            </a:r>
            <a:endParaRPr kumimoji="1" lang="en-US" altLang="ja-JP" sz="2000" b="1" dirty="0"/>
          </a:p>
          <a:p>
            <a:r>
              <a:rPr kumimoji="1" lang="ja-JP" altLang="en-US" sz="2000" dirty="0"/>
              <a:t>講義の演習で活用</a:t>
            </a:r>
          </a:p>
        </p:txBody>
      </p:sp>
      <p:sp>
        <p:nvSpPr>
          <p:cNvPr id="12" name="テキスト ボックス 1">
            <a:extLst>
              <a:ext uri="{FF2B5EF4-FFF2-40B4-BE49-F238E27FC236}">
                <a16:creationId xmlns:a16="http://schemas.microsoft.com/office/drawing/2014/main" id="{1E6B6517-613A-4E64-825E-CB0B15DA0862}"/>
              </a:ext>
            </a:extLst>
          </p:cNvPr>
          <p:cNvSpPr txBox="1">
            <a:spLocks noChangeArrowheads="1"/>
          </p:cNvSpPr>
          <p:nvPr/>
        </p:nvSpPr>
        <p:spPr bwMode="auto">
          <a:xfrm>
            <a:off x="151554" y="64558"/>
            <a:ext cx="9332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b="1" dirty="0">
                <a:solidFill>
                  <a:srgbClr val="C00000"/>
                </a:solidFill>
                <a:latin typeface="+mn-lt"/>
              </a:rPr>
              <a:t>2011</a:t>
            </a:r>
            <a:r>
              <a:rPr lang="en-US" altLang="ja-JP" sz="2400" dirty="0">
                <a:latin typeface="+mn-lt"/>
              </a:rPr>
              <a:t> </a:t>
            </a:r>
            <a:endParaRPr lang="ja-JP" altLang="en-US" sz="2400" dirty="0">
              <a:latin typeface="+mn-lt"/>
            </a:endParaRPr>
          </a:p>
        </p:txBody>
      </p:sp>
      <p:sp>
        <p:nvSpPr>
          <p:cNvPr id="3" name="正方形/長方形 2">
            <a:extLst>
              <a:ext uri="{FF2B5EF4-FFF2-40B4-BE49-F238E27FC236}">
                <a16:creationId xmlns:a16="http://schemas.microsoft.com/office/drawing/2014/main" id="{D239C5A1-E8AE-49A4-BB3C-75A2E5153E4D}"/>
              </a:ext>
            </a:extLst>
          </p:cNvPr>
          <p:cNvSpPr/>
          <p:nvPr/>
        </p:nvSpPr>
        <p:spPr>
          <a:xfrm>
            <a:off x="6161250" y="824815"/>
            <a:ext cx="4811549" cy="369332"/>
          </a:xfrm>
          <a:prstGeom prst="rect">
            <a:avLst/>
          </a:prstGeom>
        </p:spPr>
        <p:txBody>
          <a:bodyPr wrap="square">
            <a:spAutoFit/>
          </a:bodyPr>
          <a:lstStyle/>
          <a:p>
            <a:r>
              <a:rPr lang="ja-JP" altLang="ja-JP" dirty="0"/>
              <a:t>戀津</a:t>
            </a:r>
            <a:r>
              <a:rPr lang="ja-JP" altLang="en-US" dirty="0"/>
              <a:t>助教：博士課程の研究として開発</a:t>
            </a:r>
          </a:p>
        </p:txBody>
      </p:sp>
    </p:spTree>
    <p:extLst>
      <p:ext uri="{BB962C8B-B14F-4D97-AF65-F5344CB8AC3E}">
        <p14:creationId xmlns:p14="http://schemas.microsoft.com/office/powerpoint/2010/main" val="1351758364"/>
      </p:ext>
    </p:extLst>
  </p:cSld>
  <p:clrMapOvr>
    <a:masterClrMapping/>
  </p:clrMapOvr>
  <p:transition spd="slow"/>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53076" y="1586961"/>
            <a:ext cx="9132888" cy="1470025"/>
          </a:xfrm>
        </p:spPr>
        <p:txBody>
          <a:bodyPr rtlCol="0">
            <a:normAutofit fontScale="90000"/>
          </a:bodyPr>
          <a:lstStyle/>
          <a:p>
            <a:pPr>
              <a:defRPr/>
            </a:pPr>
            <a:r>
              <a:rPr lang="en-US" altLang="ja-JP" dirty="0"/>
              <a:t>Mise-</a:t>
            </a:r>
            <a:r>
              <a:rPr lang="en-US" altLang="ja-JP" dirty="0" err="1"/>
              <a:t>en</a:t>
            </a:r>
            <a:r>
              <a:rPr lang="en-US" altLang="ja-JP" dirty="0"/>
              <a:t>-scène</a:t>
            </a:r>
            <a:br>
              <a:rPr lang="en-US" altLang="ja-JP" dirty="0"/>
            </a:br>
            <a:r>
              <a:rPr lang="ja-JP" altLang="en-US" dirty="0"/>
              <a:t>演出</a:t>
            </a:r>
            <a:r>
              <a:rPr lang="en-US" altLang="ja-JP" dirty="0"/>
              <a:t>(</a:t>
            </a:r>
            <a:r>
              <a:rPr lang="ja-JP" altLang="en-US" dirty="0"/>
              <a:t>ライティング</a:t>
            </a:r>
            <a:r>
              <a:rPr lang="en-US" altLang="ja-JP" dirty="0"/>
              <a:t>,</a:t>
            </a:r>
            <a:r>
              <a:rPr lang="ja-JP" altLang="en-US" dirty="0"/>
              <a:t>カメラワークなど</a:t>
            </a:r>
            <a:r>
              <a:rPr lang="en-US" altLang="ja-JP" dirty="0"/>
              <a:t>)</a:t>
            </a:r>
            <a:endParaRPr lang="ja-JP" altLang="en-US" dirty="0"/>
          </a:p>
        </p:txBody>
      </p:sp>
      <p:sp>
        <p:nvSpPr>
          <p:cNvPr id="4" name="スライド番号プレースホルダー 3"/>
          <p:cNvSpPr>
            <a:spLocks noGrp="1"/>
          </p:cNvSpPr>
          <p:nvPr>
            <p:ph type="sldNum" sz="quarter" idx="12"/>
          </p:nvPr>
        </p:nvSpPr>
        <p:spPr>
          <a:xfrm>
            <a:off x="9330791" y="6429179"/>
            <a:ext cx="2743200" cy="365125"/>
          </a:xfrm>
        </p:spPr>
        <p:txBody>
          <a:bodyPr/>
          <a:lstStyle/>
          <a:p>
            <a:pPr>
              <a:defRPr/>
            </a:pPr>
            <a:fld id="{C21C895E-C023-43B2-B18D-7758C53B8B11}" type="slidenum">
              <a:rPr lang="ja-JP" altLang="en-US"/>
              <a:pPr>
                <a:defRPr/>
              </a:pPr>
              <a:t>83</a:t>
            </a:fld>
            <a:endParaRPr lang="ja-JP" altLang="en-US"/>
          </a:p>
        </p:txBody>
      </p:sp>
      <p:sp>
        <p:nvSpPr>
          <p:cNvPr id="7" name="正方形/長方形 6"/>
          <p:cNvSpPr/>
          <p:nvPr/>
        </p:nvSpPr>
        <p:spPr>
          <a:xfrm>
            <a:off x="1452880" y="3897496"/>
            <a:ext cx="9733280" cy="2247859"/>
          </a:xfrm>
          <a:prstGeom prst="rect">
            <a:avLst/>
          </a:prstGeom>
        </p:spPr>
        <p:txBody>
          <a:bodyPr wrap="square">
            <a:spAutoFit/>
          </a:bodyPr>
          <a:lstStyle/>
          <a:p>
            <a:pPr marL="177800" indent="7938">
              <a:lnSpc>
                <a:spcPct val="110000"/>
              </a:lnSpc>
              <a:tabLst>
                <a:tab pos="271463" algn="l"/>
              </a:tabLst>
              <a:defRPr/>
            </a:pPr>
            <a:r>
              <a:rPr lang="ja-JP" altLang="en-US" sz="1600" b="1" kern="1300" spc="100" dirty="0"/>
              <a:t>兼松祥央</a:t>
            </a:r>
            <a:r>
              <a:rPr lang="en-US" altLang="ja-JP" sz="1600" kern="1300" spc="100" dirty="0"/>
              <a:t>,</a:t>
            </a:r>
            <a:r>
              <a:rPr lang="ja-JP" altLang="en-US" sz="1600" kern="1300" spc="100" dirty="0"/>
              <a:t>三上浩司</a:t>
            </a:r>
            <a:r>
              <a:rPr lang="en-US" altLang="ja-JP" sz="1600" kern="1300" spc="100" dirty="0"/>
              <a:t>,</a:t>
            </a:r>
            <a:r>
              <a:rPr lang="ja-JP" altLang="en-US" sz="1600" kern="1300" spc="100" dirty="0"/>
              <a:t>近藤邦雄</a:t>
            </a:r>
            <a:r>
              <a:rPr lang="en-US" altLang="ja-JP" sz="1600" kern="1300" spc="100" dirty="0"/>
              <a:t>,</a:t>
            </a:r>
            <a:r>
              <a:rPr lang="ja-JP" altLang="en-US" sz="1600" kern="1300" spc="100" dirty="0"/>
              <a:t>金子満</a:t>
            </a:r>
            <a:r>
              <a:rPr lang="en-US" altLang="ja-JP" sz="1600" kern="1300" spc="100" dirty="0"/>
              <a:t>,</a:t>
            </a:r>
            <a:r>
              <a:rPr lang="ja-JP" altLang="en-US" sz="1600" kern="1300" spc="100" dirty="0"/>
              <a:t>映像分析に基づくライティング情報のディジタル化とその活用に関する研究</a:t>
            </a:r>
            <a:r>
              <a:rPr lang="en-US" altLang="ja-JP" sz="1600" kern="1300" spc="100" dirty="0"/>
              <a:t>,</a:t>
            </a:r>
            <a:r>
              <a:rPr lang="ja-JP" altLang="en-US" sz="1600" kern="1300" spc="100" dirty="0"/>
              <a:t>芸術科学会</a:t>
            </a:r>
            <a:r>
              <a:rPr lang="en-US" altLang="ja-JP" sz="1600" kern="1300" spc="100" dirty="0"/>
              <a:t>,</a:t>
            </a:r>
            <a:r>
              <a:rPr lang="ja-JP" altLang="en-US" sz="1600" kern="1300" spc="100" dirty="0"/>
              <a:t>芸術科学会論文誌</a:t>
            </a:r>
            <a:r>
              <a:rPr lang="en-US" altLang="ja-JP" sz="1600" kern="1300" spc="100" dirty="0"/>
              <a:t>,Vol.9,No.2, pp.66-72,</a:t>
            </a:r>
            <a:r>
              <a:rPr lang="en-US" altLang="ja-JP" sz="1600" kern="1300" spc="100" dirty="0">
                <a:solidFill>
                  <a:srgbClr val="FF0000"/>
                </a:solidFill>
              </a:rPr>
              <a:t>2010</a:t>
            </a:r>
            <a:br>
              <a:rPr lang="en-US" altLang="ja-JP" sz="1600" kern="1300" spc="100" dirty="0"/>
            </a:br>
            <a:br>
              <a:rPr lang="en-US" altLang="ja-JP" sz="1600" kern="1300" spc="100" dirty="0"/>
            </a:br>
            <a:r>
              <a:rPr lang="ja-JP" altLang="ja-JP" sz="1600" b="1" kern="1300" spc="100" dirty="0"/>
              <a:t>兼松祥央</a:t>
            </a:r>
            <a:r>
              <a:rPr lang="en-US" altLang="ja-JP" sz="1600" kern="1300" spc="100" dirty="0"/>
              <a:t>,</a:t>
            </a:r>
            <a:r>
              <a:rPr lang="ja-JP" altLang="ja-JP" sz="1600" kern="1300" spc="100" dirty="0"/>
              <a:t>三上浩司</a:t>
            </a:r>
            <a:r>
              <a:rPr lang="en-US" altLang="ja-JP" sz="1600" kern="1300" spc="100" dirty="0"/>
              <a:t>,</a:t>
            </a:r>
            <a:r>
              <a:rPr lang="ja-JP" altLang="ja-JP" sz="1600" kern="1300" spc="100" dirty="0"/>
              <a:t>近藤邦雄</a:t>
            </a:r>
            <a:r>
              <a:rPr lang="en-US" altLang="ja-JP" sz="1600" kern="1300" spc="100" dirty="0"/>
              <a:t>,</a:t>
            </a:r>
            <a:r>
              <a:rPr lang="ja-JP" altLang="ja-JP" sz="1600" kern="1300" spc="100" dirty="0"/>
              <a:t>照明設計支援システムのためのシナリオ情報を用いた登録・検索手法</a:t>
            </a:r>
            <a:r>
              <a:rPr lang="en-US" altLang="ja-JP" sz="1600" kern="1300" spc="100" dirty="0"/>
              <a:t>,</a:t>
            </a:r>
            <a:r>
              <a:rPr lang="ja-JP" altLang="ja-JP" sz="1600" kern="1300" spc="100" dirty="0"/>
              <a:t>日本図学会</a:t>
            </a:r>
            <a:r>
              <a:rPr lang="en-US" altLang="ja-JP" sz="1600" kern="1300" spc="100" dirty="0"/>
              <a:t>,</a:t>
            </a:r>
            <a:r>
              <a:rPr lang="ja-JP" altLang="ja-JP" sz="1600" kern="1300" spc="100" dirty="0"/>
              <a:t>図学研究</a:t>
            </a:r>
            <a:r>
              <a:rPr lang="en-US" altLang="ja-JP" sz="1600" kern="1300" spc="100" dirty="0"/>
              <a:t>,</a:t>
            </a:r>
            <a:r>
              <a:rPr lang="ja-JP" altLang="ja-JP" sz="1600" kern="1300" spc="100" dirty="0"/>
              <a:t>第</a:t>
            </a:r>
            <a:r>
              <a:rPr lang="en-US" altLang="ja-JP" sz="1600" kern="1300" spc="100" dirty="0"/>
              <a:t>47</a:t>
            </a:r>
            <a:r>
              <a:rPr lang="ja-JP" altLang="ja-JP" sz="1600" kern="1300" spc="100" dirty="0"/>
              <a:t>巻</a:t>
            </a:r>
            <a:r>
              <a:rPr lang="en-US" altLang="ja-JP" sz="1600" kern="1300" spc="100" dirty="0"/>
              <a:t>,2,3</a:t>
            </a:r>
            <a:r>
              <a:rPr lang="ja-JP" altLang="ja-JP" sz="1600" kern="1300" spc="100" dirty="0"/>
              <a:t>合併号</a:t>
            </a:r>
            <a:r>
              <a:rPr lang="en-US" altLang="ja-JP" sz="1600" kern="1300" spc="100" dirty="0"/>
              <a:t>,</a:t>
            </a:r>
            <a:r>
              <a:rPr lang="en-US" altLang="ja-JP" sz="1600" kern="1300" spc="100" dirty="0">
                <a:solidFill>
                  <a:srgbClr val="FF0000"/>
                </a:solidFill>
              </a:rPr>
              <a:t>2013</a:t>
            </a:r>
            <a:r>
              <a:rPr lang="en-US" altLang="ja-JP" sz="1600" kern="1300" spc="100" dirty="0"/>
              <a:t>.9</a:t>
            </a:r>
            <a:br>
              <a:rPr lang="en-US" altLang="ja-JP" sz="1600" kern="1300" spc="100" dirty="0"/>
            </a:br>
            <a:br>
              <a:rPr lang="en-US" altLang="ja-JP" sz="1600" kern="1300" spc="100" dirty="0"/>
            </a:br>
            <a:r>
              <a:rPr lang="ja-JP" altLang="ja-JP" sz="1600" dirty="0"/>
              <a:t>三上浩司</a:t>
            </a:r>
            <a:r>
              <a:rPr lang="en-US" altLang="ja-JP" sz="1600" dirty="0"/>
              <a:t>,</a:t>
            </a:r>
            <a:r>
              <a:rPr lang="ja-JP" altLang="ja-JP" sz="1600" dirty="0"/>
              <a:t>伊藤彰教</a:t>
            </a:r>
            <a:r>
              <a:rPr lang="en-US" altLang="ja-JP" sz="1600" dirty="0"/>
              <a:t>, </a:t>
            </a:r>
            <a:r>
              <a:rPr lang="ja-JP" altLang="ja-JP" sz="1600" dirty="0"/>
              <a:t>近藤邦雄</a:t>
            </a:r>
            <a:r>
              <a:rPr lang="en-US" altLang="ja-JP" sz="1600" dirty="0"/>
              <a:t>,</a:t>
            </a:r>
            <a:r>
              <a:rPr lang="ja-JP" altLang="ja-JP" sz="1600" dirty="0"/>
              <a:t>金子満</a:t>
            </a:r>
            <a:r>
              <a:rPr lang="en-US" altLang="ja-JP" sz="1600" dirty="0"/>
              <a:t>,</a:t>
            </a:r>
            <a:r>
              <a:rPr lang="ja-JP" altLang="ja-JP" sz="1600" dirty="0"/>
              <a:t>映像コンテンツ制作のための統合化映像制作情報管理手法の研究</a:t>
            </a:r>
            <a:r>
              <a:rPr lang="en-US" altLang="ja-JP" sz="1600" dirty="0"/>
              <a:t>, </a:t>
            </a:r>
            <a:r>
              <a:rPr lang="ja-JP" altLang="ja-JP" sz="1600" dirty="0"/>
              <a:t>画像電子学会</a:t>
            </a:r>
            <a:r>
              <a:rPr lang="en-US" altLang="ja-JP" sz="1600" dirty="0"/>
              <a:t>,</a:t>
            </a:r>
            <a:r>
              <a:rPr lang="ja-JP" altLang="ja-JP" sz="1600" dirty="0"/>
              <a:t>情報処理学会</a:t>
            </a:r>
            <a:r>
              <a:rPr lang="en-US" altLang="ja-JP" sz="1600" dirty="0"/>
              <a:t>,Visual Computing / </a:t>
            </a:r>
            <a:r>
              <a:rPr lang="ja-JP" altLang="ja-JP" sz="1600" dirty="0"/>
              <a:t>グラフィクスと</a:t>
            </a:r>
            <a:r>
              <a:rPr lang="en-US" altLang="ja-JP" sz="1600" dirty="0"/>
              <a:t> CAD </a:t>
            </a:r>
            <a:r>
              <a:rPr lang="ja-JP" altLang="ja-JP" sz="1600" dirty="0"/>
              <a:t>合同シンポジウム</a:t>
            </a:r>
            <a:r>
              <a:rPr lang="en-US" altLang="ja-JP" sz="1600" dirty="0"/>
              <a:t> 2008, </a:t>
            </a:r>
            <a:r>
              <a:rPr lang="en-US" altLang="ja-JP" sz="1600" b="1" dirty="0">
                <a:solidFill>
                  <a:srgbClr val="FF0000"/>
                </a:solidFill>
              </a:rPr>
              <a:t>2008</a:t>
            </a:r>
            <a:r>
              <a:rPr lang="en-US" altLang="ja-JP" sz="1600" dirty="0"/>
              <a:t>.6</a:t>
            </a:r>
            <a:endParaRPr lang="ja-JP" altLang="en-US" sz="1600" kern="1300" spc="100" dirty="0"/>
          </a:p>
        </p:txBody>
      </p:sp>
      <p:sp>
        <p:nvSpPr>
          <p:cNvPr id="8" name="テキスト ボックス 7"/>
          <p:cNvSpPr txBox="1"/>
          <p:nvPr/>
        </p:nvSpPr>
        <p:spPr>
          <a:xfrm>
            <a:off x="290132" y="255548"/>
            <a:ext cx="973343" cy="523220"/>
          </a:xfrm>
          <a:prstGeom prst="rect">
            <a:avLst/>
          </a:prstGeom>
          <a:noFill/>
        </p:spPr>
        <p:txBody>
          <a:bodyPr wrap="none" rtlCol="0">
            <a:spAutoFit/>
          </a:bodyPr>
          <a:lstStyle/>
          <a:p>
            <a:r>
              <a:rPr lang="en-US" altLang="ja-JP" sz="2800" b="1" dirty="0">
                <a:solidFill>
                  <a:srgbClr val="FF0000"/>
                </a:solidFill>
              </a:rPr>
              <a:t>2008</a:t>
            </a:r>
            <a:endParaRPr lang="ja-JP" altLang="en-US" sz="2800" b="1" dirty="0">
              <a:solidFill>
                <a:srgbClr val="FF0000"/>
              </a:solidFill>
            </a:endParaRPr>
          </a:p>
        </p:txBody>
      </p:sp>
    </p:spTree>
    <p:extLst>
      <p:ext uri="{BB962C8B-B14F-4D97-AF65-F5344CB8AC3E}">
        <p14:creationId xmlns:p14="http://schemas.microsoft.com/office/powerpoint/2010/main" val="364993584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タイトル 1">
            <a:extLst>
              <a:ext uri="{FF2B5EF4-FFF2-40B4-BE49-F238E27FC236}">
                <a16:creationId xmlns:a16="http://schemas.microsoft.com/office/drawing/2014/main" id="{D587E1E7-F98B-4F10-A39A-F759D1FB32A1}"/>
              </a:ext>
            </a:extLst>
          </p:cNvPr>
          <p:cNvSpPr>
            <a:spLocks noGrp="1"/>
          </p:cNvSpPr>
          <p:nvPr>
            <p:ph type="title"/>
          </p:nvPr>
        </p:nvSpPr>
        <p:spPr>
          <a:xfrm>
            <a:off x="2063750" y="325438"/>
            <a:ext cx="8229600" cy="1143000"/>
          </a:xfrm>
        </p:spPr>
        <p:txBody>
          <a:bodyPr/>
          <a:lstStyle/>
          <a:p>
            <a:pPr algn="ctr"/>
            <a:r>
              <a:rPr lang="ja-JP" altLang="en-US" sz="3600" dirty="0">
                <a:latin typeface="Arial Unicode MS" pitchFamily="50" charset="-128"/>
                <a:ea typeface="Arial Unicode MS" pitchFamily="50" charset="-128"/>
              </a:rPr>
              <a:t>演出 </a:t>
            </a:r>
            <a:r>
              <a:rPr lang="en-US" altLang="ja-JP" sz="3600" dirty="0">
                <a:latin typeface="Arial Unicode MS" pitchFamily="50" charset="-128"/>
                <a:ea typeface="Arial Unicode MS" pitchFamily="50" charset="-128"/>
              </a:rPr>
              <a:t>Mis-</a:t>
            </a:r>
            <a:r>
              <a:rPr lang="en-US" altLang="ja-JP" sz="3600" dirty="0" err="1">
                <a:latin typeface="Arial Unicode MS" pitchFamily="50" charset="-128"/>
                <a:ea typeface="Arial Unicode MS" pitchFamily="50" charset="-128"/>
              </a:rPr>
              <a:t>en</a:t>
            </a:r>
            <a:r>
              <a:rPr lang="en-US" altLang="ja-JP" sz="3600" dirty="0">
                <a:latin typeface="Arial Unicode MS" pitchFamily="50" charset="-128"/>
                <a:ea typeface="Arial Unicode MS" pitchFamily="50" charset="-128"/>
              </a:rPr>
              <a:t>-scene </a:t>
            </a:r>
            <a:r>
              <a:rPr lang="en-US" altLang="ja-JP" sz="3600" dirty="0"/>
              <a:t>Research</a:t>
            </a:r>
            <a:endParaRPr lang="ja-JP" altLang="en-US" sz="3600" dirty="0"/>
          </a:p>
        </p:txBody>
      </p:sp>
      <p:sp>
        <p:nvSpPr>
          <p:cNvPr id="5" name="円/楕円 4">
            <a:extLst>
              <a:ext uri="{FF2B5EF4-FFF2-40B4-BE49-F238E27FC236}">
                <a16:creationId xmlns:a16="http://schemas.microsoft.com/office/drawing/2014/main" id="{3459A45E-4917-4436-A068-A8A344E87A1E}"/>
              </a:ext>
            </a:extLst>
          </p:cNvPr>
          <p:cNvSpPr/>
          <p:nvPr/>
        </p:nvSpPr>
        <p:spPr>
          <a:xfrm>
            <a:off x="3900488" y="1468438"/>
            <a:ext cx="4176712" cy="2952750"/>
          </a:xfrm>
          <a:prstGeom prst="ellipse">
            <a:avLst/>
          </a:prstGeom>
          <a:solidFill>
            <a:srgbClr val="4F81BD">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4000" dirty="0">
                <a:solidFill>
                  <a:schemeClr val="tx1"/>
                </a:solidFill>
              </a:rPr>
              <a:t>Scrapbook</a:t>
            </a:r>
          </a:p>
          <a:p>
            <a:pPr algn="ctr">
              <a:defRPr/>
            </a:pPr>
            <a:r>
              <a:rPr lang="en-US" altLang="ja-JP" sz="3200" dirty="0">
                <a:solidFill>
                  <a:schemeClr val="tx1"/>
                </a:solidFill>
              </a:rPr>
              <a:t>Database</a:t>
            </a:r>
            <a:endParaRPr lang="ja-JP" altLang="en-US" sz="3200" dirty="0">
              <a:solidFill>
                <a:schemeClr val="tx1"/>
              </a:solidFill>
            </a:endParaRPr>
          </a:p>
        </p:txBody>
      </p:sp>
      <p:sp>
        <p:nvSpPr>
          <p:cNvPr id="6" name="円/楕円 5">
            <a:extLst>
              <a:ext uri="{FF2B5EF4-FFF2-40B4-BE49-F238E27FC236}">
                <a16:creationId xmlns:a16="http://schemas.microsoft.com/office/drawing/2014/main" id="{C44BDEC2-647B-4FF2-A4C9-67EBAD7E4B8D}"/>
              </a:ext>
            </a:extLst>
          </p:cNvPr>
          <p:cNvSpPr/>
          <p:nvPr/>
        </p:nvSpPr>
        <p:spPr>
          <a:xfrm>
            <a:off x="2208214" y="3500438"/>
            <a:ext cx="4175125" cy="2952750"/>
          </a:xfrm>
          <a:prstGeom prst="ellipse">
            <a:avLst/>
          </a:prstGeom>
          <a:solidFill>
            <a:srgbClr val="92D050">
              <a:alpha val="4902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3600" dirty="0">
                <a:solidFill>
                  <a:schemeClr val="tx1"/>
                </a:solidFill>
              </a:rPr>
              <a:t>Simulation system</a:t>
            </a:r>
            <a:endParaRPr lang="ja-JP" altLang="en-US" sz="3600" dirty="0">
              <a:solidFill>
                <a:schemeClr val="tx1"/>
              </a:solidFill>
            </a:endParaRPr>
          </a:p>
        </p:txBody>
      </p:sp>
      <p:sp>
        <p:nvSpPr>
          <p:cNvPr id="7" name="円/楕円 6">
            <a:extLst>
              <a:ext uri="{FF2B5EF4-FFF2-40B4-BE49-F238E27FC236}">
                <a16:creationId xmlns:a16="http://schemas.microsoft.com/office/drawing/2014/main" id="{479E8545-0B86-4979-A5D4-E9A9968A4B05}"/>
              </a:ext>
            </a:extLst>
          </p:cNvPr>
          <p:cNvSpPr/>
          <p:nvPr/>
        </p:nvSpPr>
        <p:spPr>
          <a:xfrm>
            <a:off x="5664201" y="3500438"/>
            <a:ext cx="4176713" cy="2952750"/>
          </a:xfrm>
          <a:prstGeom prst="ellipse">
            <a:avLst/>
          </a:prstGeom>
          <a:solidFill>
            <a:srgbClr val="FFC000">
              <a:alpha val="50196"/>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3200" dirty="0" err="1">
                <a:solidFill>
                  <a:schemeClr val="tx1"/>
                </a:solidFill>
                <a:latin typeface="Arial Unicode MS" pitchFamily="50" charset="-128"/>
                <a:ea typeface="Arial Unicode MS" pitchFamily="50" charset="-128"/>
                <a:cs typeface="Arial Unicode MS" pitchFamily="50" charset="-128"/>
              </a:rPr>
              <a:t>Mis</a:t>
            </a:r>
            <a:r>
              <a:rPr lang="en-US" altLang="ja-JP" sz="3200" dirty="0">
                <a:solidFill>
                  <a:schemeClr val="tx1"/>
                </a:solidFill>
                <a:latin typeface="Arial Unicode MS" pitchFamily="50" charset="-128"/>
                <a:ea typeface="Arial Unicode MS" pitchFamily="50" charset="-128"/>
                <a:cs typeface="Arial Unicode MS" pitchFamily="50" charset="-128"/>
              </a:rPr>
              <a:t>-en-scene</a:t>
            </a:r>
            <a:endParaRPr lang="en-US" altLang="ja-JP" sz="2800" dirty="0">
              <a:solidFill>
                <a:schemeClr val="tx1"/>
              </a:solidFill>
              <a:latin typeface="Arial Unicode MS" pitchFamily="50" charset="-128"/>
              <a:ea typeface="Arial Unicode MS" pitchFamily="50" charset="-128"/>
              <a:cs typeface="Arial Unicode MS" pitchFamily="50" charset="-128"/>
            </a:endParaRPr>
          </a:p>
          <a:p>
            <a:pPr algn="ctr">
              <a:defRPr/>
            </a:pPr>
            <a:r>
              <a:rPr lang="en-US" altLang="ja-JP" sz="3200" dirty="0">
                <a:solidFill>
                  <a:schemeClr val="tx1"/>
                </a:solidFill>
              </a:rPr>
              <a:t>method</a:t>
            </a:r>
          </a:p>
        </p:txBody>
      </p:sp>
      <p:sp>
        <p:nvSpPr>
          <p:cNvPr id="2" name="スライド番号プレースホルダー 1">
            <a:extLst>
              <a:ext uri="{FF2B5EF4-FFF2-40B4-BE49-F238E27FC236}">
                <a16:creationId xmlns:a16="http://schemas.microsoft.com/office/drawing/2014/main" id="{9A40F15F-2564-4949-8FFF-EADBA1A57F1C}"/>
              </a:ext>
            </a:extLst>
          </p:cNvPr>
          <p:cNvSpPr>
            <a:spLocks noGrp="1"/>
          </p:cNvSpPr>
          <p:nvPr>
            <p:ph type="sldNum" sz="quarter" idx="12"/>
          </p:nvPr>
        </p:nvSpPr>
        <p:spPr/>
        <p:txBody>
          <a:bodyPr/>
          <a:lstStyle/>
          <a:p>
            <a:fld id="{011825E6-0B3D-4B55-894C-2300E3F058C0}" type="slidenum">
              <a:rPr kumimoji="1" lang="ja-JP" altLang="en-US" smtClean="0"/>
              <a:t>84</a:t>
            </a:fld>
            <a:endParaRPr kumimoji="1" lang="ja-JP" altLang="en-US"/>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3994958" y="378778"/>
            <a:ext cx="5086351" cy="431800"/>
          </a:xfrm>
          <a:noFill/>
          <a:ln>
            <a:noFill/>
            <a:miter lim="800000"/>
            <a:headEnd/>
            <a:tailEnd/>
          </a:ln>
        </p:spPr>
        <p:txBody>
          <a:bodyPr>
            <a:noAutofit/>
          </a:bodyPr>
          <a:lstStyle/>
          <a:p>
            <a:pPr algn="ctr">
              <a:spcBef>
                <a:spcPct val="50000"/>
              </a:spcBef>
            </a:pPr>
            <a:r>
              <a:rPr kumimoji="0" lang="en-US" altLang="ja-JP" sz="3200" b="1" dirty="0"/>
              <a:t>Lighting Scrapbook</a:t>
            </a:r>
            <a:endParaRPr kumimoji="0" lang="en-US" altLang="ja-JP" sz="3200" b="1" dirty="0">
              <a:latin typeface="+mn-lt"/>
            </a:endParaRPr>
          </a:p>
        </p:txBody>
      </p:sp>
      <p:sp>
        <p:nvSpPr>
          <p:cNvPr id="94211" name="Rectangle 3"/>
          <p:cNvSpPr>
            <a:spLocks noGrp="1" noChangeArrowheads="1"/>
          </p:cNvSpPr>
          <p:nvPr>
            <p:ph type="body" idx="1"/>
          </p:nvPr>
        </p:nvSpPr>
        <p:spPr>
          <a:xfrm>
            <a:off x="4582160" y="1436053"/>
            <a:ext cx="7142480" cy="4608512"/>
          </a:xfrm>
        </p:spPr>
        <p:txBody>
          <a:bodyPr rtlCol="0">
            <a:noAutofit/>
          </a:bodyPr>
          <a:lstStyle/>
          <a:p>
            <a:pPr marL="177800" indent="-92075">
              <a:lnSpc>
                <a:spcPct val="80000"/>
              </a:lnSpc>
              <a:buNone/>
              <a:tabLst>
                <a:tab pos="185738" algn="l"/>
              </a:tabLst>
              <a:defRPr/>
            </a:pPr>
            <a:r>
              <a:rPr lang="ja-JP" altLang="en-US" sz="1800" b="1" dirty="0">
                <a:ea typeface="ヒラギノ丸ゴ Pro W4"/>
                <a:cs typeface="ヒラギノ丸ゴ Pro W4"/>
              </a:rPr>
              <a:t>・</a:t>
            </a:r>
            <a:r>
              <a:rPr lang="en-US" altLang="ja-JP" sz="1800" b="1" dirty="0">
                <a:ea typeface="ヒラギノ丸ゴ Pro W4"/>
                <a:cs typeface="ヒラギノ丸ゴ Pro W4"/>
              </a:rPr>
              <a:t>Human and Model Lighting  from the paintings and the movies</a:t>
            </a:r>
          </a:p>
          <a:p>
            <a:pPr marL="177800" indent="7938">
              <a:lnSpc>
                <a:spcPct val="110000"/>
              </a:lnSpc>
              <a:buNone/>
              <a:tabLst>
                <a:tab pos="271463" algn="l"/>
              </a:tabLst>
              <a:defRPr/>
            </a:pPr>
            <a:r>
              <a:rPr kumimoji="0" lang="en-US" altLang="ja-JP" sz="1400" b="1" dirty="0"/>
              <a:t>Y. </a:t>
            </a:r>
            <a:r>
              <a:rPr kumimoji="0" lang="en-US" altLang="ja-JP" sz="1400" b="1" dirty="0" err="1"/>
              <a:t>Kanematsu</a:t>
            </a:r>
            <a:r>
              <a:rPr kumimoji="0" lang="en-US" altLang="ja-JP" sz="1400" dirty="0" err="1"/>
              <a:t>:Research</a:t>
            </a:r>
            <a:r>
              <a:rPr kumimoji="0" lang="en-US" altLang="ja-JP" sz="1400" dirty="0"/>
              <a:t> on Digitizing Lighting information from the Movies, NICOGRAPH International 2008</a:t>
            </a:r>
          </a:p>
          <a:p>
            <a:pPr marL="177800" indent="7938">
              <a:lnSpc>
                <a:spcPct val="110000"/>
              </a:lnSpc>
              <a:buNone/>
              <a:tabLst>
                <a:tab pos="271463" algn="l"/>
              </a:tabLst>
              <a:defRPr/>
            </a:pPr>
            <a:r>
              <a:rPr lang="ja-JP" altLang="en-US" sz="1400" b="1" kern="1300" spc="100" dirty="0"/>
              <a:t>兼松祥央</a:t>
            </a:r>
            <a:r>
              <a:rPr lang="en-US" altLang="ja-JP" sz="1400" kern="1300" spc="100" dirty="0"/>
              <a:t>,</a:t>
            </a:r>
            <a:r>
              <a:rPr lang="ja-JP" altLang="en-US" sz="1400" kern="1300" spc="100" dirty="0"/>
              <a:t>三上浩司</a:t>
            </a:r>
            <a:r>
              <a:rPr lang="en-US" altLang="ja-JP" sz="1400" kern="1300" spc="100" dirty="0"/>
              <a:t>,</a:t>
            </a:r>
            <a:r>
              <a:rPr lang="ja-JP" altLang="en-US" sz="1400" kern="1300" spc="100" dirty="0"/>
              <a:t>近藤邦雄</a:t>
            </a:r>
            <a:r>
              <a:rPr lang="en-US" altLang="ja-JP" sz="1400" kern="1300" spc="100" dirty="0"/>
              <a:t>,</a:t>
            </a:r>
            <a:r>
              <a:rPr lang="ja-JP" altLang="en-US" sz="1400" kern="1300" spc="100" dirty="0"/>
              <a:t>金子満</a:t>
            </a:r>
            <a:r>
              <a:rPr lang="en-US" altLang="ja-JP" sz="1400" kern="1300" spc="100" dirty="0"/>
              <a:t>,</a:t>
            </a:r>
            <a:r>
              <a:rPr lang="ja-JP" altLang="en-US" sz="1400" kern="1300" spc="100" dirty="0"/>
              <a:t>映像分析に基づくライティング情報のディジタル化とその活用に関する研究</a:t>
            </a:r>
            <a:r>
              <a:rPr lang="en-US" altLang="ja-JP" sz="1400" kern="1300" spc="100" dirty="0"/>
              <a:t>,</a:t>
            </a:r>
            <a:r>
              <a:rPr lang="ja-JP" altLang="en-US" sz="1400" kern="1300" spc="100" dirty="0"/>
              <a:t>芸術科学会</a:t>
            </a:r>
            <a:r>
              <a:rPr lang="en-US" altLang="ja-JP" sz="1400" kern="1300" spc="100" dirty="0"/>
              <a:t>,</a:t>
            </a:r>
            <a:r>
              <a:rPr lang="ja-JP" altLang="en-US" sz="1400" kern="1300" spc="100" dirty="0"/>
              <a:t>芸術科学会論文誌</a:t>
            </a:r>
            <a:r>
              <a:rPr lang="en-US" altLang="ja-JP" sz="1400" kern="1300" spc="100" dirty="0"/>
              <a:t>,Vol.9,No.2, pp.66-72,2010</a:t>
            </a:r>
            <a:br>
              <a:rPr lang="en-US" altLang="ja-JP" sz="1400" kern="1300" spc="100" dirty="0"/>
            </a:br>
            <a:br>
              <a:rPr lang="en-US" altLang="ja-JP" sz="1400" kern="1300" spc="100" dirty="0"/>
            </a:br>
            <a:r>
              <a:rPr lang="ja-JP" altLang="ja-JP" sz="1400" b="1" kern="1300" spc="100" dirty="0"/>
              <a:t>兼松祥央</a:t>
            </a:r>
            <a:r>
              <a:rPr lang="en-US" altLang="ja-JP" sz="1400" kern="1300" spc="100" dirty="0"/>
              <a:t>,</a:t>
            </a:r>
            <a:r>
              <a:rPr lang="ja-JP" altLang="ja-JP" sz="1400" kern="1300" spc="100" dirty="0"/>
              <a:t>三上浩司</a:t>
            </a:r>
            <a:r>
              <a:rPr lang="en-US" altLang="ja-JP" sz="1400" kern="1300" spc="100" dirty="0"/>
              <a:t>,</a:t>
            </a:r>
            <a:r>
              <a:rPr lang="ja-JP" altLang="ja-JP" sz="1400" kern="1300" spc="100" dirty="0"/>
              <a:t>近藤邦雄</a:t>
            </a:r>
            <a:r>
              <a:rPr lang="en-US" altLang="ja-JP" sz="1400" kern="1300" spc="100" dirty="0"/>
              <a:t>,</a:t>
            </a:r>
            <a:r>
              <a:rPr lang="ja-JP" altLang="ja-JP" sz="1400" kern="1300" spc="100" dirty="0"/>
              <a:t>照明設計支援システムのためのシナリオ情報を用いた登録・検索手法</a:t>
            </a:r>
            <a:r>
              <a:rPr lang="en-US" altLang="ja-JP" sz="1400" kern="1300" spc="100" dirty="0"/>
              <a:t>,</a:t>
            </a:r>
            <a:r>
              <a:rPr lang="ja-JP" altLang="ja-JP" sz="1400" kern="1300" spc="100" dirty="0"/>
              <a:t>日本図学会</a:t>
            </a:r>
            <a:r>
              <a:rPr lang="en-US" altLang="ja-JP" sz="1400" kern="1300" spc="100" dirty="0"/>
              <a:t>,</a:t>
            </a:r>
            <a:r>
              <a:rPr lang="ja-JP" altLang="ja-JP" sz="1400" kern="1300" spc="100" dirty="0"/>
              <a:t>図学研究</a:t>
            </a:r>
            <a:r>
              <a:rPr lang="en-US" altLang="ja-JP" sz="1400" kern="1300" spc="100" dirty="0"/>
              <a:t>,</a:t>
            </a:r>
            <a:r>
              <a:rPr lang="ja-JP" altLang="ja-JP" sz="1400" kern="1300" spc="100" dirty="0"/>
              <a:t>第</a:t>
            </a:r>
            <a:r>
              <a:rPr lang="en-US" altLang="ja-JP" sz="1400" kern="1300" spc="100" dirty="0"/>
              <a:t>47</a:t>
            </a:r>
            <a:r>
              <a:rPr lang="ja-JP" altLang="ja-JP" sz="1400" kern="1300" spc="100" dirty="0"/>
              <a:t>巻</a:t>
            </a:r>
            <a:r>
              <a:rPr lang="en-US" altLang="ja-JP" sz="1400" kern="1300" spc="100" dirty="0"/>
              <a:t>,2,3</a:t>
            </a:r>
            <a:r>
              <a:rPr lang="ja-JP" altLang="ja-JP" sz="1400" kern="1300" spc="100" dirty="0"/>
              <a:t>合併号</a:t>
            </a:r>
            <a:r>
              <a:rPr lang="en-US" altLang="ja-JP" sz="1400" kern="1300" spc="100" dirty="0"/>
              <a:t>,2013.9</a:t>
            </a:r>
            <a:endParaRPr lang="ja-JP" altLang="en-US" sz="1400" kern="1300" spc="100" dirty="0"/>
          </a:p>
          <a:p>
            <a:pPr marL="177800" lvl="1" indent="0">
              <a:lnSpc>
                <a:spcPct val="80000"/>
              </a:lnSpc>
              <a:buNone/>
              <a:tabLst>
                <a:tab pos="271463" algn="l"/>
              </a:tabLst>
              <a:defRPr/>
            </a:pPr>
            <a:endParaRPr lang="en-US" altLang="ja-JP" sz="1600" dirty="0">
              <a:ea typeface="ヒラギノ丸ゴ Pro W4"/>
              <a:cs typeface="ヒラギノ丸ゴ Pro W4"/>
            </a:endParaRPr>
          </a:p>
          <a:p>
            <a:pPr marL="177800" indent="7938">
              <a:lnSpc>
                <a:spcPct val="80000"/>
              </a:lnSpc>
              <a:tabLst>
                <a:tab pos="271463" algn="l"/>
              </a:tabLst>
              <a:defRPr/>
            </a:pPr>
            <a:r>
              <a:rPr lang="en-US" altLang="ja-JP" sz="1600" b="1" dirty="0">
                <a:ea typeface="ヒラギノ丸ゴ Pro W4"/>
                <a:cs typeface="ヒラギノ丸ゴ Pro W4"/>
              </a:rPr>
              <a:t>Landscape Lighting  from the paintings and the movies</a:t>
            </a:r>
          </a:p>
          <a:p>
            <a:pPr marL="177800" indent="0">
              <a:lnSpc>
                <a:spcPct val="80000"/>
              </a:lnSpc>
              <a:buNone/>
              <a:tabLst>
                <a:tab pos="271463" algn="l"/>
              </a:tabLst>
              <a:defRPr/>
            </a:pPr>
            <a:r>
              <a:rPr kumimoji="0" lang="ja-JP" altLang="en-US" sz="1400" dirty="0"/>
              <a:t>兼松 ，三林：時間帯・天候に基づく</a:t>
            </a:r>
            <a:r>
              <a:rPr kumimoji="0" lang="en-US" altLang="ja-JP" sz="1400" dirty="0"/>
              <a:t>3DCG </a:t>
            </a:r>
            <a:r>
              <a:rPr kumimoji="0" lang="ja-JP" altLang="en-US" sz="1400" dirty="0"/>
              <a:t>ライティング設計用ディジタルスクラップブック，</a:t>
            </a:r>
            <a:r>
              <a:rPr kumimoji="0" lang="en-US" altLang="ja-JP" sz="1400" dirty="0"/>
              <a:t>VC</a:t>
            </a:r>
            <a:r>
              <a:rPr kumimoji="0" lang="ja-JP" altLang="en-US" sz="1400" dirty="0"/>
              <a:t>シンポジウム </a:t>
            </a:r>
            <a:r>
              <a:rPr kumimoji="0" lang="en-US" altLang="ja-JP" sz="1400" dirty="0"/>
              <a:t>2009 </a:t>
            </a:r>
          </a:p>
          <a:p>
            <a:pPr marL="177800" indent="0">
              <a:lnSpc>
                <a:spcPct val="80000"/>
              </a:lnSpc>
              <a:buNone/>
              <a:tabLst>
                <a:tab pos="271463" algn="l"/>
              </a:tabLst>
              <a:defRPr/>
            </a:pPr>
            <a:endParaRPr lang="en-US" altLang="ja-JP" sz="1600" dirty="0">
              <a:ea typeface="ヒラギノ丸ゴ Pro W4"/>
              <a:cs typeface="ヒラギノ丸ゴ Pro W4"/>
            </a:endParaRPr>
          </a:p>
          <a:p>
            <a:pPr marL="177800" indent="7938">
              <a:lnSpc>
                <a:spcPct val="80000"/>
              </a:lnSpc>
              <a:tabLst>
                <a:tab pos="271463" algn="l"/>
              </a:tabLst>
              <a:defRPr/>
            </a:pPr>
            <a:r>
              <a:rPr lang="en-US" altLang="ja-JP" sz="1600" b="1" dirty="0">
                <a:ea typeface="ヒラギノ丸ゴ Pro W4"/>
                <a:cs typeface="ヒラギノ丸ゴ Pro W4"/>
              </a:rPr>
              <a:t>Fictional lighting, exaggeration and isolation  Otani,  2009</a:t>
            </a:r>
          </a:p>
        </p:txBody>
      </p:sp>
      <p:pic>
        <p:nvPicPr>
          <p:cNvPr id="30724" name="Picture 5" descr="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838" y="1340231"/>
            <a:ext cx="3538538" cy="466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スライド番号プレースホルダー 1"/>
          <p:cNvSpPr>
            <a:spLocks noGrp="1"/>
          </p:cNvSpPr>
          <p:nvPr>
            <p:ph type="sldNum" sz="quarter" idx="12"/>
          </p:nvPr>
        </p:nvSpPr>
        <p:spPr/>
        <p:txBody>
          <a:bodyPr/>
          <a:lstStyle/>
          <a:p>
            <a:pPr>
              <a:defRPr/>
            </a:pPr>
            <a:fld id="{C912959D-4023-4A1B-AFC3-41391ADA0774}" type="slidenum">
              <a:rPr lang="ja-JP" altLang="en-US"/>
              <a:pPr>
                <a:defRPr/>
              </a:pPr>
              <a:t>85</a:t>
            </a:fld>
            <a:endParaRPr lang="ja-JP" altLang="en-US"/>
          </a:p>
        </p:txBody>
      </p:sp>
      <p:sp>
        <p:nvSpPr>
          <p:cNvPr id="9" name="テキスト ボックス 8"/>
          <p:cNvSpPr txBox="1"/>
          <p:nvPr/>
        </p:nvSpPr>
        <p:spPr>
          <a:xfrm>
            <a:off x="368566" y="308826"/>
            <a:ext cx="864339" cy="461665"/>
          </a:xfrm>
          <a:prstGeom prst="rect">
            <a:avLst/>
          </a:prstGeom>
          <a:noFill/>
        </p:spPr>
        <p:txBody>
          <a:bodyPr wrap="none" rtlCol="0">
            <a:spAutoFit/>
          </a:bodyPr>
          <a:lstStyle/>
          <a:p>
            <a:r>
              <a:rPr lang="en-US" altLang="ja-JP" sz="2400" b="1" dirty="0">
                <a:solidFill>
                  <a:srgbClr val="FF0000"/>
                </a:solidFill>
              </a:rPr>
              <a:t>2007</a:t>
            </a:r>
            <a:endParaRPr lang="ja-JP" altLang="en-US" sz="2400" b="1" dirty="0">
              <a:solidFill>
                <a:srgbClr val="FF0000"/>
              </a:solidFill>
            </a:endParaRPr>
          </a:p>
        </p:txBody>
      </p:sp>
    </p:spTree>
    <p:extLst>
      <p:ext uri="{BB962C8B-B14F-4D97-AF65-F5344CB8AC3E}">
        <p14:creationId xmlns:p14="http://schemas.microsoft.com/office/powerpoint/2010/main" val="2007968200"/>
      </p:ext>
    </p:extLst>
  </p:cSld>
  <p:clrMapOvr>
    <a:masterClrMapping/>
  </p:clrMapOvr>
  <p:transition spd="slow"/>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11"/>
          <p:cNvSpPr>
            <a:spLocks noChangeArrowheads="1"/>
          </p:cNvSpPr>
          <p:nvPr/>
        </p:nvSpPr>
        <p:spPr bwMode="auto">
          <a:xfrm>
            <a:off x="7572376" y="1665436"/>
            <a:ext cx="2443163" cy="4395788"/>
          </a:xfrm>
          <a:prstGeom prst="rect">
            <a:avLst/>
          </a:prstGeom>
          <a:solidFill>
            <a:srgbClr val="FFFF99"/>
          </a:solidFill>
          <a:ln w="38100">
            <a:solidFill>
              <a:srgbClr val="969696"/>
            </a:solidFill>
            <a:miter lim="800000"/>
            <a:headEnd/>
            <a:tailEnd/>
          </a:ln>
        </p:spPr>
        <p:txBody>
          <a:bodyPr/>
          <a:lstStyle>
            <a:lvl1pPr eaLnBrk="0" hangingPunct="0">
              <a:defRPr sz="2400">
                <a:solidFill>
                  <a:srgbClr val="000000"/>
                </a:solidFill>
                <a:latin typeface="Arial" pitchFamily="34" charset="0"/>
                <a:ea typeface="ヒラギノ角ゴ ProN W3" pitchFamily="1" charset="-128"/>
                <a:sym typeface="Arial" pitchFamily="34" charset="0"/>
              </a:defRPr>
            </a:lvl1pPr>
            <a:lvl2pPr marL="742950" indent="-285750" eaLnBrk="0" hangingPunct="0">
              <a:defRPr sz="2400">
                <a:solidFill>
                  <a:srgbClr val="000000"/>
                </a:solidFill>
                <a:latin typeface="Arial" pitchFamily="34" charset="0"/>
                <a:ea typeface="ヒラギノ角ゴ ProN W3" pitchFamily="1" charset="-128"/>
                <a:sym typeface="Arial" pitchFamily="34" charset="0"/>
              </a:defRPr>
            </a:lvl2pPr>
            <a:lvl3pPr marL="1143000" indent="-228600" eaLnBrk="0" hangingPunct="0">
              <a:defRPr sz="2400">
                <a:solidFill>
                  <a:srgbClr val="000000"/>
                </a:solidFill>
                <a:latin typeface="Arial" pitchFamily="34" charset="0"/>
                <a:ea typeface="ヒラギノ角ゴ ProN W3" pitchFamily="1" charset="-128"/>
                <a:sym typeface="Arial" pitchFamily="34" charset="0"/>
              </a:defRPr>
            </a:lvl3pPr>
            <a:lvl4pPr marL="1600200" indent="-228600" eaLnBrk="0" hangingPunct="0">
              <a:defRPr sz="2400">
                <a:solidFill>
                  <a:srgbClr val="000000"/>
                </a:solidFill>
                <a:latin typeface="Arial" pitchFamily="34" charset="0"/>
                <a:ea typeface="ヒラギノ角ゴ ProN W3" pitchFamily="1" charset="-128"/>
                <a:sym typeface="Arial" pitchFamily="34" charset="0"/>
              </a:defRPr>
            </a:lvl4pPr>
            <a:lvl5pPr marL="2057400" indent="-228600" eaLnBrk="0" hangingPunct="0">
              <a:defRPr sz="2400">
                <a:solidFill>
                  <a:srgbClr val="000000"/>
                </a:solidFill>
                <a:latin typeface="Arial" pitchFamily="34" charset="0"/>
                <a:ea typeface="ヒラギノ角ゴ ProN W3" pitchFamily="1"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9pPr>
          </a:lstStyle>
          <a:p>
            <a:pPr algn="ctr" eaLnBrk="1" hangingPunct="1"/>
            <a:r>
              <a:rPr lang="ja-JP" altLang="en-US" sz="2000" dirty="0">
                <a:solidFill>
                  <a:schemeClr val="tx1"/>
                </a:solidFill>
                <a:latin typeface="+mn-lt"/>
                <a:ea typeface="HGPｺﾞｼｯｸE" pitchFamily="50" charset="-128"/>
              </a:rPr>
              <a:t>ライトセット用</a:t>
            </a:r>
          </a:p>
          <a:p>
            <a:pPr algn="ctr" eaLnBrk="1" hangingPunct="1"/>
            <a:r>
              <a:rPr lang="ja-JP" altLang="en-US" sz="2000" dirty="0">
                <a:solidFill>
                  <a:schemeClr val="tx1"/>
                </a:solidFill>
                <a:latin typeface="+mn-lt"/>
                <a:ea typeface="HGPｺﾞｼｯｸE" pitchFamily="50" charset="-128"/>
              </a:rPr>
              <a:t>ライティング</a:t>
            </a:r>
          </a:p>
          <a:p>
            <a:pPr algn="ctr" eaLnBrk="1" hangingPunct="1"/>
            <a:r>
              <a:rPr lang="ja-JP" altLang="en-US" sz="2000" dirty="0">
                <a:solidFill>
                  <a:schemeClr val="tx1"/>
                </a:solidFill>
                <a:latin typeface="+mn-lt"/>
                <a:ea typeface="HGPｺﾞｼｯｸE" pitchFamily="50" charset="-128"/>
              </a:rPr>
              <a:t>スクラップブック</a:t>
            </a:r>
          </a:p>
        </p:txBody>
      </p:sp>
      <p:sp>
        <p:nvSpPr>
          <p:cNvPr id="140291" name="Rectangle 6"/>
          <p:cNvSpPr>
            <a:spLocks noChangeArrowheads="1"/>
          </p:cNvSpPr>
          <p:nvPr/>
        </p:nvSpPr>
        <p:spPr bwMode="auto">
          <a:xfrm>
            <a:off x="4129089" y="3391050"/>
            <a:ext cx="3214687" cy="2682875"/>
          </a:xfrm>
          <a:prstGeom prst="rect">
            <a:avLst/>
          </a:prstGeom>
          <a:solidFill>
            <a:srgbClr val="FFFF99"/>
          </a:solidFill>
          <a:ln w="28575">
            <a:solidFill>
              <a:srgbClr val="969696"/>
            </a:solidFill>
            <a:miter lim="800000"/>
            <a:headEnd/>
            <a:tailEnd/>
          </a:ln>
        </p:spPr>
        <p:txBody>
          <a:bodyPr wrap="none" anchor="ctr"/>
          <a:lstStyle>
            <a:lvl1pPr eaLnBrk="0" hangingPunct="0">
              <a:defRPr sz="2400">
                <a:solidFill>
                  <a:srgbClr val="000000"/>
                </a:solidFill>
                <a:latin typeface="Arial" pitchFamily="34" charset="0"/>
                <a:ea typeface="ヒラギノ角ゴ ProN W3" pitchFamily="1" charset="-128"/>
                <a:sym typeface="Arial" pitchFamily="34" charset="0"/>
              </a:defRPr>
            </a:lvl1pPr>
            <a:lvl2pPr marL="742950" indent="-285750" eaLnBrk="0" hangingPunct="0">
              <a:defRPr sz="2400">
                <a:solidFill>
                  <a:srgbClr val="000000"/>
                </a:solidFill>
                <a:latin typeface="Arial" pitchFamily="34" charset="0"/>
                <a:ea typeface="ヒラギノ角ゴ ProN W3" pitchFamily="1" charset="-128"/>
                <a:sym typeface="Arial" pitchFamily="34" charset="0"/>
              </a:defRPr>
            </a:lvl2pPr>
            <a:lvl3pPr marL="1143000" indent="-228600" eaLnBrk="0" hangingPunct="0">
              <a:defRPr sz="2400">
                <a:solidFill>
                  <a:srgbClr val="000000"/>
                </a:solidFill>
                <a:latin typeface="Arial" pitchFamily="34" charset="0"/>
                <a:ea typeface="ヒラギノ角ゴ ProN W3" pitchFamily="1" charset="-128"/>
                <a:sym typeface="Arial" pitchFamily="34" charset="0"/>
              </a:defRPr>
            </a:lvl3pPr>
            <a:lvl4pPr marL="1600200" indent="-228600" eaLnBrk="0" hangingPunct="0">
              <a:defRPr sz="2400">
                <a:solidFill>
                  <a:srgbClr val="000000"/>
                </a:solidFill>
                <a:latin typeface="Arial" pitchFamily="34" charset="0"/>
                <a:ea typeface="ヒラギノ角ゴ ProN W3" pitchFamily="1" charset="-128"/>
                <a:sym typeface="Arial" pitchFamily="34" charset="0"/>
              </a:defRPr>
            </a:lvl4pPr>
            <a:lvl5pPr marL="2057400" indent="-228600" eaLnBrk="0" hangingPunct="0">
              <a:defRPr sz="2400">
                <a:solidFill>
                  <a:srgbClr val="000000"/>
                </a:solidFill>
                <a:latin typeface="Arial" pitchFamily="34" charset="0"/>
                <a:ea typeface="ヒラギノ角ゴ ProN W3" pitchFamily="1"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9pPr>
          </a:lstStyle>
          <a:p>
            <a:pPr algn="ctr" eaLnBrk="1" hangingPunct="1"/>
            <a:endParaRPr lang="ja-JP" altLang="en-US" sz="1800">
              <a:solidFill>
                <a:schemeClr val="tx1"/>
              </a:solidFill>
              <a:latin typeface="+mn-lt"/>
              <a:ea typeface="ＭＳ Ｐゴシック" pitchFamily="50" charset="-128"/>
            </a:endParaRPr>
          </a:p>
        </p:txBody>
      </p:sp>
      <p:pic>
        <p:nvPicPr>
          <p:cNvPr id="140292" name="Picture 9" descr="2423_keyfillb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7089" y="5094436"/>
            <a:ext cx="1811337"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93" name="AutoShape 17"/>
          <p:cNvSpPr>
            <a:spLocks noChangeArrowheads="1"/>
          </p:cNvSpPr>
          <p:nvPr/>
        </p:nvSpPr>
        <p:spPr bwMode="auto">
          <a:xfrm>
            <a:off x="3816350" y="1713062"/>
            <a:ext cx="3632200" cy="411163"/>
          </a:xfrm>
          <a:prstGeom prst="leftArrow">
            <a:avLst>
              <a:gd name="adj1" fmla="val 44398"/>
              <a:gd name="adj2" fmla="val 108502"/>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p>
            <a:pPr>
              <a:defRPr/>
            </a:pPr>
            <a:endParaRPr lang="ja-JP" altLang="en-US"/>
          </a:p>
        </p:txBody>
      </p:sp>
      <p:sp>
        <p:nvSpPr>
          <p:cNvPr id="152595" name="AutoShape 19"/>
          <p:cNvSpPr>
            <a:spLocks noChangeArrowheads="1"/>
          </p:cNvSpPr>
          <p:nvPr/>
        </p:nvSpPr>
        <p:spPr bwMode="auto">
          <a:xfrm rot="5400000">
            <a:off x="2885282" y="2858443"/>
            <a:ext cx="1146175" cy="1077912"/>
          </a:xfrm>
          <a:custGeom>
            <a:avLst/>
            <a:gdLst>
              <a:gd name="G0" fmla="+- 12236 0 0"/>
              <a:gd name="G1" fmla="+- 18590 0 0"/>
              <a:gd name="G2" fmla="+- 5026 0 0"/>
              <a:gd name="G3" fmla="*/ 12236 1 2"/>
              <a:gd name="G4" fmla="+- G3 10800 0"/>
              <a:gd name="G5" fmla="+- 21600 12236 18590"/>
              <a:gd name="G6" fmla="+- 18590 5026 0"/>
              <a:gd name="G7" fmla="*/ G6 1 2"/>
              <a:gd name="G8" fmla="*/ 18590 2 1"/>
              <a:gd name="G9" fmla="+- G8 0 21600"/>
              <a:gd name="G10" fmla="*/ 21600 G0 G1"/>
              <a:gd name="G11" fmla="*/ 21600 G4 G1"/>
              <a:gd name="G12" fmla="*/ 21600 G5 G1"/>
              <a:gd name="G13" fmla="*/ 21600 G7 G1"/>
              <a:gd name="G14" fmla="*/ 18590 1 2"/>
              <a:gd name="G15" fmla="+- G5 0 G4"/>
              <a:gd name="G16" fmla="+- G0 0 G4"/>
              <a:gd name="G17" fmla="*/ G2 G15 G16"/>
              <a:gd name="T0" fmla="*/ 16918 w 21600"/>
              <a:gd name="T1" fmla="*/ 0 h 21600"/>
              <a:gd name="T2" fmla="*/ 12236 w 21600"/>
              <a:gd name="T3" fmla="*/ 5026 h 21600"/>
              <a:gd name="T4" fmla="*/ 0 w 21600"/>
              <a:gd name="T5" fmla="*/ 19657 h 21600"/>
              <a:gd name="T6" fmla="*/ 9295 w 21600"/>
              <a:gd name="T7" fmla="*/ 21600 h 21600"/>
              <a:gd name="T8" fmla="*/ 18590 w 21600"/>
              <a:gd name="T9" fmla="*/ 13720 h 21600"/>
              <a:gd name="T10" fmla="*/ 21600 w 21600"/>
              <a:gd name="T11" fmla="*/ 5026 h 21600"/>
              <a:gd name="T12" fmla="*/ 17694720 60000 65536"/>
              <a:gd name="T13" fmla="*/ 11796480 60000 65536"/>
              <a:gd name="T14" fmla="*/ 11796480 60000 65536"/>
              <a:gd name="T15" fmla="*/ 5898240 60000 65536"/>
              <a:gd name="T16" fmla="*/ 0 60000 65536"/>
              <a:gd name="T17" fmla="*/ 0 60000 65536"/>
              <a:gd name="T18" fmla="*/ G5 w 21600"/>
              <a:gd name="T19" fmla="*/ G17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918" y="0"/>
                </a:moveTo>
                <a:lnTo>
                  <a:pt x="12236" y="5026"/>
                </a:lnTo>
                <a:lnTo>
                  <a:pt x="15246" y="5026"/>
                </a:lnTo>
                <a:lnTo>
                  <a:pt x="15246" y="17715"/>
                </a:lnTo>
                <a:lnTo>
                  <a:pt x="0" y="17715"/>
                </a:lnTo>
                <a:lnTo>
                  <a:pt x="0" y="21600"/>
                </a:lnTo>
                <a:lnTo>
                  <a:pt x="18590" y="21600"/>
                </a:lnTo>
                <a:lnTo>
                  <a:pt x="18590" y="5026"/>
                </a:lnTo>
                <a:lnTo>
                  <a:pt x="21600" y="5026"/>
                </a:lnTo>
                <a:close/>
              </a:path>
            </a:pathLst>
          </a:custGeom>
          <a:solidFill>
            <a:schemeClr val="bg1">
              <a:lumMod val="75000"/>
            </a:schemeClr>
          </a:solidFill>
          <a:ln w="9525">
            <a:solidFill>
              <a:schemeClr val="bg1"/>
            </a:solidFill>
            <a:miter lim="800000"/>
            <a:headEnd/>
            <a:tailEnd/>
          </a:ln>
          <a:effectLst/>
        </p:spPr>
        <p:txBody>
          <a:bodyPr vert="eaVert" wrap="none" anchor="ctr"/>
          <a:lstStyle/>
          <a:p>
            <a:pPr>
              <a:defRPr/>
            </a:pPr>
            <a:endParaRPr lang="ja-JP" altLang="en-US"/>
          </a:p>
        </p:txBody>
      </p:sp>
      <p:sp>
        <p:nvSpPr>
          <p:cNvPr id="152596" name="AutoShape 20"/>
          <p:cNvSpPr>
            <a:spLocks noChangeArrowheads="1"/>
          </p:cNvSpPr>
          <p:nvPr/>
        </p:nvSpPr>
        <p:spPr bwMode="auto">
          <a:xfrm rot="-10800000">
            <a:off x="2749550" y="4022875"/>
            <a:ext cx="1246188" cy="1012825"/>
          </a:xfrm>
          <a:custGeom>
            <a:avLst/>
            <a:gdLst>
              <a:gd name="G0" fmla="+- 12506 0 0"/>
              <a:gd name="G1" fmla="+- 18613 0 0"/>
              <a:gd name="G2" fmla="+- 5192 0 0"/>
              <a:gd name="G3" fmla="*/ 12506 1 2"/>
              <a:gd name="G4" fmla="+- G3 10800 0"/>
              <a:gd name="G5" fmla="+- 21600 12506 18613"/>
              <a:gd name="G6" fmla="+- 18613 5192 0"/>
              <a:gd name="G7" fmla="*/ G6 1 2"/>
              <a:gd name="G8" fmla="*/ 18613 2 1"/>
              <a:gd name="G9" fmla="+- G8 0 21600"/>
              <a:gd name="G10" fmla="*/ 21600 G0 G1"/>
              <a:gd name="G11" fmla="*/ 21600 G4 G1"/>
              <a:gd name="G12" fmla="*/ 21600 G5 G1"/>
              <a:gd name="G13" fmla="*/ 21600 G7 G1"/>
              <a:gd name="G14" fmla="*/ 18613 1 2"/>
              <a:gd name="G15" fmla="+- G5 0 G4"/>
              <a:gd name="G16" fmla="+- G0 0 G4"/>
              <a:gd name="G17" fmla="*/ G2 G15 G16"/>
              <a:gd name="T0" fmla="*/ 17053 w 21600"/>
              <a:gd name="T1" fmla="*/ 0 h 21600"/>
              <a:gd name="T2" fmla="*/ 12506 w 21600"/>
              <a:gd name="T3" fmla="*/ 5192 h 21600"/>
              <a:gd name="T4" fmla="*/ 0 w 21600"/>
              <a:gd name="T5" fmla="*/ 19790 h 21600"/>
              <a:gd name="T6" fmla="*/ 9307 w 21600"/>
              <a:gd name="T7" fmla="*/ 21600 h 21600"/>
              <a:gd name="T8" fmla="*/ 18613 w 21600"/>
              <a:gd name="T9" fmla="*/ 13813 h 21600"/>
              <a:gd name="T10" fmla="*/ 21600 w 21600"/>
              <a:gd name="T11" fmla="*/ 5192 h 21600"/>
              <a:gd name="T12" fmla="*/ 17694720 60000 65536"/>
              <a:gd name="T13" fmla="*/ 11796480 60000 65536"/>
              <a:gd name="T14" fmla="*/ 11796480 60000 65536"/>
              <a:gd name="T15" fmla="*/ 5898240 60000 65536"/>
              <a:gd name="T16" fmla="*/ 0 60000 65536"/>
              <a:gd name="T17" fmla="*/ 0 60000 65536"/>
              <a:gd name="T18" fmla="*/ G5 w 21600"/>
              <a:gd name="T19" fmla="*/ G17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053" y="0"/>
                </a:moveTo>
                <a:lnTo>
                  <a:pt x="12506" y="5192"/>
                </a:lnTo>
                <a:lnTo>
                  <a:pt x="15493" y="5192"/>
                </a:lnTo>
                <a:lnTo>
                  <a:pt x="15493" y="17979"/>
                </a:lnTo>
                <a:lnTo>
                  <a:pt x="0" y="17979"/>
                </a:lnTo>
                <a:lnTo>
                  <a:pt x="0" y="21600"/>
                </a:lnTo>
                <a:lnTo>
                  <a:pt x="18613" y="21600"/>
                </a:lnTo>
                <a:lnTo>
                  <a:pt x="18613" y="5192"/>
                </a:lnTo>
                <a:lnTo>
                  <a:pt x="21600" y="5192"/>
                </a:lnTo>
                <a:close/>
              </a:path>
            </a:pathLst>
          </a:custGeom>
          <a:solidFill>
            <a:schemeClr val="bg1">
              <a:lumMod val="75000"/>
            </a:schemeClr>
          </a:solidFill>
          <a:ln w="9525">
            <a:solidFill>
              <a:schemeClr val="bg1"/>
            </a:solidFill>
            <a:miter lim="800000"/>
            <a:headEnd/>
            <a:tailEnd/>
          </a:ln>
          <a:effectLst/>
        </p:spPr>
        <p:txBody>
          <a:bodyPr vert="eaVert" wrap="none" anchor="ctr"/>
          <a:lstStyle/>
          <a:p>
            <a:pPr>
              <a:defRPr/>
            </a:pPr>
            <a:endParaRPr lang="ja-JP" altLang="en-US"/>
          </a:p>
        </p:txBody>
      </p:sp>
      <p:sp>
        <p:nvSpPr>
          <p:cNvPr id="140296" name="Text Box 24"/>
          <p:cNvSpPr txBox="1">
            <a:spLocks noChangeArrowheads="1"/>
          </p:cNvSpPr>
          <p:nvPr/>
        </p:nvSpPr>
        <p:spPr bwMode="auto">
          <a:xfrm>
            <a:off x="2354264" y="2463314"/>
            <a:ext cx="13477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Arial" pitchFamily="34" charset="0"/>
                <a:ea typeface="ヒラギノ角ゴ ProN W3" pitchFamily="1" charset="-128"/>
                <a:sym typeface="Arial" pitchFamily="34" charset="0"/>
              </a:defRPr>
            </a:lvl1pPr>
            <a:lvl2pPr marL="742950" indent="-285750" eaLnBrk="0" hangingPunct="0">
              <a:defRPr sz="2400">
                <a:solidFill>
                  <a:srgbClr val="000000"/>
                </a:solidFill>
                <a:latin typeface="Arial" pitchFamily="34" charset="0"/>
                <a:ea typeface="ヒラギノ角ゴ ProN W3" pitchFamily="1" charset="-128"/>
                <a:sym typeface="Arial" pitchFamily="34" charset="0"/>
              </a:defRPr>
            </a:lvl2pPr>
            <a:lvl3pPr marL="1143000" indent="-228600" eaLnBrk="0" hangingPunct="0">
              <a:defRPr sz="2400">
                <a:solidFill>
                  <a:srgbClr val="000000"/>
                </a:solidFill>
                <a:latin typeface="Arial" pitchFamily="34" charset="0"/>
                <a:ea typeface="ヒラギノ角ゴ ProN W3" pitchFamily="1" charset="-128"/>
                <a:sym typeface="Arial" pitchFamily="34" charset="0"/>
              </a:defRPr>
            </a:lvl3pPr>
            <a:lvl4pPr marL="1600200" indent="-228600" eaLnBrk="0" hangingPunct="0">
              <a:defRPr sz="2400">
                <a:solidFill>
                  <a:srgbClr val="000000"/>
                </a:solidFill>
                <a:latin typeface="Arial" pitchFamily="34" charset="0"/>
                <a:ea typeface="ヒラギノ角ゴ ProN W3" pitchFamily="1" charset="-128"/>
                <a:sym typeface="Arial" pitchFamily="34" charset="0"/>
              </a:defRPr>
            </a:lvl4pPr>
            <a:lvl5pPr marL="2057400" indent="-228600" eaLnBrk="0" hangingPunct="0">
              <a:defRPr sz="2400">
                <a:solidFill>
                  <a:srgbClr val="000000"/>
                </a:solidFill>
                <a:latin typeface="Arial" pitchFamily="34" charset="0"/>
                <a:ea typeface="ヒラギノ角ゴ ProN W3" pitchFamily="1"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9pPr>
          </a:lstStyle>
          <a:p>
            <a:pPr algn="ctr" eaLnBrk="1" hangingPunct="1">
              <a:spcBef>
                <a:spcPct val="50000"/>
              </a:spcBef>
            </a:pPr>
            <a:r>
              <a:rPr lang="ja-JP" altLang="en-US" sz="1800" dirty="0">
                <a:solidFill>
                  <a:schemeClr val="tx1"/>
                </a:solidFill>
                <a:latin typeface="+mn-lt"/>
                <a:ea typeface="ＭＳ Ｐゴシック" pitchFamily="50" charset="-128"/>
              </a:rPr>
              <a:t>ユーザ</a:t>
            </a:r>
          </a:p>
        </p:txBody>
      </p:sp>
      <p:sp>
        <p:nvSpPr>
          <p:cNvPr id="152606" name="Text Box 30"/>
          <p:cNvSpPr txBox="1">
            <a:spLocks noChangeArrowheads="1"/>
          </p:cNvSpPr>
          <p:nvPr/>
        </p:nvSpPr>
        <p:spPr bwMode="auto">
          <a:xfrm>
            <a:off x="5095875" y="1689249"/>
            <a:ext cx="1468438" cy="369332"/>
          </a:xfrm>
          <a:prstGeom prst="rect">
            <a:avLst/>
          </a:prstGeom>
          <a:solidFill>
            <a:schemeClr val="bg1"/>
          </a:solidFill>
          <a:ln w="28575">
            <a:solidFill>
              <a:srgbClr val="FF9900"/>
            </a:solidFill>
            <a:miter lim="800000"/>
            <a:headEnd/>
            <a:tailEnd/>
          </a:ln>
        </p:spPr>
        <p:txBody>
          <a:bodyPr>
            <a:spAutoFit/>
          </a:bodyPr>
          <a:lstStyle>
            <a:lvl1pPr eaLnBrk="0" hangingPunct="0">
              <a:defRPr sz="2400">
                <a:solidFill>
                  <a:srgbClr val="000000"/>
                </a:solidFill>
                <a:latin typeface="Arial" pitchFamily="34" charset="0"/>
                <a:ea typeface="ヒラギノ角ゴ ProN W3" pitchFamily="1" charset="-128"/>
                <a:sym typeface="Arial" pitchFamily="34" charset="0"/>
              </a:defRPr>
            </a:lvl1pPr>
            <a:lvl2pPr marL="742950" indent="-285750" eaLnBrk="0" hangingPunct="0">
              <a:defRPr sz="2400">
                <a:solidFill>
                  <a:srgbClr val="000000"/>
                </a:solidFill>
                <a:latin typeface="Arial" pitchFamily="34" charset="0"/>
                <a:ea typeface="ヒラギノ角ゴ ProN W3" pitchFamily="1" charset="-128"/>
                <a:sym typeface="Arial" pitchFamily="34" charset="0"/>
              </a:defRPr>
            </a:lvl2pPr>
            <a:lvl3pPr marL="1143000" indent="-228600" eaLnBrk="0" hangingPunct="0">
              <a:defRPr sz="2400">
                <a:solidFill>
                  <a:srgbClr val="000000"/>
                </a:solidFill>
                <a:latin typeface="Arial" pitchFamily="34" charset="0"/>
                <a:ea typeface="ヒラギノ角ゴ ProN W3" pitchFamily="1" charset="-128"/>
                <a:sym typeface="Arial" pitchFamily="34" charset="0"/>
              </a:defRPr>
            </a:lvl3pPr>
            <a:lvl4pPr marL="1600200" indent="-228600" eaLnBrk="0" hangingPunct="0">
              <a:defRPr sz="2400">
                <a:solidFill>
                  <a:srgbClr val="000000"/>
                </a:solidFill>
                <a:latin typeface="Arial" pitchFamily="34" charset="0"/>
                <a:ea typeface="ヒラギノ角ゴ ProN W3" pitchFamily="1" charset="-128"/>
                <a:sym typeface="Arial" pitchFamily="34" charset="0"/>
              </a:defRPr>
            </a:lvl4pPr>
            <a:lvl5pPr marL="2057400" indent="-228600" eaLnBrk="0" hangingPunct="0">
              <a:defRPr sz="2400">
                <a:solidFill>
                  <a:srgbClr val="000000"/>
                </a:solidFill>
                <a:latin typeface="Arial" pitchFamily="34" charset="0"/>
                <a:ea typeface="ヒラギノ角ゴ ProN W3" pitchFamily="1"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9pPr>
          </a:lstStyle>
          <a:p>
            <a:pPr eaLnBrk="1" hangingPunct="1">
              <a:spcBef>
                <a:spcPct val="50000"/>
              </a:spcBef>
            </a:pPr>
            <a:r>
              <a:rPr lang="en-US" altLang="ja-JP" sz="1800">
                <a:solidFill>
                  <a:schemeClr val="tx1"/>
                </a:solidFill>
                <a:latin typeface="+mn-lt"/>
                <a:ea typeface="ＭＳ Ｐゴシック" pitchFamily="50" charset="-128"/>
              </a:rPr>
              <a:t>①</a:t>
            </a:r>
            <a:r>
              <a:rPr lang="ja-JP" altLang="en-US" sz="1800">
                <a:solidFill>
                  <a:schemeClr val="tx1"/>
                </a:solidFill>
                <a:latin typeface="+mn-lt"/>
                <a:ea typeface="ＭＳ Ｐゴシック" pitchFamily="50" charset="-128"/>
              </a:rPr>
              <a:t>画像選択</a:t>
            </a:r>
          </a:p>
        </p:txBody>
      </p:sp>
      <p:sp>
        <p:nvSpPr>
          <p:cNvPr id="140298" name="Text Box 33"/>
          <p:cNvSpPr txBox="1">
            <a:spLocks noChangeArrowheads="1"/>
          </p:cNvSpPr>
          <p:nvPr/>
        </p:nvSpPr>
        <p:spPr bwMode="auto">
          <a:xfrm>
            <a:off x="6251576" y="3772050"/>
            <a:ext cx="1108075"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Arial" pitchFamily="34" charset="0"/>
                <a:ea typeface="ヒラギノ角ゴ ProN W3" pitchFamily="1" charset="-128"/>
                <a:sym typeface="Arial" pitchFamily="34" charset="0"/>
              </a:defRPr>
            </a:lvl1pPr>
            <a:lvl2pPr marL="742950" indent="-285750" eaLnBrk="0" hangingPunct="0">
              <a:defRPr sz="2400">
                <a:solidFill>
                  <a:srgbClr val="000000"/>
                </a:solidFill>
                <a:latin typeface="Arial" pitchFamily="34" charset="0"/>
                <a:ea typeface="ヒラギノ角ゴ ProN W3" pitchFamily="1" charset="-128"/>
                <a:sym typeface="Arial" pitchFamily="34" charset="0"/>
              </a:defRPr>
            </a:lvl2pPr>
            <a:lvl3pPr marL="1143000" indent="-228600" eaLnBrk="0" hangingPunct="0">
              <a:defRPr sz="2400">
                <a:solidFill>
                  <a:srgbClr val="000000"/>
                </a:solidFill>
                <a:latin typeface="Arial" pitchFamily="34" charset="0"/>
                <a:ea typeface="ヒラギノ角ゴ ProN W3" pitchFamily="1" charset="-128"/>
                <a:sym typeface="Arial" pitchFamily="34" charset="0"/>
              </a:defRPr>
            </a:lvl3pPr>
            <a:lvl4pPr marL="1600200" indent="-228600" eaLnBrk="0" hangingPunct="0">
              <a:defRPr sz="2400">
                <a:solidFill>
                  <a:srgbClr val="000000"/>
                </a:solidFill>
                <a:latin typeface="Arial" pitchFamily="34" charset="0"/>
                <a:ea typeface="ヒラギノ角ゴ ProN W3" pitchFamily="1" charset="-128"/>
                <a:sym typeface="Arial" pitchFamily="34" charset="0"/>
              </a:defRPr>
            </a:lvl4pPr>
            <a:lvl5pPr marL="2057400" indent="-228600" eaLnBrk="0" hangingPunct="0">
              <a:defRPr sz="2400">
                <a:solidFill>
                  <a:srgbClr val="000000"/>
                </a:solidFill>
                <a:latin typeface="Arial" pitchFamily="34" charset="0"/>
                <a:ea typeface="ヒラギノ角ゴ ProN W3" pitchFamily="1"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9pPr>
          </a:lstStyle>
          <a:p>
            <a:pPr eaLnBrk="1" hangingPunct="1">
              <a:spcBef>
                <a:spcPct val="50000"/>
              </a:spcBef>
            </a:pPr>
            <a:r>
              <a:rPr lang="ja-JP" altLang="en-US" sz="1600" dirty="0">
                <a:solidFill>
                  <a:schemeClr val="tx1"/>
                </a:solidFill>
                <a:latin typeface="+mn-lt"/>
                <a:ea typeface="ＭＳ Ｐゴシック" pitchFamily="50" charset="-128"/>
              </a:rPr>
              <a:t>各ライト</a:t>
            </a:r>
            <a:br>
              <a:rPr lang="ja-JP" altLang="en-US" sz="1600" dirty="0">
                <a:solidFill>
                  <a:schemeClr val="tx1"/>
                </a:solidFill>
                <a:latin typeface="+mn-lt"/>
                <a:ea typeface="ＭＳ Ｐゴシック" pitchFamily="50" charset="-128"/>
              </a:rPr>
            </a:br>
            <a:r>
              <a:rPr lang="en-US" altLang="ja-JP" sz="1400" dirty="0">
                <a:solidFill>
                  <a:schemeClr val="tx1"/>
                </a:solidFill>
                <a:latin typeface="+mn-lt"/>
                <a:ea typeface="ＭＳ Ｐゴシック" pitchFamily="50" charset="-128"/>
              </a:rPr>
              <a:t>1.</a:t>
            </a:r>
            <a:r>
              <a:rPr lang="ja-JP" altLang="en-US" sz="1400" dirty="0">
                <a:solidFill>
                  <a:schemeClr val="tx1"/>
                </a:solidFill>
                <a:latin typeface="+mn-lt"/>
                <a:ea typeface="ＭＳ Ｐゴシック" pitchFamily="50" charset="-128"/>
              </a:rPr>
              <a:t>初期配置</a:t>
            </a:r>
            <a:br>
              <a:rPr lang="ja-JP" altLang="en-US" sz="1400" dirty="0">
                <a:solidFill>
                  <a:schemeClr val="tx1"/>
                </a:solidFill>
                <a:latin typeface="+mn-lt"/>
                <a:ea typeface="ＭＳ Ｐゴシック" pitchFamily="50" charset="-128"/>
              </a:rPr>
            </a:br>
            <a:r>
              <a:rPr lang="en-US" altLang="ja-JP" sz="1400" dirty="0">
                <a:solidFill>
                  <a:schemeClr val="tx1"/>
                </a:solidFill>
                <a:latin typeface="+mn-lt"/>
                <a:ea typeface="ＭＳ Ｐゴシック" pitchFamily="50" charset="-128"/>
              </a:rPr>
              <a:t>2.</a:t>
            </a:r>
            <a:r>
              <a:rPr lang="ja-JP" altLang="en-US" sz="1400" dirty="0">
                <a:solidFill>
                  <a:schemeClr val="tx1"/>
                </a:solidFill>
                <a:latin typeface="+mn-lt"/>
                <a:ea typeface="ＭＳ Ｐゴシック" pitchFamily="50" charset="-128"/>
              </a:rPr>
              <a:t>角度</a:t>
            </a:r>
            <a:br>
              <a:rPr lang="ja-JP" altLang="en-US" sz="1400" dirty="0">
                <a:solidFill>
                  <a:schemeClr val="tx1"/>
                </a:solidFill>
                <a:latin typeface="+mn-lt"/>
                <a:ea typeface="ＭＳ Ｐゴシック" pitchFamily="50" charset="-128"/>
              </a:rPr>
            </a:br>
            <a:r>
              <a:rPr lang="en-US" altLang="ja-JP" sz="1400" dirty="0">
                <a:solidFill>
                  <a:schemeClr val="tx1"/>
                </a:solidFill>
                <a:latin typeface="+mn-lt"/>
                <a:ea typeface="ＭＳ Ｐゴシック" pitchFamily="50" charset="-128"/>
              </a:rPr>
              <a:t>3.</a:t>
            </a:r>
            <a:r>
              <a:rPr lang="ja-JP" altLang="en-US" sz="1400" dirty="0">
                <a:solidFill>
                  <a:schemeClr val="tx1"/>
                </a:solidFill>
                <a:latin typeface="+mn-lt"/>
                <a:ea typeface="ＭＳ Ｐゴシック" pitchFamily="50" charset="-128"/>
              </a:rPr>
              <a:t>強度</a:t>
            </a:r>
          </a:p>
        </p:txBody>
      </p:sp>
      <p:sp>
        <p:nvSpPr>
          <p:cNvPr id="152607" name="Text Box 31"/>
          <p:cNvSpPr txBox="1">
            <a:spLocks noChangeArrowheads="1"/>
          </p:cNvSpPr>
          <p:nvPr/>
        </p:nvSpPr>
        <p:spPr bwMode="auto">
          <a:xfrm>
            <a:off x="2271713" y="4308624"/>
            <a:ext cx="1574800" cy="369332"/>
          </a:xfrm>
          <a:prstGeom prst="rect">
            <a:avLst/>
          </a:prstGeom>
          <a:solidFill>
            <a:schemeClr val="bg1"/>
          </a:solidFill>
          <a:ln w="28575">
            <a:solidFill>
              <a:srgbClr val="FF9900"/>
            </a:solidFill>
            <a:miter lim="800000"/>
            <a:headEnd/>
            <a:tailEnd/>
          </a:ln>
        </p:spPr>
        <p:txBody>
          <a:bodyPr>
            <a:spAutoFit/>
          </a:bodyPr>
          <a:lstStyle>
            <a:lvl1pPr eaLnBrk="0" hangingPunct="0">
              <a:defRPr sz="2400">
                <a:solidFill>
                  <a:srgbClr val="000000"/>
                </a:solidFill>
                <a:latin typeface="Arial" pitchFamily="34" charset="0"/>
                <a:ea typeface="ヒラギノ角ゴ ProN W3" pitchFamily="1" charset="-128"/>
                <a:sym typeface="Arial" pitchFamily="34" charset="0"/>
              </a:defRPr>
            </a:lvl1pPr>
            <a:lvl2pPr marL="742950" indent="-285750" eaLnBrk="0" hangingPunct="0">
              <a:defRPr sz="2400">
                <a:solidFill>
                  <a:srgbClr val="000000"/>
                </a:solidFill>
                <a:latin typeface="Arial" pitchFamily="34" charset="0"/>
                <a:ea typeface="ヒラギノ角ゴ ProN W3" pitchFamily="1" charset="-128"/>
                <a:sym typeface="Arial" pitchFamily="34" charset="0"/>
              </a:defRPr>
            </a:lvl2pPr>
            <a:lvl3pPr marL="1143000" indent="-228600" eaLnBrk="0" hangingPunct="0">
              <a:defRPr sz="2400">
                <a:solidFill>
                  <a:srgbClr val="000000"/>
                </a:solidFill>
                <a:latin typeface="Arial" pitchFamily="34" charset="0"/>
                <a:ea typeface="ヒラギノ角ゴ ProN W3" pitchFamily="1" charset="-128"/>
                <a:sym typeface="Arial" pitchFamily="34" charset="0"/>
              </a:defRPr>
            </a:lvl3pPr>
            <a:lvl4pPr marL="1600200" indent="-228600" eaLnBrk="0" hangingPunct="0">
              <a:defRPr sz="2400">
                <a:solidFill>
                  <a:srgbClr val="000000"/>
                </a:solidFill>
                <a:latin typeface="Arial" pitchFamily="34" charset="0"/>
                <a:ea typeface="ヒラギノ角ゴ ProN W3" pitchFamily="1" charset="-128"/>
                <a:sym typeface="Arial" pitchFamily="34" charset="0"/>
              </a:defRPr>
            </a:lvl4pPr>
            <a:lvl5pPr marL="2057400" indent="-228600" eaLnBrk="0" hangingPunct="0">
              <a:defRPr sz="2400">
                <a:solidFill>
                  <a:srgbClr val="000000"/>
                </a:solidFill>
                <a:latin typeface="Arial" pitchFamily="34" charset="0"/>
                <a:ea typeface="ヒラギノ角ゴ ProN W3" pitchFamily="1"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9pPr>
          </a:lstStyle>
          <a:p>
            <a:pPr eaLnBrk="1" hangingPunct="1">
              <a:spcBef>
                <a:spcPct val="50000"/>
              </a:spcBef>
            </a:pPr>
            <a:r>
              <a:rPr lang="ja-JP" altLang="en-US" sz="1800" dirty="0">
                <a:solidFill>
                  <a:schemeClr val="tx1"/>
                </a:solidFill>
                <a:latin typeface="+mn-lt"/>
                <a:ea typeface="ＭＳ Ｐゴシック" pitchFamily="50" charset="-128"/>
              </a:rPr>
              <a:t>③結果を出力</a:t>
            </a:r>
          </a:p>
        </p:txBody>
      </p:sp>
      <p:pic>
        <p:nvPicPr>
          <p:cNvPr id="140300" name="Picture 2" descr="10or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60875" y="2181375"/>
            <a:ext cx="1309688"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301" name="Picture 3" descr="10_light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8189" y="2181374"/>
            <a:ext cx="1417637"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302" name="Rectangle 5"/>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rgbClr val="000000"/>
                </a:solidFill>
                <a:latin typeface="Arial" pitchFamily="34" charset="0"/>
                <a:ea typeface="ヒラギノ角ゴ ProN W3" pitchFamily="1" charset="-128"/>
                <a:sym typeface="Arial" pitchFamily="34" charset="0"/>
              </a:defRPr>
            </a:lvl1pPr>
            <a:lvl2pPr marL="742950" indent="-285750" eaLnBrk="0" hangingPunct="0">
              <a:defRPr sz="2400">
                <a:solidFill>
                  <a:srgbClr val="000000"/>
                </a:solidFill>
                <a:latin typeface="Arial" pitchFamily="34" charset="0"/>
                <a:ea typeface="ヒラギノ角ゴ ProN W3" pitchFamily="1" charset="-128"/>
                <a:sym typeface="Arial" pitchFamily="34" charset="0"/>
              </a:defRPr>
            </a:lvl2pPr>
            <a:lvl3pPr marL="1143000" indent="-228600" eaLnBrk="0" hangingPunct="0">
              <a:defRPr sz="2400">
                <a:solidFill>
                  <a:srgbClr val="000000"/>
                </a:solidFill>
                <a:latin typeface="Arial" pitchFamily="34" charset="0"/>
                <a:ea typeface="ヒラギノ角ゴ ProN W3" pitchFamily="1" charset="-128"/>
                <a:sym typeface="Arial" pitchFamily="34" charset="0"/>
              </a:defRPr>
            </a:lvl3pPr>
            <a:lvl4pPr marL="1600200" indent="-228600" eaLnBrk="0" hangingPunct="0">
              <a:defRPr sz="2400">
                <a:solidFill>
                  <a:srgbClr val="000000"/>
                </a:solidFill>
                <a:latin typeface="Arial" pitchFamily="34" charset="0"/>
                <a:ea typeface="ヒラギノ角ゴ ProN W3" pitchFamily="1" charset="-128"/>
                <a:sym typeface="Arial" pitchFamily="34" charset="0"/>
              </a:defRPr>
            </a:lvl4pPr>
            <a:lvl5pPr marL="2057400" indent="-228600" eaLnBrk="0" hangingPunct="0">
              <a:defRPr sz="2400">
                <a:solidFill>
                  <a:srgbClr val="000000"/>
                </a:solidFill>
                <a:latin typeface="Arial" pitchFamily="34" charset="0"/>
                <a:ea typeface="ヒラギノ角ゴ ProN W3" pitchFamily="1"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9pPr>
          </a:lstStyle>
          <a:p>
            <a:pPr eaLnBrk="1" hangingPunct="1"/>
            <a:endParaRPr lang="ja-JP" altLang="en-US" sz="1800">
              <a:solidFill>
                <a:schemeClr val="tx1"/>
              </a:solidFill>
              <a:latin typeface="Calibri" pitchFamily="34" charset="0"/>
              <a:ea typeface="ＭＳ Ｐゴシック" pitchFamily="50" charset="-128"/>
            </a:endParaRPr>
          </a:p>
        </p:txBody>
      </p:sp>
      <p:sp>
        <p:nvSpPr>
          <p:cNvPr id="140303" name="Rectangle 7"/>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rgbClr val="000000"/>
                </a:solidFill>
                <a:latin typeface="Arial" pitchFamily="34" charset="0"/>
                <a:ea typeface="ヒラギノ角ゴ ProN W3" pitchFamily="1" charset="-128"/>
                <a:sym typeface="Arial" pitchFamily="34" charset="0"/>
              </a:defRPr>
            </a:lvl1pPr>
            <a:lvl2pPr marL="742950" indent="-285750" eaLnBrk="0" hangingPunct="0">
              <a:defRPr sz="2400">
                <a:solidFill>
                  <a:srgbClr val="000000"/>
                </a:solidFill>
                <a:latin typeface="Arial" pitchFamily="34" charset="0"/>
                <a:ea typeface="ヒラギノ角ゴ ProN W3" pitchFamily="1" charset="-128"/>
                <a:sym typeface="Arial" pitchFamily="34" charset="0"/>
              </a:defRPr>
            </a:lvl2pPr>
            <a:lvl3pPr marL="1143000" indent="-228600" eaLnBrk="0" hangingPunct="0">
              <a:defRPr sz="2400">
                <a:solidFill>
                  <a:srgbClr val="000000"/>
                </a:solidFill>
                <a:latin typeface="Arial" pitchFamily="34" charset="0"/>
                <a:ea typeface="ヒラギノ角ゴ ProN W3" pitchFamily="1" charset="-128"/>
                <a:sym typeface="Arial" pitchFamily="34" charset="0"/>
              </a:defRPr>
            </a:lvl3pPr>
            <a:lvl4pPr marL="1600200" indent="-228600" eaLnBrk="0" hangingPunct="0">
              <a:defRPr sz="2400">
                <a:solidFill>
                  <a:srgbClr val="000000"/>
                </a:solidFill>
                <a:latin typeface="Arial" pitchFamily="34" charset="0"/>
                <a:ea typeface="ヒラギノ角ゴ ProN W3" pitchFamily="1" charset="-128"/>
                <a:sym typeface="Arial" pitchFamily="34" charset="0"/>
              </a:defRPr>
            </a:lvl4pPr>
            <a:lvl5pPr marL="2057400" indent="-228600" eaLnBrk="0" hangingPunct="0">
              <a:defRPr sz="2400">
                <a:solidFill>
                  <a:srgbClr val="000000"/>
                </a:solidFill>
                <a:latin typeface="Arial" pitchFamily="34" charset="0"/>
                <a:ea typeface="ヒラギノ角ゴ ProN W3" pitchFamily="1"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9pPr>
          </a:lstStyle>
          <a:p>
            <a:pPr eaLnBrk="1" hangingPunct="1"/>
            <a:endParaRPr lang="ja-JP" altLang="en-US" sz="1800">
              <a:solidFill>
                <a:schemeClr val="tx1"/>
              </a:solidFill>
              <a:latin typeface="Calibri" pitchFamily="34" charset="0"/>
              <a:ea typeface="ＭＳ Ｐゴシック" pitchFamily="50" charset="-128"/>
            </a:endParaRPr>
          </a:p>
        </p:txBody>
      </p:sp>
      <p:pic>
        <p:nvPicPr>
          <p:cNvPr id="140304"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71963" y="3808561"/>
            <a:ext cx="1814512"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305"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93026" y="2879875"/>
            <a:ext cx="2200275" cy="301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604" name="Text Box 28"/>
          <p:cNvSpPr txBox="1">
            <a:spLocks noChangeArrowheads="1"/>
          </p:cNvSpPr>
          <p:nvPr/>
        </p:nvSpPr>
        <p:spPr bwMode="auto">
          <a:xfrm>
            <a:off x="5146676" y="5594499"/>
            <a:ext cx="1363663" cy="369332"/>
          </a:xfrm>
          <a:prstGeom prst="rect">
            <a:avLst/>
          </a:prstGeom>
          <a:solidFill>
            <a:schemeClr val="bg1"/>
          </a:solidFill>
          <a:ln w="28575">
            <a:solidFill>
              <a:srgbClr val="FF9900"/>
            </a:solidFill>
            <a:miter lim="800000"/>
            <a:headEnd/>
            <a:tailEnd/>
          </a:ln>
        </p:spPr>
        <p:txBody>
          <a:bodyPr>
            <a:spAutoFit/>
          </a:bodyPr>
          <a:lstStyle>
            <a:lvl1pPr eaLnBrk="0" hangingPunct="0">
              <a:defRPr sz="2400">
                <a:solidFill>
                  <a:srgbClr val="000000"/>
                </a:solidFill>
                <a:latin typeface="Arial" pitchFamily="34" charset="0"/>
                <a:ea typeface="ヒラギノ角ゴ ProN W3" pitchFamily="1" charset="-128"/>
                <a:sym typeface="Arial" pitchFamily="34" charset="0"/>
              </a:defRPr>
            </a:lvl1pPr>
            <a:lvl2pPr marL="742950" indent="-285750" eaLnBrk="0" hangingPunct="0">
              <a:defRPr sz="2400">
                <a:solidFill>
                  <a:srgbClr val="000000"/>
                </a:solidFill>
                <a:latin typeface="Arial" pitchFamily="34" charset="0"/>
                <a:ea typeface="ヒラギノ角ゴ ProN W3" pitchFamily="1" charset="-128"/>
                <a:sym typeface="Arial" pitchFamily="34" charset="0"/>
              </a:defRPr>
            </a:lvl2pPr>
            <a:lvl3pPr marL="1143000" indent="-228600" eaLnBrk="0" hangingPunct="0">
              <a:defRPr sz="2400">
                <a:solidFill>
                  <a:srgbClr val="000000"/>
                </a:solidFill>
                <a:latin typeface="Arial" pitchFamily="34" charset="0"/>
                <a:ea typeface="ヒラギノ角ゴ ProN W3" pitchFamily="1" charset="-128"/>
                <a:sym typeface="Arial" pitchFamily="34" charset="0"/>
              </a:defRPr>
            </a:lvl3pPr>
            <a:lvl4pPr marL="1600200" indent="-228600" eaLnBrk="0" hangingPunct="0">
              <a:defRPr sz="2400">
                <a:solidFill>
                  <a:srgbClr val="000000"/>
                </a:solidFill>
                <a:latin typeface="Arial" pitchFamily="34" charset="0"/>
                <a:ea typeface="ヒラギノ角ゴ ProN W3" pitchFamily="1" charset="-128"/>
                <a:sym typeface="Arial" pitchFamily="34" charset="0"/>
              </a:defRPr>
            </a:lvl4pPr>
            <a:lvl5pPr marL="2057400" indent="-228600" eaLnBrk="0" hangingPunct="0">
              <a:defRPr sz="2400">
                <a:solidFill>
                  <a:srgbClr val="000000"/>
                </a:solidFill>
                <a:latin typeface="Arial" pitchFamily="34" charset="0"/>
                <a:ea typeface="ヒラギノ角ゴ ProN W3" pitchFamily="1"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9pPr>
          </a:lstStyle>
          <a:p>
            <a:pPr eaLnBrk="1" hangingPunct="1">
              <a:spcBef>
                <a:spcPct val="50000"/>
              </a:spcBef>
            </a:pPr>
            <a:r>
              <a:rPr lang="en-US" altLang="ja-JP" sz="1800">
                <a:solidFill>
                  <a:schemeClr val="tx1"/>
                </a:solidFill>
                <a:latin typeface="+mn-lt"/>
                <a:ea typeface="ＭＳ Ｐゴシック" pitchFamily="50" charset="-128"/>
              </a:rPr>
              <a:t>②</a:t>
            </a:r>
            <a:r>
              <a:rPr lang="ja-JP" altLang="en-US" sz="1800">
                <a:solidFill>
                  <a:schemeClr val="tx1"/>
                </a:solidFill>
                <a:latin typeface="+mn-lt"/>
                <a:ea typeface="ＭＳ Ｐゴシック" pitchFamily="50" charset="-128"/>
              </a:rPr>
              <a:t>試行錯誤</a:t>
            </a:r>
          </a:p>
        </p:txBody>
      </p:sp>
      <p:sp>
        <p:nvSpPr>
          <p:cNvPr id="140307" name="テキスト ボックス 40"/>
          <p:cNvSpPr txBox="1">
            <a:spLocks noChangeArrowheads="1"/>
          </p:cNvSpPr>
          <p:nvPr/>
        </p:nvSpPr>
        <p:spPr bwMode="auto">
          <a:xfrm>
            <a:off x="4200525" y="3375175"/>
            <a:ext cx="3187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Arial" pitchFamily="34" charset="0"/>
                <a:ea typeface="ヒラギノ角ゴ ProN W3" pitchFamily="1" charset="-128"/>
                <a:sym typeface="Arial" pitchFamily="34" charset="0"/>
              </a:defRPr>
            </a:lvl1pPr>
            <a:lvl2pPr marL="742950" indent="-285750" eaLnBrk="0" hangingPunct="0">
              <a:defRPr sz="2400">
                <a:solidFill>
                  <a:srgbClr val="000000"/>
                </a:solidFill>
                <a:latin typeface="Arial" pitchFamily="34" charset="0"/>
                <a:ea typeface="ヒラギノ角ゴ ProN W3" pitchFamily="1" charset="-128"/>
                <a:sym typeface="Arial" pitchFamily="34" charset="0"/>
              </a:defRPr>
            </a:lvl2pPr>
            <a:lvl3pPr marL="1143000" indent="-228600" eaLnBrk="0" hangingPunct="0">
              <a:defRPr sz="2400">
                <a:solidFill>
                  <a:srgbClr val="000000"/>
                </a:solidFill>
                <a:latin typeface="Arial" pitchFamily="34" charset="0"/>
                <a:ea typeface="ヒラギノ角ゴ ProN W3" pitchFamily="1" charset="-128"/>
                <a:sym typeface="Arial" pitchFamily="34" charset="0"/>
              </a:defRPr>
            </a:lvl3pPr>
            <a:lvl4pPr marL="1600200" indent="-228600" eaLnBrk="0" hangingPunct="0">
              <a:defRPr sz="2400">
                <a:solidFill>
                  <a:srgbClr val="000000"/>
                </a:solidFill>
                <a:latin typeface="Arial" pitchFamily="34" charset="0"/>
                <a:ea typeface="ヒラギノ角ゴ ProN W3" pitchFamily="1" charset="-128"/>
                <a:sym typeface="Arial" pitchFamily="34" charset="0"/>
              </a:defRPr>
            </a:lvl4pPr>
            <a:lvl5pPr marL="2057400" indent="-228600" eaLnBrk="0" hangingPunct="0">
              <a:defRPr sz="2400">
                <a:solidFill>
                  <a:srgbClr val="000000"/>
                </a:solidFill>
                <a:latin typeface="Arial" pitchFamily="34" charset="0"/>
                <a:ea typeface="ヒラギノ角ゴ ProN W3" pitchFamily="1"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ヒラギノ角ゴ ProN W3" pitchFamily="1" charset="-128"/>
                <a:sym typeface="Arial" pitchFamily="34" charset="0"/>
              </a:defRPr>
            </a:lvl9pPr>
          </a:lstStyle>
          <a:p>
            <a:pPr eaLnBrk="1" hangingPunct="1"/>
            <a:r>
              <a:rPr lang="ja-JP" altLang="en-US" sz="2000">
                <a:solidFill>
                  <a:schemeClr val="tx1"/>
                </a:solidFill>
                <a:latin typeface="+mn-lt"/>
                <a:ea typeface="ＭＳ Ｐゴシック" pitchFamily="50" charset="-128"/>
              </a:rPr>
              <a:t>ライティングシミュレーション</a:t>
            </a:r>
          </a:p>
        </p:txBody>
      </p:sp>
      <p:pic>
        <p:nvPicPr>
          <p:cNvPr id="140308" name="Picture 20" descr="j029202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44763" y="1432075"/>
            <a:ext cx="1123950" cy="1068387"/>
          </a:xfrm>
          <a:prstGeom prst="rect">
            <a:avLst/>
          </a:prstGeom>
          <a:noFill/>
          <a:extLst>
            <a:ext uri="{909E8E84-426E-40DD-AFC4-6F175D3DCCD1}">
              <a14:hiddenFill xmlns:a14="http://schemas.microsoft.com/office/drawing/2010/main">
                <a:solidFill>
                  <a:srgbClr val="FFCC00"/>
                </a:solidFill>
              </a14:hiddenFill>
            </a:ext>
          </a:extLst>
        </p:spPr>
      </p:pic>
      <p:sp>
        <p:nvSpPr>
          <p:cNvPr id="140309" name="Rectangle 21"/>
          <p:cNvSpPr>
            <a:spLocks noChangeArrowheads="1"/>
          </p:cNvSpPr>
          <p:nvPr/>
        </p:nvSpPr>
        <p:spPr bwMode="auto">
          <a:xfrm>
            <a:off x="3760628" y="288484"/>
            <a:ext cx="5332571" cy="431800"/>
          </a:xfrm>
          <a:prstGeom prst="rect">
            <a:avLst/>
          </a:prstGeom>
          <a:noFill/>
          <a:ln w="9525">
            <a:noFill/>
            <a:miter lim="800000"/>
            <a:headEnd/>
            <a:tailEnd/>
          </a:ln>
          <a:effectLst/>
        </p:spPr>
        <p:txBody>
          <a:bodyPr anchor="ctr"/>
          <a:lstStyle>
            <a:lvl1pPr marL="39688" indent="-39688" eaLnBrk="0" hangingPunct="0">
              <a:defRPr sz="2000">
                <a:solidFill>
                  <a:srgbClr val="333333"/>
                </a:solidFill>
                <a:latin typeface="ＭＳ Ｐゴシック" pitchFamily="50" charset="-128"/>
                <a:ea typeface="ＭＳ Ｐゴシック" pitchFamily="50" charset="-128"/>
                <a:sym typeface="ＭＳ Ｐゴシック" pitchFamily="50" charset="-128"/>
              </a:defRPr>
            </a:lvl1pPr>
            <a:lvl2pPr marL="39688" indent="-39688" eaLnBrk="0" hangingPunct="0">
              <a:defRPr sz="2000">
                <a:solidFill>
                  <a:srgbClr val="333333"/>
                </a:solidFill>
                <a:latin typeface="ＭＳ Ｐゴシック" pitchFamily="50" charset="-128"/>
                <a:ea typeface="ＭＳ Ｐゴシック" pitchFamily="50" charset="-128"/>
                <a:sym typeface="ＭＳ Ｐゴシック" pitchFamily="50" charset="-128"/>
              </a:defRPr>
            </a:lvl2pPr>
            <a:lvl3pPr marL="39688" indent="-39688" eaLnBrk="0" hangingPunct="0">
              <a:defRPr sz="2000">
                <a:solidFill>
                  <a:srgbClr val="333333"/>
                </a:solidFill>
                <a:latin typeface="ＭＳ Ｐゴシック" pitchFamily="50" charset="-128"/>
                <a:ea typeface="ＭＳ Ｐゴシック" pitchFamily="50" charset="-128"/>
                <a:sym typeface="ＭＳ Ｐゴシック" pitchFamily="50" charset="-128"/>
              </a:defRPr>
            </a:lvl3pPr>
            <a:lvl4pPr marL="39688" indent="-39688" eaLnBrk="0" hangingPunct="0">
              <a:defRPr sz="2000">
                <a:solidFill>
                  <a:srgbClr val="333333"/>
                </a:solidFill>
                <a:latin typeface="ＭＳ Ｐゴシック" pitchFamily="50" charset="-128"/>
                <a:ea typeface="ＭＳ Ｐゴシック" pitchFamily="50" charset="-128"/>
                <a:sym typeface="ＭＳ Ｐゴシック" pitchFamily="50" charset="-128"/>
              </a:defRPr>
            </a:lvl4pPr>
            <a:lvl5pPr marL="39688" indent="-39688" eaLnBrk="0" hangingPunct="0">
              <a:defRPr sz="2000">
                <a:solidFill>
                  <a:srgbClr val="333333"/>
                </a:solidFill>
                <a:latin typeface="ＭＳ Ｐゴシック" pitchFamily="50" charset="-128"/>
                <a:ea typeface="ＭＳ Ｐゴシック" pitchFamily="50" charset="-128"/>
                <a:sym typeface="ＭＳ Ｐゴシック" pitchFamily="50" charset="-128"/>
              </a:defRPr>
            </a:lvl5pPr>
            <a:lvl6pPr marL="496888" indent="-39688" eaLnBrk="0" fontAlgn="base" hangingPunct="0">
              <a:spcBef>
                <a:spcPct val="0"/>
              </a:spcBef>
              <a:spcAft>
                <a:spcPct val="0"/>
              </a:spcAft>
              <a:defRPr sz="2000">
                <a:solidFill>
                  <a:srgbClr val="333333"/>
                </a:solidFill>
                <a:latin typeface="ＭＳ Ｐゴシック" pitchFamily="50" charset="-128"/>
                <a:ea typeface="ＭＳ Ｐゴシック" pitchFamily="50" charset="-128"/>
                <a:sym typeface="ＭＳ Ｐゴシック" pitchFamily="50" charset="-128"/>
              </a:defRPr>
            </a:lvl6pPr>
            <a:lvl7pPr marL="954088" indent="-39688" eaLnBrk="0" fontAlgn="base" hangingPunct="0">
              <a:spcBef>
                <a:spcPct val="0"/>
              </a:spcBef>
              <a:spcAft>
                <a:spcPct val="0"/>
              </a:spcAft>
              <a:defRPr sz="2000">
                <a:solidFill>
                  <a:srgbClr val="333333"/>
                </a:solidFill>
                <a:latin typeface="ＭＳ Ｐゴシック" pitchFamily="50" charset="-128"/>
                <a:ea typeface="ＭＳ Ｐゴシック" pitchFamily="50" charset="-128"/>
                <a:sym typeface="ＭＳ Ｐゴシック" pitchFamily="50" charset="-128"/>
              </a:defRPr>
            </a:lvl7pPr>
            <a:lvl8pPr marL="1411288" indent="-39688" eaLnBrk="0" fontAlgn="base" hangingPunct="0">
              <a:spcBef>
                <a:spcPct val="0"/>
              </a:spcBef>
              <a:spcAft>
                <a:spcPct val="0"/>
              </a:spcAft>
              <a:defRPr sz="2000">
                <a:solidFill>
                  <a:srgbClr val="333333"/>
                </a:solidFill>
                <a:latin typeface="ＭＳ Ｐゴシック" pitchFamily="50" charset="-128"/>
                <a:ea typeface="ＭＳ Ｐゴシック" pitchFamily="50" charset="-128"/>
                <a:sym typeface="ＭＳ Ｐゴシック" pitchFamily="50" charset="-128"/>
              </a:defRPr>
            </a:lvl8pPr>
            <a:lvl9pPr marL="1868488" indent="-39688" eaLnBrk="0" fontAlgn="base" hangingPunct="0">
              <a:spcBef>
                <a:spcPct val="0"/>
              </a:spcBef>
              <a:spcAft>
                <a:spcPct val="0"/>
              </a:spcAft>
              <a:defRPr sz="2000">
                <a:solidFill>
                  <a:srgbClr val="333333"/>
                </a:solidFill>
                <a:latin typeface="ＭＳ Ｐゴシック" pitchFamily="50" charset="-128"/>
                <a:ea typeface="ＭＳ Ｐゴシック" pitchFamily="50" charset="-128"/>
                <a:sym typeface="ＭＳ Ｐゴシック" pitchFamily="50" charset="-128"/>
              </a:defRPr>
            </a:lvl9pPr>
          </a:lstStyle>
          <a:p>
            <a:r>
              <a:rPr lang="ja-JP" altLang="en-US" sz="2800" dirty="0">
                <a:latin typeface="+mn-ea"/>
                <a:ea typeface="+mn-ea"/>
              </a:rPr>
              <a:t>ライティングシミュレーション</a:t>
            </a:r>
          </a:p>
        </p:txBody>
      </p:sp>
      <p:sp>
        <p:nvSpPr>
          <p:cNvPr id="140310" name="Text Box 22"/>
          <p:cNvSpPr txBox="1">
            <a:spLocks noChangeArrowheads="1"/>
          </p:cNvSpPr>
          <p:nvPr/>
        </p:nvSpPr>
        <p:spPr bwMode="auto">
          <a:xfrm>
            <a:off x="3108960" y="771426"/>
            <a:ext cx="673639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ja-JP" dirty="0">
                <a:ea typeface="ＭＳ Ｐゴシック" pitchFamily="50" charset="-128"/>
              </a:rPr>
              <a:t>Lighting Simulation system using Digital lighting Scrapbook</a:t>
            </a:r>
          </a:p>
        </p:txBody>
      </p:sp>
      <p:sp>
        <p:nvSpPr>
          <p:cNvPr id="2" name="スライド番号プレースホルダー 1">
            <a:extLst>
              <a:ext uri="{FF2B5EF4-FFF2-40B4-BE49-F238E27FC236}">
                <a16:creationId xmlns:a16="http://schemas.microsoft.com/office/drawing/2014/main" id="{71AF4C88-6247-4C2E-9390-8809C08C06F0}"/>
              </a:ext>
            </a:extLst>
          </p:cNvPr>
          <p:cNvSpPr>
            <a:spLocks noGrp="1"/>
          </p:cNvSpPr>
          <p:nvPr>
            <p:ph type="sldNum" sz="quarter" idx="12"/>
          </p:nvPr>
        </p:nvSpPr>
        <p:spPr>
          <a:xfrm>
            <a:off x="9338883" y="6421087"/>
            <a:ext cx="2743200" cy="365125"/>
          </a:xfrm>
        </p:spPr>
        <p:txBody>
          <a:bodyPr/>
          <a:lstStyle/>
          <a:p>
            <a:fld id="{011825E6-0B3D-4B55-894C-2300E3F058C0}" type="slidenum">
              <a:rPr kumimoji="1" lang="ja-JP" altLang="en-US" smtClean="0"/>
              <a:t>86</a:t>
            </a:fld>
            <a:endParaRPr kumimoji="1" lang="ja-JP" altLang="en-US"/>
          </a:p>
        </p:txBody>
      </p:sp>
      <p:sp>
        <p:nvSpPr>
          <p:cNvPr id="24" name="テキスト ボックス 23">
            <a:extLst>
              <a:ext uri="{FF2B5EF4-FFF2-40B4-BE49-F238E27FC236}">
                <a16:creationId xmlns:a16="http://schemas.microsoft.com/office/drawing/2014/main" id="{CEEAEEDA-1E46-4AC3-BB50-E1AF87C99A52}"/>
              </a:ext>
            </a:extLst>
          </p:cNvPr>
          <p:cNvSpPr txBox="1"/>
          <p:nvPr/>
        </p:nvSpPr>
        <p:spPr>
          <a:xfrm>
            <a:off x="368566" y="308826"/>
            <a:ext cx="864339" cy="461665"/>
          </a:xfrm>
          <a:prstGeom prst="rect">
            <a:avLst/>
          </a:prstGeom>
          <a:noFill/>
        </p:spPr>
        <p:txBody>
          <a:bodyPr wrap="none" rtlCol="0">
            <a:spAutoFit/>
          </a:bodyPr>
          <a:lstStyle/>
          <a:p>
            <a:r>
              <a:rPr lang="en-US" altLang="ja-JP" sz="2400" b="1" dirty="0">
                <a:solidFill>
                  <a:srgbClr val="FF0000"/>
                </a:solidFill>
              </a:rPr>
              <a:t>2010</a:t>
            </a:r>
            <a:endParaRPr lang="ja-JP" altLang="en-US" sz="2400" b="1" dirty="0">
              <a:solidFill>
                <a:srgbClr val="FF0000"/>
              </a:solidFill>
            </a:endParaRPr>
          </a:p>
        </p:txBody>
      </p:sp>
      <p:sp>
        <p:nvSpPr>
          <p:cNvPr id="25" name="太陽 24">
            <a:extLst>
              <a:ext uri="{FF2B5EF4-FFF2-40B4-BE49-F238E27FC236}">
                <a16:creationId xmlns:a16="http://schemas.microsoft.com/office/drawing/2014/main" id="{CB537EEF-6A48-4556-B9C0-2D2EBB9353A7}"/>
              </a:ext>
            </a:extLst>
          </p:cNvPr>
          <p:cNvSpPr/>
          <p:nvPr/>
        </p:nvSpPr>
        <p:spPr>
          <a:xfrm>
            <a:off x="11099800" y="136525"/>
            <a:ext cx="914400" cy="914400"/>
          </a:xfrm>
          <a:prstGeom prst="su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020456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2606"/>
                                        </p:tgtEl>
                                        <p:attrNameLst>
                                          <p:attrName>style.visibility</p:attrName>
                                        </p:attrNameLst>
                                      </p:cBhvr>
                                      <p:to>
                                        <p:strVal val="visible"/>
                                      </p:to>
                                    </p:set>
                                    <p:animEffect transition="in" filter="dissolve">
                                      <p:cBhvr>
                                        <p:cTn id="7" dur="500"/>
                                        <p:tgtEl>
                                          <p:spTgt spid="1526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2604"/>
                                        </p:tgtEl>
                                        <p:attrNameLst>
                                          <p:attrName>style.visibility</p:attrName>
                                        </p:attrNameLst>
                                      </p:cBhvr>
                                      <p:to>
                                        <p:strVal val="visible"/>
                                      </p:to>
                                    </p:set>
                                    <p:animEffect transition="in" filter="dissolve">
                                      <p:cBhvr>
                                        <p:cTn id="12" dur="500"/>
                                        <p:tgtEl>
                                          <p:spTgt spid="15260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2607"/>
                                        </p:tgtEl>
                                        <p:attrNameLst>
                                          <p:attrName>style.visibility</p:attrName>
                                        </p:attrNameLst>
                                      </p:cBhvr>
                                      <p:to>
                                        <p:strVal val="visible"/>
                                      </p:to>
                                    </p:set>
                                    <p:animEffect transition="in" filter="dissolve">
                                      <p:cBhvr>
                                        <p:cTn id="17" dur="500"/>
                                        <p:tgtEl>
                                          <p:spTgt spid="152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606" grpId="0" animBg="1"/>
      <p:bldP spid="152607" grpId="0" animBg="1"/>
      <p:bldP spid="152604"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スライド番号プレースホルダー 5"/>
          <p:cNvSpPr>
            <a:spLocks noGrp="1"/>
          </p:cNvSpPr>
          <p:nvPr>
            <p:ph type="sldNum" sz="quarter" idx="12"/>
          </p:nvPr>
        </p:nvSpPr>
        <p:spPr/>
        <p:txBody>
          <a:bodyPr/>
          <a:lstStyle/>
          <a:p>
            <a:fld id="{6A8F7347-FB2E-4D5E-8FB3-B344BE12D781}" type="slidenum">
              <a:rPr lang="en-US" altLang="ja-JP"/>
              <a:pPr/>
              <a:t>87</a:t>
            </a:fld>
            <a:endParaRPr lang="en-US" altLang="ja-JP"/>
          </a:p>
        </p:txBody>
      </p:sp>
      <p:sp>
        <p:nvSpPr>
          <p:cNvPr id="316418" name="Rectangle 2"/>
          <p:cNvSpPr>
            <a:spLocks noGrp="1" noChangeArrowheads="1"/>
          </p:cNvSpPr>
          <p:nvPr>
            <p:ph type="title"/>
          </p:nvPr>
        </p:nvSpPr>
        <p:spPr>
          <a:xfrm>
            <a:off x="1992313" y="0"/>
            <a:ext cx="8229600" cy="1143000"/>
          </a:xfrm>
        </p:spPr>
        <p:txBody>
          <a:bodyPr/>
          <a:lstStyle/>
          <a:p>
            <a:pPr algn="ctr"/>
            <a:r>
              <a:rPr lang="ja-JP" altLang="en-US" sz="2800" dirty="0"/>
              <a:t>ライトセットを用いた</a:t>
            </a:r>
            <a:r>
              <a:rPr lang="en-US" altLang="ja-JP" sz="2800" dirty="0"/>
              <a:t>3DCG</a:t>
            </a:r>
            <a:r>
              <a:rPr lang="ja-JP" altLang="en-US" sz="2800" dirty="0"/>
              <a:t>制作支援　</a:t>
            </a:r>
            <a:endParaRPr lang="en-US" altLang="ja-JP" sz="2800" dirty="0"/>
          </a:p>
        </p:txBody>
      </p:sp>
      <p:pic>
        <p:nvPicPr>
          <p:cNvPr id="316426"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213" y="836614"/>
            <a:ext cx="7969250" cy="541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6428" name="AutoShape 12"/>
          <p:cNvSpPr>
            <a:spLocks noChangeArrowheads="1"/>
          </p:cNvSpPr>
          <p:nvPr/>
        </p:nvSpPr>
        <p:spPr bwMode="auto">
          <a:xfrm>
            <a:off x="6816726" y="1484314"/>
            <a:ext cx="2087563" cy="720725"/>
          </a:xfrm>
          <a:prstGeom prst="wedgeRoundRectCallout">
            <a:avLst>
              <a:gd name="adj1" fmla="val -66958"/>
              <a:gd name="adj2" fmla="val 96255"/>
              <a:gd name="adj3" fmla="val 16667"/>
            </a:avLst>
          </a:prstGeom>
          <a:solidFill>
            <a:srgbClr val="FFFFCC"/>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ja-JP" altLang="en-US" b="1"/>
              <a:t>ライティング抽出の元映像</a:t>
            </a:r>
          </a:p>
        </p:txBody>
      </p:sp>
      <p:sp>
        <p:nvSpPr>
          <p:cNvPr id="316429" name="AutoShape 13"/>
          <p:cNvSpPr>
            <a:spLocks noChangeArrowheads="1"/>
          </p:cNvSpPr>
          <p:nvPr/>
        </p:nvSpPr>
        <p:spPr bwMode="auto">
          <a:xfrm>
            <a:off x="2351088" y="5589588"/>
            <a:ext cx="2087562" cy="431800"/>
          </a:xfrm>
          <a:prstGeom prst="wedgeRoundRectCallout">
            <a:avLst>
              <a:gd name="adj1" fmla="val 50000"/>
              <a:gd name="adj2" fmla="val -195588"/>
              <a:gd name="adj3" fmla="val 16667"/>
            </a:avLst>
          </a:prstGeom>
          <a:solidFill>
            <a:srgbClr val="FFFFCC"/>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ja-JP" altLang="en-US"/>
              <a:t>ライトの強度制御</a:t>
            </a:r>
          </a:p>
        </p:txBody>
      </p:sp>
      <p:sp>
        <p:nvSpPr>
          <p:cNvPr id="316430" name="AutoShape 14"/>
          <p:cNvSpPr>
            <a:spLocks noChangeArrowheads="1"/>
          </p:cNvSpPr>
          <p:nvPr/>
        </p:nvSpPr>
        <p:spPr bwMode="auto">
          <a:xfrm>
            <a:off x="8040688" y="2781301"/>
            <a:ext cx="2087562" cy="576263"/>
          </a:xfrm>
          <a:prstGeom prst="wedgeRoundRectCallout">
            <a:avLst>
              <a:gd name="adj1" fmla="val -43690"/>
              <a:gd name="adj2" fmla="val 172315"/>
              <a:gd name="adj3" fmla="val 16667"/>
            </a:avLst>
          </a:prstGeom>
          <a:solidFill>
            <a:srgbClr val="FFFFCC"/>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ja-JP" altLang="en-US"/>
              <a:t>レンダリング結果</a:t>
            </a:r>
          </a:p>
        </p:txBody>
      </p:sp>
      <p:sp>
        <p:nvSpPr>
          <p:cNvPr id="316432" name="Text Box 16"/>
          <p:cNvSpPr txBox="1">
            <a:spLocks noChangeArrowheads="1"/>
          </p:cNvSpPr>
          <p:nvPr/>
        </p:nvSpPr>
        <p:spPr bwMode="auto">
          <a:xfrm>
            <a:off x="2332039" y="6308725"/>
            <a:ext cx="748634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dirty="0"/>
              <a:t>有用性：意図したライティングが、</a:t>
            </a:r>
            <a:r>
              <a:rPr lang="en-US" altLang="ja-JP" dirty="0"/>
              <a:t>3</a:t>
            </a:r>
            <a:r>
              <a:rPr lang="ja-JP" altLang="en-US" dirty="0" err="1"/>
              <a:t>つの</a:t>
            </a:r>
            <a:r>
              <a:rPr lang="ja-JP" altLang="en-US" dirty="0"/>
              <a:t>ライトの設定が画像選択のみで可能</a:t>
            </a:r>
          </a:p>
        </p:txBody>
      </p:sp>
      <p:sp>
        <p:nvSpPr>
          <p:cNvPr id="10" name="Text Box 18"/>
          <p:cNvSpPr txBox="1">
            <a:spLocks/>
          </p:cNvSpPr>
          <p:nvPr/>
        </p:nvSpPr>
        <p:spPr bwMode="auto">
          <a:xfrm>
            <a:off x="225599" y="229404"/>
            <a:ext cx="864339" cy="46166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b="1" dirty="0">
                <a:solidFill>
                  <a:srgbClr val="FF0000"/>
                </a:solidFill>
              </a:rPr>
              <a:t>2010</a:t>
            </a:r>
          </a:p>
        </p:txBody>
      </p:sp>
    </p:spTree>
    <p:extLst>
      <p:ext uri="{BB962C8B-B14F-4D97-AF65-F5344CB8AC3E}">
        <p14:creationId xmlns:p14="http://schemas.microsoft.com/office/powerpoint/2010/main" val="11920386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6428"/>
                                        </p:tgtEl>
                                        <p:attrNameLst>
                                          <p:attrName>style.visibility</p:attrName>
                                        </p:attrNameLst>
                                      </p:cBhvr>
                                      <p:to>
                                        <p:strVal val="visible"/>
                                      </p:to>
                                    </p:set>
                                    <p:animEffect transition="in" filter="dissolve">
                                      <p:cBhvr>
                                        <p:cTn id="7" dur="500"/>
                                        <p:tgtEl>
                                          <p:spTgt spid="3164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1" nodeType="clickEffect">
                                  <p:stCondLst>
                                    <p:cond delay="0"/>
                                  </p:stCondLst>
                                  <p:childTnLst>
                                    <p:animEffect transition="out" filter="fade">
                                      <p:cBhvr>
                                        <p:cTn id="11" dur="2000"/>
                                        <p:tgtEl>
                                          <p:spTgt spid="316428"/>
                                        </p:tgtEl>
                                      </p:cBhvr>
                                    </p:animEffect>
                                    <p:set>
                                      <p:cBhvr>
                                        <p:cTn id="12" dur="1" fill="hold">
                                          <p:stCondLst>
                                            <p:cond delay="1999"/>
                                          </p:stCondLst>
                                        </p:cTn>
                                        <p:tgtEl>
                                          <p:spTgt spid="316428"/>
                                        </p:tgtEl>
                                        <p:attrNameLst>
                                          <p:attrName>style.visibility</p:attrName>
                                        </p:attrNameLst>
                                      </p:cBhvr>
                                      <p:to>
                                        <p:strVal val="hidden"/>
                                      </p:to>
                                    </p:set>
                                  </p:childTnLst>
                                </p:cTn>
                              </p:par>
                              <p:par>
                                <p:cTn id="13" presetID="9" presetClass="entr" presetSubtype="0" fill="hold" grpId="0" nodeType="withEffect">
                                  <p:stCondLst>
                                    <p:cond delay="0"/>
                                  </p:stCondLst>
                                  <p:childTnLst>
                                    <p:set>
                                      <p:cBhvr>
                                        <p:cTn id="14" dur="1" fill="hold">
                                          <p:stCondLst>
                                            <p:cond delay="0"/>
                                          </p:stCondLst>
                                        </p:cTn>
                                        <p:tgtEl>
                                          <p:spTgt spid="316429"/>
                                        </p:tgtEl>
                                        <p:attrNameLst>
                                          <p:attrName>style.visibility</p:attrName>
                                        </p:attrNameLst>
                                      </p:cBhvr>
                                      <p:to>
                                        <p:strVal val="visible"/>
                                      </p:to>
                                    </p:set>
                                    <p:animEffect transition="in" filter="dissolve">
                                      <p:cBhvr>
                                        <p:cTn id="15" dur="500"/>
                                        <p:tgtEl>
                                          <p:spTgt spid="31642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xit" presetSubtype="0" fill="hold" grpId="1" nodeType="clickEffect">
                                  <p:stCondLst>
                                    <p:cond delay="0"/>
                                  </p:stCondLst>
                                  <p:childTnLst>
                                    <p:animEffect transition="out" filter="dissolve">
                                      <p:cBhvr>
                                        <p:cTn id="19" dur="500"/>
                                        <p:tgtEl>
                                          <p:spTgt spid="316429"/>
                                        </p:tgtEl>
                                      </p:cBhvr>
                                    </p:animEffect>
                                    <p:set>
                                      <p:cBhvr>
                                        <p:cTn id="20" dur="1" fill="hold">
                                          <p:stCondLst>
                                            <p:cond delay="499"/>
                                          </p:stCondLst>
                                        </p:cTn>
                                        <p:tgtEl>
                                          <p:spTgt spid="316429"/>
                                        </p:tgtEl>
                                        <p:attrNameLst>
                                          <p:attrName>style.visibility</p:attrName>
                                        </p:attrNameLst>
                                      </p:cBhvr>
                                      <p:to>
                                        <p:strVal val="hidden"/>
                                      </p:to>
                                    </p:set>
                                  </p:childTnLst>
                                </p:cTn>
                              </p:par>
                              <p:par>
                                <p:cTn id="21" presetID="9" presetClass="entr" presetSubtype="0" fill="hold" grpId="0" nodeType="withEffect">
                                  <p:stCondLst>
                                    <p:cond delay="0"/>
                                  </p:stCondLst>
                                  <p:childTnLst>
                                    <p:set>
                                      <p:cBhvr>
                                        <p:cTn id="22" dur="1" fill="hold">
                                          <p:stCondLst>
                                            <p:cond delay="0"/>
                                          </p:stCondLst>
                                        </p:cTn>
                                        <p:tgtEl>
                                          <p:spTgt spid="316430"/>
                                        </p:tgtEl>
                                        <p:attrNameLst>
                                          <p:attrName>style.visibility</p:attrName>
                                        </p:attrNameLst>
                                      </p:cBhvr>
                                      <p:to>
                                        <p:strVal val="visible"/>
                                      </p:to>
                                    </p:set>
                                    <p:animEffect transition="in" filter="dissolve">
                                      <p:cBhvr>
                                        <p:cTn id="23" dur="500"/>
                                        <p:tgtEl>
                                          <p:spTgt spid="3164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428" grpId="0" animBg="1"/>
      <p:bldP spid="316428" grpId="1" animBg="1"/>
      <p:bldP spid="316429" grpId="0" animBg="1"/>
      <p:bldP spid="316429" grpId="1" animBg="1"/>
      <p:bldP spid="316430"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4557C9-90C9-4944-88F0-92B17BD8854A}"/>
              </a:ext>
            </a:extLst>
          </p:cNvPr>
          <p:cNvSpPr>
            <a:spLocks noGrp="1"/>
          </p:cNvSpPr>
          <p:nvPr>
            <p:ph type="title"/>
          </p:nvPr>
        </p:nvSpPr>
        <p:spPr>
          <a:xfrm>
            <a:off x="838200" y="233251"/>
            <a:ext cx="10515600" cy="701675"/>
          </a:xfrm>
        </p:spPr>
        <p:txBody>
          <a:bodyPr/>
          <a:lstStyle/>
          <a:p>
            <a:r>
              <a:rPr kumimoji="1" lang="ja-JP" altLang="en-US" dirty="0">
                <a:solidFill>
                  <a:schemeClr val="tx1">
                    <a:lumMod val="75000"/>
                    <a:lumOff val="25000"/>
                  </a:schemeClr>
                </a:solidFill>
              </a:rPr>
              <a:t>学び　その</a:t>
            </a:r>
            <a:r>
              <a:rPr kumimoji="1" lang="en-US" altLang="ja-JP" dirty="0">
                <a:solidFill>
                  <a:schemeClr val="tx1">
                    <a:lumMod val="75000"/>
                    <a:lumOff val="25000"/>
                  </a:schemeClr>
                </a:solidFill>
              </a:rPr>
              <a:t>8</a:t>
            </a:r>
            <a:endParaRPr kumimoji="1" lang="ja-JP" altLang="en-US" dirty="0">
              <a:solidFill>
                <a:schemeClr val="tx1">
                  <a:lumMod val="75000"/>
                  <a:lumOff val="25000"/>
                </a:schemeClr>
              </a:solidFill>
            </a:endParaRPr>
          </a:p>
        </p:txBody>
      </p:sp>
      <p:sp>
        <p:nvSpPr>
          <p:cNvPr id="3" name="コンテンツ プレースホルダー 2">
            <a:extLst>
              <a:ext uri="{FF2B5EF4-FFF2-40B4-BE49-F238E27FC236}">
                <a16:creationId xmlns:a16="http://schemas.microsoft.com/office/drawing/2014/main" id="{985A13AE-D9C2-4DDD-8B5A-492828B0FC61}"/>
              </a:ext>
            </a:extLst>
          </p:cNvPr>
          <p:cNvSpPr>
            <a:spLocks noGrp="1"/>
          </p:cNvSpPr>
          <p:nvPr>
            <p:ph idx="1"/>
          </p:nvPr>
        </p:nvSpPr>
        <p:spPr>
          <a:xfrm>
            <a:off x="708371" y="934926"/>
            <a:ext cx="11118272" cy="5080000"/>
          </a:xfrm>
        </p:spPr>
        <p:txBody>
          <a:bodyPr>
            <a:normAutofit/>
          </a:bodyPr>
          <a:lstStyle/>
          <a:p>
            <a:r>
              <a:rPr lang="ja-JP" altLang="en-US" b="1" dirty="0">
                <a:solidFill>
                  <a:schemeClr val="tx1">
                    <a:lumMod val="75000"/>
                    <a:lumOff val="25000"/>
                  </a:schemeClr>
                </a:solidFill>
              </a:rPr>
              <a:t>研究テーマの提案と体系化</a:t>
            </a:r>
            <a:r>
              <a:rPr lang="ja-JP" altLang="en-US" dirty="0">
                <a:solidFill>
                  <a:schemeClr val="tx1">
                    <a:lumMod val="75000"/>
                    <a:lumOff val="25000"/>
                  </a:schemeClr>
                </a:solidFill>
              </a:rPr>
              <a:t>　</a:t>
            </a:r>
            <a:endParaRPr lang="en-US" altLang="ja-JP" dirty="0">
              <a:solidFill>
                <a:schemeClr val="tx1">
                  <a:lumMod val="75000"/>
                  <a:lumOff val="25000"/>
                </a:schemeClr>
              </a:solidFill>
            </a:endParaRPr>
          </a:p>
          <a:p>
            <a:pPr marL="0" indent="0">
              <a:buNone/>
            </a:pPr>
            <a:r>
              <a:rPr lang="ja-JP" altLang="en-US" dirty="0">
                <a:solidFill>
                  <a:schemeClr val="tx1">
                    <a:lumMod val="75000"/>
                    <a:lumOff val="25000"/>
                  </a:schemeClr>
                </a:solidFill>
              </a:rPr>
              <a:t>　・</a:t>
            </a:r>
            <a:r>
              <a:rPr lang="en-US" altLang="ja-JP" dirty="0">
                <a:solidFill>
                  <a:schemeClr val="tx1">
                    <a:lumMod val="75000"/>
                    <a:lumOff val="25000"/>
                  </a:schemeClr>
                </a:solidFill>
              </a:rPr>
              <a:t>2007</a:t>
            </a:r>
            <a:r>
              <a:rPr lang="ja-JP" altLang="en-US" dirty="0">
                <a:solidFill>
                  <a:schemeClr val="tx1">
                    <a:lumMod val="75000"/>
                    <a:lumOff val="25000"/>
                  </a:schemeClr>
                </a:solidFill>
              </a:rPr>
              <a:t>年にコンテンツ分析とそのデータベースの卒業研究</a:t>
            </a:r>
            <a:endParaRPr lang="en-US" altLang="ja-JP" dirty="0">
              <a:solidFill>
                <a:schemeClr val="tx1">
                  <a:lumMod val="75000"/>
                  <a:lumOff val="25000"/>
                </a:schemeClr>
              </a:solidFill>
            </a:endParaRPr>
          </a:p>
          <a:p>
            <a:pPr marL="0" indent="0">
              <a:buNone/>
            </a:pPr>
            <a:r>
              <a:rPr lang="ja-JP" altLang="en-US" dirty="0">
                <a:solidFill>
                  <a:schemeClr val="tx1">
                    <a:lumMod val="75000"/>
                    <a:lumOff val="25000"/>
                  </a:schemeClr>
                </a:solidFill>
              </a:rPr>
              <a:t>　・</a:t>
            </a:r>
            <a:r>
              <a:rPr lang="en-US" altLang="ja-JP" dirty="0">
                <a:solidFill>
                  <a:schemeClr val="tx1">
                    <a:lumMod val="75000"/>
                    <a:lumOff val="25000"/>
                  </a:schemeClr>
                </a:solidFill>
              </a:rPr>
              <a:t>10</a:t>
            </a:r>
            <a:r>
              <a:rPr lang="ja-JP" altLang="en-US" dirty="0">
                <a:solidFill>
                  <a:schemeClr val="tx1">
                    <a:lumMod val="75000"/>
                    <a:lumOff val="25000"/>
                  </a:schemeClr>
                </a:solidFill>
              </a:rPr>
              <a:t>年間はメディア学部で卒業研究テーマに困らないという確信</a:t>
            </a:r>
          </a:p>
          <a:p>
            <a:pPr marL="0" indent="0">
              <a:buNone/>
            </a:pPr>
            <a:r>
              <a:rPr lang="ja-JP" altLang="en-US" dirty="0">
                <a:solidFill>
                  <a:schemeClr val="tx1">
                    <a:lumMod val="75000"/>
                    <a:lumOff val="25000"/>
                  </a:schemeClr>
                </a:solidFill>
              </a:rPr>
              <a:t>　・</a:t>
            </a:r>
            <a:r>
              <a:rPr lang="ja-JP" altLang="en-US" b="1" dirty="0">
                <a:solidFill>
                  <a:schemeClr val="tx1">
                    <a:lumMod val="75000"/>
                    <a:lumOff val="25000"/>
                  </a:schemeClr>
                </a:solidFill>
              </a:rPr>
              <a:t>映像コンテンツ制作：シナリオ、キャラクター、演出</a:t>
            </a:r>
            <a:endParaRPr lang="en-US" altLang="ja-JP" b="1" dirty="0">
              <a:solidFill>
                <a:schemeClr val="tx1">
                  <a:lumMod val="75000"/>
                  <a:lumOff val="25000"/>
                </a:schemeClr>
              </a:solidFill>
            </a:endParaRPr>
          </a:p>
          <a:p>
            <a:pPr marL="0" indent="0">
              <a:buNone/>
            </a:pPr>
            <a:r>
              <a:rPr lang="ja-JP" altLang="en-US" dirty="0">
                <a:solidFill>
                  <a:schemeClr val="tx1">
                    <a:lumMod val="75000"/>
                    <a:lumOff val="25000"/>
                  </a:schemeClr>
                </a:solidFill>
              </a:rPr>
              <a:t>　　</a:t>
            </a:r>
            <a:r>
              <a:rPr lang="ja-JP" altLang="en-US" sz="2400" dirty="0">
                <a:solidFill>
                  <a:schemeClr val="tx1">
                    <a:lumMod val="75000"/>
                    <a:lumOff val="25000"/>
                  </a:schemeClr>
                </a:solidFill>
              </a:rPr>
              <a:t>クリエーターの専門的な知識の活用＞分析 </a:t>
            </a:r>
            <a:endParaRPr lang="en-US" altLang="ja-JP" sz="2400" dirty="0">
              <a:solidFill>
                <a:schemeClr val="tx1">
                  <a:lumMod val="75000"/>
                  <a:lumOff val="25000"/>
                </a:schemeClr>
              </a:solidFill>
            </a:endParaRPr>
          </a:p>
          <a:p>
            <a:pPr marL="0" indent="0">
              <a:buNone/>
            </a:pPr>
            <a:r>
              <a:rPr lang="ja-JP" altLang="en-US" sz="2400" dirty="0">
                <a:solidFill>
                  <a:schemeClr val="tx1">
                    <a:lumMod val="75000"/>
                    <a:lumOff val="25000"/>
                  </a:schemeClr>
                </a:solidFill>
              </a:rPr>
              <a:t>          制作手法、システム、知識データベースの</a:t>
            </a:r>
            <a:r>
              <a:rPr lang="en-US" altLang="ja-JP" sz="2400" dirty="0">
                <a:solidFill>
                  <a:schemeClr val="tx1">
                    <a:lumMod val="75000"/>
                    <a:lumOff val="25000"/>
                  </a:schemeClr>
                </a:solidFill>
              </a:rPr>
              <a:t>3</a:t>
            </a:r>
            <a:r>
              <a:rPr lang="ja-JP" altLang="en-US" sz="2400" dirty="0" err="1">
                <a:solidFill>
                  <a:schemeClr val="tx1">
                    <a:lumMod val="75000"/>
                    <a:lumOff val="25000"/>
                  </a:schemeClr>
                </a:solidFill>
              </a:rPr>
              <a:t>つに</a:t>
            </a:r>
            <a:r>
              <a:rPr lang="ja-JP" altLang="en-US" sz="2400" dirty="0">
                <a:solidFill>
                  <a:schemeClr val="tx1">
                    <a:lumMod val="75000"/>
                    <a:lumOff val="25000"/>
                  </a:schemeClr>
                </a:solidFill>
              </a:rPr>
              <a:t>分類</a:t>
            </a:r>
            <a:endParaRPr lang="en-US" altLang="ja-JP" dirty="0">
              <a:solidFill>
                <a:schemeClr val="tx1">
                  <a:lumMod val="75000"/>
                  <a:lumOff val="25000"/>
                </a:schemeClr>
              </a:solidFill>
            </a:endParaRPr>
          </a:p>
          <a:p>
            <a:pPr marL="0" indent="0">
              <a:buNone/>
            </a:pPr>
            <a:r>
              <a:rPr lang="ja-JP" altLang="en-US" dirty="0">
                <a:solidFill>
                  <a:schemeClr val="tx1">
                    <a:lumMod val="75000"/>
                    <a:lumOff val="25000"/>
                  </a:schemeClr>
                </a:solidFill>
              </a:rPr>
              <a:t>　</a:t>
            </a:r>
            <a:endParaRPr kumimoji="1" lang="ja-JP" altLang="en-US" dirty="0">
              <a:solidFill>
                <a:schemeClr val="tx1">
                  <a:lumMod val="75000"/>
                  <a:lumOff val="25000"/>
                </a:schemeClr>
              </a:solidFill>
            </a:endParaRPr>
          </a:p>
        </p:txBody>
      </p:sp>
      <p:pic>
        <p:nvPicPr>
          <p:cNvPr id="6" name="図 5">
            <a:extLst>
              <a:ext uri="{FF2B5EF4-FFF2-40B4-BE49-F238E27FC236}">
                <a16:creationId xmlns:a16="http://schemas.microsoft.com/office/drawing/2014/main" id="{4A8A8FF7-3528-4590-B47A-9217B1041EED}"/>
              </a:ext>
            </a:extLst>
          </p:cNvPr>
          <p:cNvPicPr>
            <a:picLocks noChangeAspect="1"/>
          </p:cNvPicPr>
          <p:nvPr/>
        </p:nvPicPr>
        <p:blipFill>
          <a:blip r:embed="rId3"/>
          <a:stretch>
            <a:fillRect/>
          </a:stretch>
        </p:blipFill>
        <p:spPr>
          <a:xfrm>
            <a:off x="708371" y="4236170"/>
            <a:ext cx="3487358" cy="2447095"/>
          </a:xfrm>
          <a:prstGeom prst="rect">
            <a:avLst/>
          </a:prstGeom>
        </p:spPr>
      </p:pic>
      <p:pic>
        <p:nvPicPr>
          <p:cNvPr id="7" name="図 6">
            <a:extLst>
              <a:ext uri="{FF2B5EF4-FFF2-40B4-BE49-F238E27FC236}">
                <a16:creationId xmlns:a16="http://schemas.microsoft.com/office/drawing/2014/main" id="{0EADD6A1-1ACC-4AFD-A94E-17899F5A02A2}"/>
              </a:ext>
            </a:extLst>
          </p:cNvPr>
          <p:cNvPicPr>
            <a:picLocks noChangeAspect="1"/>
          </p:cNvPicPr>
          <p:nvPr/>
        </p:nvPicPr>
        <p:blipFill>
          <a:blip r:embed="rId4"/>
          <a:stretch>
            <a:fillRect/>
          </a:stretch>
        </p:blipFill>
        <p:spPr>
          <a:xfrm>
            <a:off x="7981648" y="4291517"/>
            <a:ext cx="3149600" cy="2381158"/>
          </a:xfrm>
          <a:prstGeom prst="rect">
            <a:avLst/>
          </a:prstGeom>
        </p:spPr>
      </p:pic>
      <p:pic>
        <p:nvPicPr>
          <p:cNvPr id="8" name="図 7">
            <a:extLst>
              <a:ext uri="{FF2B5EF4-FFF2-40B4-BE49-F238E27FC236}">
                <a16:creationId xmlns:a16="http://schemas.microsoft.com/office/drawing/2014/main" id="{2D2818CA-33F4-4527-8460-E2EC587E235D}"/>
              </a:ext>
            </a:extLst>
          </p:cNvPr>
          <p:cNvPicPr>
            <a:picLocks noChangeAspect="1"/>
          </p:cNvPicPr>
          <p:nvPr/>
        </p:nvPicPr>
        <p:blipFill>
          <a:blip r:embed="rId5"/>
          <a:stretch>
            <a:fillRect/>
          </a:stretch>
        </p:blipFill>
        <p:spPr>
          <a:xfrm>
            <a:off x="4360004" y="4207805"/>
            <a:ext cx="3365501" cy="2542136"/>
          </a:xfrm>
          <a:prstGeom prst="rect">
            <a:avLst/>
          </a:prstGeom>
        </p:spPr>
      </p:pic>
      <p:sp>
        <p:nvSpPr>
          <p:cNvPr id="4" name="スライド番号プレースホルダー 3">
            <a:extLst>
              <a:ext uri="{FF2B5EF4-FFF2-40B4-BE49-F238E27FC236}">
                <a16:creationId xmlns:a16="http://schemas.microsoft.com/office/drawing/2014/main" id="{B1B6A2E7-C65A-465C-B09C-9DF1298F3EEF}"/>
              </a:ext>
            </a:extLst>
          </p:cNvPr>
          <p:cNvSpPr>
            <a:spLocks noGrp="1"/>
          </p:cNvSpPr>
          <p:nvPr>
            <p:ph type="sldNum" sz="quarter" idx="12"/>
          </p:nvPr>
        </p:nvSpPr>
        <p:spPr/>
        <p:txBody>
          <a:bodyPr/>
          <a:lstStyle/>
          <a:p>
            <a:fld id="{011825E6-0B3D-4B55-894C-2300E3F058C0}" type="slidenum">
              <a:rPr kumimoji="1" lang="ja-JP" altLang="en-US" smtClean="0"/>
              <a:t>88</a:t>
            </a:fld>
            <a:endParaRPr kumimoji="1" lang="ja-JP" altLang="en-US"/>
          </a:p>
        </p:txBody>
      </p:sp>
    </p:spTree>
    <p:extLst>
      <p:ext uri="{BB962C8B-B14F-4D97-AF65-F5344CB8AC3E}">
        <p14:creationId xmlns:p14="http://schemas.microsoft.com/office/powerpoint/2010/main" val="231494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2" presetClass="entr" presetSubtype="4"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170113" y="1717676"/>
            <a:ext cx="7772400" cy="1470025"/>
          </a:xfrm>
        </p:spPr>
        <p:txBody>
          <a:bodyPr rtlCol="0">
            <a:normAutofit/>
          </a:bodyPr>
          <a:lstStyle/>
          <a:p>
            <a:pPr>
              <a:defRPr/>
            </a:pPr>
            <a:r>
              <a:rPr lang="en-US" altLang="ja-JP" dirty="0"/>
              <a:t>Character Making</a:t>
            </a:r>
            <a:endParaRPr lang="ja-JP" altLang="en-US" dirty="0"/>
          </a:p>
        </p:txBody>
      </p:sp>
      <p:sp>
        <p:nvSpPr>
          <p:cNvPr id="4" name="スライド番号プレースホルダー 3"/>
          <p:cNvSpPr>
            <a:spLocks noGrp="1"/>
          </p:cNvSpPr>
          <p:nvPr>
            <p:ph type="sldNum" sz="quarter" idx="12"/>
          </p:nvPr>
        </p:nvSpPr>
        <p:spPr>
          <a:xfrm>
            <a:off x="9306515" y="6396811"/>
            <a:ext cx="2743200" cy="365125"/>
          </a:xfrm>
        </p:spPr>
        <p:txBody>
          <a:bodyPr/>
          <a:lstStyle/>
          <a:p>
            <a:pPr>
              <a:defRPr/>
            </a:pPr>
            <a:fld id="{C21C895E-C023-43B2-B18D-7758C53B8B11}" type="slidenum">
              <a:rPr lang="ja-JP" altLang="en-US"/>
              <a:pPr>
                <a:defRPr/>
              </a:pPr>
              <a:t>89</a:t>
            </a:fld>
            <a:endParaRPr lang="ja-JP" altLang="en-US" dirty="0"/>
          </a:p>
        </p:txBody>
      </p:sp>
      <p:sp>
        <p:nvSpPr>
          <p:cNvPr id="6" name="正方形/長方形 5"/>
          <p:cNvSpPr/>
          <p:nvPr/>
        </p:nvSpPr>
        <p:spPr>
          <a:xfrm>
            <a:off x="1355852" y="4347916"/>
            <a:ext cx="10229088" cy="1200329"/>
          </a:xfrm>
          <a:prstGeom prst="rect">
            <a:avLst/>
          </a:prstGeom>
        </p:spPr>
        <p:txBody>
          <a:bodyPr wrap="square">
            <a:spAutoFit/>
          </a:bodyPr>
          <a:lstStyle/>
          <a:p>
            <a:pPr lvl="0" fontAlgn="auto"/>
            <a:r>
              <a:rPr lang="en-US" altLang="ja-JP" dirty="0"/>
              <a:t>Takahiro </a:t>
            </a:r>
            <a:r>
              <a:rPr lang="en-US" altLang="ja-JP" dirty="0" err="1"/>
              <a:t>Tsuchida</a:t>
            </a:r>
            <a:r>
              <a:rPr lang="en-US" altLang="ja-JP" dirty="0"/>
              <a:t>, </a:t>
            </a:r>
            <a:r>
              <a:rPr lang="en-US" altLang="ja-JP" b="1" dirty="0" err="1"/>
              <a:t>Ryuta</a:t>
            </a:r>
            <a:r>
              <a:rPr lang="en-US" altLang="ja-JP" b="1" dirty="0"/>
              <a:t> </a:t>
            </a:r>
            <a:r>
              <a:rPr lang="en-US" altLang="ja-JP" b="1" dirty="0" err="1"/>
              <a:t>Motegi</a:t>
            </a:r>
            <a:r>
              <a:rPr lang="en-US" altLang="ja-JP" dirty="0"/>
              <a:t>, Naoki Okamoto, Koji </a:t>
            </a:r>
            <a:r>
              <a:rPr lang="en-US" altLang="ja-JP" dirty="0" err="1"/>
              <a:t>Mikami</a:t>
            </a:r>
            <a:r>
              <a:rPr lang="en-US" altLang="ja-JP" dirty="0"/>
              <a:t>, Kunio Kondo Mitsuru Kaneko, Character Development Support Tool for DREAM Process, Asia Digital Art and Design Association, International Journal of Asia Digital Art and Design Association,Vol.16, pp.4-12, </a:t>
            </a:r>
            <a:r>
              <a:rPr lang="en-US" altLang="ja-JP" dirty="0">
                <a:solidFill>
                  <a:srgbClr val="FF0000"/>
                </a:solidFill>
              </a:rPr>
              <a:t>2013</a:t>
            </a:r>
            <a:r>
              <a:rPr lang="en-US" altLang="ja-JP" dirty="0"/>
              <a:t>.4</a:t>
            </a:r>
            <a:endParaRPr lang="ja-JP" altLang="ja-JP" dirty="0"/>
          </a:p>
        </p:txBody>
      </p:sp>
      <p:sp>
        <p:nvSpPr>
          <p:cNvPr id="7" name="正方形/長方形 6">
            <a:extLst>
              <a:ext uri="{FF2B5EF4-FFF2-40B4-BE49-F238E27FC236}">
                <a16:creationId xmlns:a16="http://schemas.microsoft.com/office/drawing/2014/main" id="{063C8657-6C3E-4F01-9425-3DE257BD1D55}"/>
              </a:ext>
            </a:extLst>
          </p:cNvPr>
          <p:cNvSpPr/>
          <p:nvPr/>
        </p:nvSpPr>
        <p:spPr>
          <a:xfrm>
            <a:off x="1316736" y="5790615"/>
            <a:ext cx="6096000" cy="646331"/>
          </a:xfrm>
          <a:prstGeom prst="rect">
            <a:avLst/>
          </a:prstGeom>
        </p:spPr>
        <p:txBody>
          <a:bodyPr>
            <a:spAutoFit/>
          </a:bodyPr>
          <a:lstStyle/>
          <a:p>
            <a:r>
              <a:rPr lang="ja-JP" altLang="en-US" dirty="0"/>
              <a:t>金子 満，近藤邦雄，キャラクターメイキングの黄金則，</a:t>
            </a:r>
            <a:r>
              <a:rPr lang="en-US" altLang="ja-JP" dirty="0">
                <a:solidFill>
                  <a:srgbClr val="FF0000"/>
                </a:solidFill>
              </a:rPr>
              <a:t>2010</a:t>
            </a:r>
          </a:p>
          <a:p>
            <a:r>
              <a:rPr lang="ja-JP" altLang="en-US" dirty="0"/>
              <a:t>近藤邦雄，三上浩司，コンテンツクリエーション，</a:t>
            </a:r>
            <a:r>
              <a:rPr lang="en-US" altLang="ja-JP" dirty="0">
                <a:solidFill>
                  <a:srgbClr val="FF0000"/>
                </a:solidFill>
              </a:rPr>
              <a:t>2014</a:t>
            </a:r>
            <a:endParaRPr lang="ja-JP" altLang="en-US" dirty="0"/>
          </a:p>
        </p:txBody>
      </p:sp>
    </p:spTree>
    <p:extLst>
      <p:ext uri="{BB962C8B-B14F-4D97-AF65-F5344CB8AC3E}">
        <p14:creationId xmlns:p14="http://schemas.microsoft.com/office/powerpoint/2010/main" val="14866433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2689934" y="691226"/>
            <a:ext cx="7772400" cy="990600"/>
          </a:xfrm>
        </p:spPr>
        <p:txBody>
          <a:bodyPr>
            <a:normAutofit fontScale="90000"/>
          </a:bodyPr>
          <a:lstStyle/>
          <a:p>
            <a:pPr>
              <a:lnSpc>
                <a:spcPct val="90000"/>
              </a:lnSpc>
            </a:pPr>
            <a:r>
              <a:rPr lang="en-US" altLang="ja-JP" sz="2400" dirty="0"/>
              <a:t>Classification and Algorithm of Shading for Painting</a:t>
            </a:r>
            <a:br>
              <a:rPr lang="en-US" altLang="ja-JP" sz="2400" dirty="0"/>
            </a:br>
            <a:r>
              <a:rPr lang="en-US" altLang="ja-JP" sz="2400" dirty="0"/>
              <a:t>  </a:t>
            </a:r>
            <a:r>
              <a:rPr lang="en-US" altLang="ja-JP" sz="1800" dirty="0"/>
              <a:t>KONDO Kunio, KIMURA </a:t>
            </a:r>
            <a:r>
              <a:rPr lang="en-US" altLang="ja-JP" sz="1800" dirty="0" err="1"/>
              <a:t>Fumihiko</a:t>
            </a:r>
            <a:r>
              <a:rPr lang="en-US" altLang="ja-JP" sz="1800" dirty="0"/>
              <a:t>, TAJIMA Taro</a:t>
            </a:r>
            <a:r>
              <a:rPr lang="en-US" altLang="ja-JP" sz="2000" dirty="0"/>
              <a:t> </a:t>
            </a:r>
            <a:br>
              <a:rPr lang="en-US" altLang="ja-JP" sz="2000" dirty="0"/>
            </a:br>
            <a:r>
              <a:rPr lang="en-US" altLang="ja-JP" sz="2000" dirty="0"/>
              <a:t>  Journal of Graphic Science</a:t>
            </a:r>
            <a:r>
              <a:rPr lang="ja-JP" altLang="en-US" sz="2000" dirty="0"/>
              <a:t> </a:t>
            </a:r>
            <a:r>
              <a:rPr lang="en-US" altLang="ja-JP" sz="2000" dirty="0"/>
              <a:t>of</a:t>
            </a:r>
            <a:r>
              <a:rPr lang="ja-JP" altLang="en-US" sz="2000" dirty="0"/>
              <a:t> </a:t>
            </a:r>
            <a:r>
              <a:rPr lang="en-US" altLang="ja-JP" sz="2000" dirty="0"/>
              <a:t>Japan,</a:t>
            </a:r>
            <a:r>
              <a:rPr lang="ja-JP" altLang="en-US" sz="2000" dirty="0"/>
              <a:t> </a:t>
            </a:r>
            <a:r>
              <a:rPr lang="en-US" altLang="ja-JP" sz="2000" dirty="0"/>
              <a:t> Vol.40,</a:t>
            </a:r>
            <a:r>
              <a:rPr lang="ja-JP" altLang="en-US" sz="2000" dirty="0"/>
              <a:t>　</a:t>
            </a:r>
            <a:r>
              <a:rPr lang="en-US" altLang="ja-JP" sz="2000" dirty="0">
                <a:solidFill>
                  <a:srgbClr val="FF0000"/>
                </a:solidFill>
              </a:rPr>
              <a:t>1987</a:t>
            </a:r>
            <a:r>
              <a:rPr lang="en-US" altLang="ja-JP" sz="2000" dirty="0"/>
              <a:t> </a:t>
            </a:r>
            <a:br>
              <a:rPr lang="en-US" altLang="ja-JP" sz="2000" dirty="0"/>
            </a:br>
            <a:endParaRPr lang="en-US" altLang="ja-JP" dirty="0"/>
          </a:p>
        </p:txBody>
      </p:sp>
      <p:pic>
        <p:nvPicPr>
          <p:cNvPr id="60419" name="Picture 3" descr="D:\images\kondo\img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449" y="1571204"/>
            <a:ext cx="7543800" cy="4822825"/>
          </a:xfrm>
          <a:prstGeom prst="rect">
            <a:avLst/>
          </a:prstGeom>
          <a:noFill/>
          <a:extLst>
            <a:ext uri="{909E8E84-426E-40DD-AFC4-6F175D3DCCD1}">
              <a14:hiddenFill xmlns:a14="http://schemas.microsoft.com/office/drawing/2010/main">
                <a:solidFill>
                  <a:srgbClr val="FFFFFF"/>
                </a:solidFill>
              </a14:hiddenFill>
            </a:ext>
          </a:extLst>
        </p:spPr>
      </p:pic>
      <p:sp>
        <p:nvSpPr>
          <p:cNvPr id="60420" name="Text Box 4"/>
          <p:cNvSpPr txBox="1">
            <a:spLocks noChangeArrowheads="1"/>
          </p:cNvSpPr>
          <p:nvPr/>
        </p:nvSpPr>
        <p:spPr bwMode="auto">
          <a:xfrm>
            <a:off x="1676400" y="0"/>
            <a:ext cx="260840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a:latin typeface="+mj-lt"/>
              </a:rPr>
              <a:t>Japan Society of Graphics Science</a:t>
            </a:r>
            <a:endParaRPr lang="en-US" altLang="ja-JP">
              <a:latin typeface="+mj-lt"/>
            </a:endParaRPr>
          </a:p>
        </p:txBody>
      </p:sp>
      <p:sp>
        <p:nvSpPr>
          <p:cNvPr id="5" name="テキスト ボックス 1">
            <a:extLst>
              <a:ext uri="{FF2B5EF4-FFF2-40B4-BE49-F238E27FC236}">
                <a16:creationId xmlns:a16="http://schemas.microsoft.com/office/drawing/2014/main" id="{25878E76-2698-41AA-9E5F-B73F8955F445}"/>
              </a:ext>
            </a:extLst>
          </p:cNvPr>
          <p:cNvSpPr txBox="1">
            <a:spLocks noChangeArrowheads="1"/>
          </p:cNvSpPr>
          <p:nvPr/>
        </p:nvSpPr>
        <p:spPr bwMode="auto">
          <a:xfrm>
            <a:off x="151554" y="64558"/>
            <a:ext cx="9557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b="1" dirty="0">
                <a:solidFill>
                  <a:srgbClr val="C00000"/>
                </a:solidFill>
                <a:latin typeface="+mj-lt"/>
              </a:rPr>
              <a:t>1985</a:t>
            </a:r>
            <a:r>
              <a:rPr lang="en-US" altLang="ja-JP" sz="2400" dirty="0">
                <a:latin typeface="+mj-lt"/>
              </a:rPr>
              <a:t> </a:t>
            </a:r>
            <a:endParaRPr lang="ja-JP" altLang="en-US" sz="2400" dirty="0">
              <a:latin typeface="+mj-lt"/>
            </a:endParaRPr>
          </a:p>
        </p:txBody>
      </p:sp>
      <p:sp>
        <p:nvSpPr>
          <p:cNvPr id="2" name="スライド番号プレースホルダー 1">
            <a:extLst>
              <a:ext uri="{FF2B5EF4-FFF2-40B4-BE49-F238E27FC236}">
                <a16:creationId xmlns:a16="http://schemas.microsoft.com/office/drawing/2014/main" id="{5055C5EF-9A43-450A-9F45-2931EC1F7ECE}"/>
              </a:ext>
            </a:extLst>
          </p:cNvPr>
          <p:cNvSpPr>
            <a:spLocks noGrp="1"/>
          </p:cNvSpPr>
          <p:nvPr>
            <p:ph type="sldNum" sz="quarter" idx="12"/>
          </p:nvPr>
        </p:nvSpPr>
        <p:spPr>
          <a:xfrm>
            <a:off x="9350837" y="6396811"/>
            <a:ext cx="2743200" cy="365125"/>
          </a:xfrm>
        </p:spPr>
        <p:txBody>
          <a:bodyPr/>
          <a:lstStyle/>
          <a:p>
            <a:fld id="{011825E6-0B3D-4B55-894C-2300E3F058C0}" type="slidenum">
              <a:rPr kumimoji="1" lang="ja-JP" altLang="en-US" smtClean="0"/>
              <a:t>9</a:t>
            </a:fld>
            <a:endParaRPr kumimoji="1" lang="ja-JP" altLang="en-US"/>
          </a:p>
        </p:txBody>
      </p:sp>
      <p:sp>
        <p:nvSpPr>
          <p:cNvPr id="3" name="テキスト ボックス 2">
            <a:extLst>
              <a:ext uri="{FF2B5EF4-FFF2-40B4-BE49-F238E27FC236}">
                <a16:creationId xmlns:a16="http://schemas.microsoft.com/office/drawing/2014/main" id="{A83E96B1-8790-40D5-B4CD-16EF1ECA66FD}"/>
              </a:ext>
            </a:extLst>
          </p:cNvPr>
          <p:cNvSpPr txBox="1"/>
          <p:nvPr/>
        </p:nvSpPr>
        <p:spPr>
          <a:xfrm>
            <a:off x="695915" y="1577947"/>
            <a:ext cx="1999265" cy="923330"/>
          </a:xfrm>
          <a:prstGeom prst="rect">
            <a:avLst/>
          </a:prstGeom>
          <a:noFill/>
        </p:spPr>
        <p:txBody>
          <a:bodyPr wrap="none" rtlCol="0">
            <a:spAutoFit/>
          </a:bodyPr>
          <a:lstStyle/>
          <a:p>
            <a:r>
              <a:rPr kumimoji="1" lang="ja-JP" altLang="en-US" dirty="0"/>
              <a:t>絵画の分析</a:t>
            </a:r>
            <a:endParaRPr kumimoji="1" lang="en-US" altLang="ja-JP" dirty="0"/>
          </a:p>
          <a:p>
            <a:r>
              <a:rPr lang="ja-JP" altLang="en-US" dirty="0"/>
              <a:t>　陰影の分類</a:t>
            </a:r>
            <a:endParaRPr lang="en-US" altLang="ja-JP" dirty="0"/>
          </a:p>
          <a:p>
            <a:r>
              <a:rPr kumimoji="1" lang="ja-JP" altLang="en-US" dirty="0"/>
              <a:t>　濃淡付けの分析</a:t>
            </a:r>
          </a:p>
        </p:txBody>
      </p:sp>
    </p:spTree>
    <p:extLst>
      <p:ext uri="{BB962C8B-B14F-4D97-AF65-F5344CB8AC3E}">
        <p14:creationId xmlns:p14="http://schemas.microsoft.com/office/powerpoint/2010/main" val="755051881"/>
      </p:ext>
    </p:extLst>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2429828" y="5976082"/>
            <a:ext cx="2258855" cy="625793"/>
          </a:xfrm>
          <a:prstGeom prst="rect">
            <a:avLst/>
          </a:prstGeom>
          <a:solidFill>
            <a:srgbClr val="B2B2B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620"/>
          </a:p>
        </p:txBody>
      </p:sp>
      <p:sp>
        <p:nvSpPr>
          <p:cNvPr id="65539" name="Rectangle 3"/>
          <p:cNvSpPr>
            <a:spLocks noChangeArrowheads="1"/>
          </p:cNvSpPr>
          <p:nvPr/>
        </p:nvSpPr>
        <p:spPr bwMode="auto">
          <a:xfrm>
            <a:off x="2525554" y="5224561"/>
            <a:ext cx="2177416" cy="614363"/>
          </a:xfrm>
          <a:prstGeom prst="rect">
            <a:avLst/>
          </a:prstGeom>
          <a:solidFill>
            <a:srgbClr val="B2B2B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620"/>
          </a:p>
        </p:txBody>
      </p:sp>
      <p:sp>
        <p:nvSpPr>
          <p:cNvPr id="65540" name="Rectangle 4"/>
          <p:cNvSpPr>
            <a:spLocks noChangeArrowheads="1"/>
          </p:cNvSpPr>
          <p:nvPr/>
        </p:nvSpPr>
        <p:spPr bwMode="auto">
          <a:xfrm>
            <a:off x="2528412" y="3898681"/>
            <a:ext cx="2177416" cy="614363"/>
          </a:xfrm>
          <a:prstGeom prst="rect">
            <a:avLst/>
          </a:prstGeom>
          <a:solidFill>
            <a:srgbClr val="B2B2B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620"/>
          </a:p>
        </p:txBody>
      </p:sp>
      <p:sp>
        <p:nvSpPr>
          <p:cNvPr id="65541" name="Rectangle 5"/>
          <p:cNvSpPr>
            <a:spLocks noChangeArrowheads="1"/>
          </p:cNvSpPr>
          <p:nvPr/>
        </p:nvSpPr>
        <p:spPr bwMode="auto">
          <a:xfrm>
            <a:off x="2531270" y="2431353"/>
            <a:ext cx="2177416" cy="614363"/>
          </a:xfrm>
          <a:prstGeom prst="rect">
            <a:avLst/>
          </a:prstGeom>
          <a:solidFill>
            <a:srgbClr val="B2B2B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620"/>
          </a:p>
        </p:txBody>
      </p:sp>
      <p:sp>
        <p:nvSpPr>
          <p:cNvPr id="65542" name="Rectangle 6"/>
          <p:cNvSpPr>
            <a:spLocks noChangeArrowheads="1"/>
          </p:cNvSpPr>
          <p:nvPr/>
        </p:nvSpPr>
        <p:spPr bwMode="auto">
          <a:xfrm>
            <a:off x="2511267" y="871159"/>
            <a:ext cx="2177416" cy="614363"/>
          </a:xfrm>
          <a:prstGeom prst="rect">
            <a:avLst/>
          </a:prstGeom>
          <a:solidFill>
            <a:srgbClr val="B2B2B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620"/>
          </a:p>
        </p:txBody>
      </p:sp>
      <p:sp>
        <p:nvSpPr>
          <p:cNvPr id="65543" name="Rectangle 7"/>
          <p:cNvSpPr>
            <a:spLocks noChangeArrowheads="1"/>
          </p:cNvSpPr>
          <p:nvPr/>
        </p:nvSpPr>
        <p:spPr bwMode="auto">
          <a:xfrm>
            <a:off x="4788697" y="6054661"/>
            <a:ext cx="2717483" cy="538639"/>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620"/>
          </a:p>
        </p:txBody>
      </p:sp>
      <p:sp>
        <p:nvSpPr>
          <p:cNvPr id="65544" name="Rectangle 8"/>
          <p:cNvSpPr>
            <a:spLocks noChangeArrowheads="1"/>
          </p:cNvSpPr>
          <p:nvPr/>
        </p:nvSpPr>
        <p:spPr bwMode="auto">
          <a:xfrm>
            <a:off x="4804412" y="5278850"/>
            <a:ext cx="2694623" cy="548640"/>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620"/>
          </a:p>
        </p:txBody>
      </p:sp>
      <p:sp>
        <p:nvSpPr>
          <p:cNvPr id="65545" name="Rectangle 9"/>
          <p:cNvSpPr>
            <a:spLocks noChangeArrowheads="1"/>
          </p:cNvSpPr>
          <p:nvPr/>
        </p:nvSpPr>
        <p:spPr bwMode="auto">
          <a:xfrm>
            <a:off x="7723347" y="839724"/>
            <a:ext cx="2244566" cy="1857376"/>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620"/>
          </a:p>
        </p:txBody>
      </p:sp>
      <p:sp>
        <p:nvSpPr>
          <p:cNvPr id="65546" name="Rectangle 10"/>
          <p:cNvSpPr>
            <a:spLocks noChangeArrowheads="1"/>
          </p:cNvSpPr>
          <p:nvPr/>
        </p:nvSpPr>
        <p:spPr bwMode="auto">
          <a:xfrm>
            <a:off x="4792980" y="2417065"/>
            <a:ext cx="2697480" cy="1200150"/>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620"/>
          </a:p>
        </p:txBody>
      </p:sp>
      <p:sp>
        <p:nvSpPr>
          <p:cNvPr id="65547" name="Rectangle 11"/>
          <p:cNvSpPr>
            <a:spLocks noChangeArrowheads="1"/>
          </p:cNvSpPr>
          <p:nvPr/>
        </p:nvSpPr>
        <p:spPr bwMode="auto">
          <a:xfrm>
            <a:off x="4781550" y="3891534"/>
            <a:ext cx="2697480" cy="1143000"/>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620"/>
          </a:p>
        </p:txBody>
      </p:sp>
      <p:sp>
        <p:nvSpPr>
          <p:cNvPr id="65548" name="Rectangle 12"/>
          <p:cNvSpPr>
            <a:spLocks noChangeArrowheads="1"/>
          </p:cNvSpPr>
          <p:nvPr/>
        </p:nvSpPr>
        <p:spPr bwMode="auto">
          <a:xfrm>
            <a:off x="4792980" y="854012"/>
            <a:ext cx="2697480" cy="1451610"/>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620"/>
          </a:p>
        </p:txBody>
      </p:sp>
      <p:sp>
        <p:nvSpPr>
          <p:cNvPr id="65549" name="AutoShape 13"/>
          <p:cNvSpPr>
            <a:spLocks noChangeArrowheads="1"/>
          </p:cNvSpPr>
          <p:nvPr/>
        </p:nvSpPr>
        <p:spPr bwMode="auto">
          <a:xfrm>
            <a:off x="4852988" y="3048573"/>
            <a:ext cx="2558892" cy="317183"/>
          </a:xfrm>
          <a:prstGeom prst="roundRect">
            <a:avLst>
              <a:gd name="adj" fmla="val 16667"/>
            </a:avLst>
          </a:prstGeom>
          <a:solidFill>
            <a:srgbClr val="DDDDD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620"/>
          </a:p>
        </p:txBody>
      </p:sp>
      <p:sp>
        <p:nvSpPr>
          <p:cNvPr id="65550" name="AutoShape 14"/>
          <p:cNvSpPr>
            <a:spLocks noChangeArrowheads="1"/>
          </p:cNvSpPr>
          <p:nvPr/>
        </p:nvSpPr>
        <p:spPr bwMode="auto">
          <a:xfrm>
            <a:off x="4858704" y="2625663"/>
            <a:ext cx="2558892" cy="294323"/>
          </a:xfrm>
          <a:prstGeom prst="roundRect">
            <a:avLst>
              <a:gd name="adj" fmla="val 16667"/>
            </a:avLst>
          </a:prstGeom>
          <a:solidFill>
            <a:srgbClr val="DDDDD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620"/>
          </a:p>
        </p:txBody>
      </p:sp>
      <p:sp>
        <p:nvSpPr>
          <p:cNvPr id="65551" name="AutoShape 15"/>
          <p:cNvSpPr>
            <a:spLocks noChangeArrowheads="1"/>
          </p:cNvSpPr>
          <p:nvPr/>
        </p:nvSpPr>
        <p:spPr bwMode="auto">
          <a:xfrm>
            <a:off x="4844415" y="1118330"/>
            <a:ext cx="2566036" cy="307181"/>
          </a:xfrm>
          <a:prstGeom prst="roundRect">
            <a:avLst>
              <a:gd name="adj" fmla="val 16667"/>
            </a:avLst>
          </a:prstGeom>
          <a:solidFill>
            <a:srgbClr val="EAEAEA"/>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620"/>
          </a:p>
        </p:txBody>
      </p:sp>
      <p:sp>
        <p:nvSpPr>
          <p:cNvPr id="65552" name="AutoShape 16"/>
          <p:cNvSpPr>
            <a:spLocks noChangeArrowheads="1"/>
          </p:cNvSpPr>
          <p:nvPr/>
        </p:nvSpPr>
        <p:spPr bwMode="auto">
          <a:xfrm>
            <a:off x="4854418" y="1462659"/>
            <a:ext cx="2567464" cy="737236"/>
          </a:xfrm>
          <a:prstGeom prst="roundRect">
            <a:avLst>
              <a:gd name="adj" fmla="val 8699"/>
            </a:avLst>
          </a:prstGeom>
          <a:solidFill>
            <a:srgbClr val="EAEAEA"/>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620"/>
          </a:p>
        </p:txBody>
      </p:sp>
      <p:sp>
        <p:nvSpPr>
          <p:cNvPr id="16401" name="AutoShape 17"/>
          <p:cNvSpPr>
            <a:spLocks noChangeArrowheads="1"/>
          </p:cNvSpPr>
          <p:nvPr/>
        </p:nvSpPr>
        <p:spPr bwMode="auto">
          <a:xfrm>
            <a:off x="7857649" y="1168337"/>
            <a:ext cx="1960246" cy="1434466"/>
          </a:xfrm>
          <a:prstGeom prst="roundRect">
            <a:avLst>
              <a:gd name="adj" fmla="val 6815"/>
            </a:avLst>
          </a:prstGeom>
          <a:solidFill>
            <a:schemeClr val="bg1">
              <a:lumMod val="85000"/>
            </a:schemeClr>
          </a:solidFill>
          <a:ln w="9525">
            <a:solidFill>
              <a:schemeClr val="tx1"/>
            </a:solidFill>
            <a:round/>
            <a:headEnd/>
            <a:tailEnd/>
          </a:ln>
          <a:effectLst/>
        </p:spPr>
        <p:txBody>
          <a:bodyPr wrap="none" anchor="ctr"/>
          <a:lstStyle/>
          <a:p>
            <a:pPr>
              <a:defRPr/>
            </a:pPr>
            <a:endParaRPr lang="ja-JP" altLang="en-US" sz="1620"/>
          </a:p>
        </p:txBody>
      </p:sp>
      <p:sp>
        <p:nvSpPr>
          <p:cNvPr id="65554" name="AutoShape 18"/>
          <p:cNvSpPr>
            <a:spLocks noChangeArrowheads="1"/>
          </p:cNvSpPr>
          <p:nvPr/>
        </p:nvSpPr>
        <p:spPr bwMode="auto">
          <a:xfrm>
            <a:off x="5281613" y="5371720"/>
            <a:ext cx="1685926" cy="388620"/>
          </a:xfrm>
          <a:prstGeom prst="roundRect">
            <a:avLst>
              <a:gd name="adj" fmla="val 16667"/>
            </a:avLst>
          </a:prstGeom>
          <a:solidFill>
            <a:srgbClr val="EAEAEA"/>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260"/>
              <a:t>広報・宣伝・公開・流通</a:t>
            </a:r>
          </a:p>
        </p:txBody>
      </p:sp>
      <p:sp>
        <p:nvSpPr>
          <p:cNvPr id="65555" name="Rectangle 19"/>
          <p:cNvSpPr>
            <a:spLocks noChangeArrowheads="1"/>
          </p:cNvSpPr>
          <p:nvPr/>
        </p:nvSpPr>
        <p:spPr bwMode="auto">
          <a:xfrm>
            <a:off x="2166940" y="868301"/>
            <a:ext cx="288607" cy="5735003"/>
          </a:xfrm>
          <a:prstGeom prst="rect">
            <a:avLst/>
          </a:prstGeom>
          <a:solidFill>
            <a:srgbClr val="B2B2B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620"/>
          </a:p>
        </p:txBody>
      </p:sp>
      <p:sp>
        <p:nvSpPr>
          <p:cNvPr id="65556" name="Text Box 20"/>
          <p:cNvSpPr txBox="1">
            <a:spLocks noChangeArrowheads="1"/>
          </p:cNvSpPr>
          <p:nvPr/>
        </p:nvSpPr>
        <p:spPr bwMode="auto">
          <a:xfrm>
            <a:off x="8769194" y="3008568"/>
            <a:ext cx="1132998" cy="286232"/>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spcBef>
                <a:spcPct val="50000"/>
              </a:spcBef>
            </a:pPr>
            <a:r>
              <a:rPr lang="ja-JP" altLang="en-US" sz="1260">
                <a:latin typeface="+mn-lt"/>
              </a:rPr>
              <a:t>シナリオ</a:t>
            </a:r>
          </a:p>
        </p:txBody>
      </p:sp>
      <p:sp>
        <p:nvSpPr>
          <p:cNvPr id="161813" name="Text Box 21"/>
          <p:cNvSpPr txBox="1">
            <a:spLocks noChangeArrowheads="1"/>
          </p:cNvSpPr>
          <p:nvPr/>
        </p:nvSpPr>
        <p:spPr bwMode="auto">
          <a:xfrm>
            <a:off x="3168494" y="1071181"/>
            <a:ext cx="1498758" cy="286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ja-JP" altLang="en-US" sz="1260" b="1" dirty="0"/>
              <a:t>ディベロピング</a:t>
            </a:r>
          </a:p>
        </p:txBody>
      </p:sp>
      <p:sp>
        <p:nvSpPr>
          <p:cNvPr id="161814" name="Text Box 22"/>
          <p:cNvSpPr txBox="1">
            <a:spLocks noChangeArrowheads="1"/>
          </p:cNvSpPr>
          <p:nvPr/>
        </p:nvSpPr>
        <p:spPr bwMode="auto">
          <a:xfrm>
            <a:off x="3151349" y="4121564"/>
            <a:ext cx="1648507" cy="286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defRPr/>
            </a:pPr>
            <a:r>
              <a:rPr lang="ja-JP" altLang="en-US" sz="1260" b="1" dirty="0"/>
              <a:t>エクスプロイティング</a:t>
            </a:r>
          </a:p>
        </p:txBody>
      </p:sp>
      <p:sp>
        <p:nvSpPr>
          <p:cNvPr id="65559" name="Text Box 23"/>
          <p:cNvSpPr txBox="1">
            <a:spLocks noChangeArrowheads="1"/>
          </p:cNvSpPr>
          <p:nvPr/>
        </p:nvSpPr>
        <p:spPr bwMode="auto">
          <a:xfrm>
            <a:off x="8796077" y="4585908"/>
            <a:ext cx="1392347" cy="286232"/>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ja-JP" altLang="en-US" sz="1260">
                <a:latin typeface="+mn-lt"/>
              </a:rPr>
              <a:t>１次コンテンツ</a:t>
            </a:r>
          </a:p>
        </p:txBody>
      </p:sp>
      <p:sp>
        <p:nvSpPr>
          <p:cNvPr id="161816" name="Text Box 24"/>
          <p:cNvSpPr txBox="1">
            <a:spLocks noChangeArrowheads="1"/>
          </p:cNvSpPr>
          <p:nvPr/>
        </p:nvSpPr>
        <p:spPr bwMode="auto">
          <a:xfrm>
            <a:off x="3209928" y="5464589"/>
            <a:ext cx="2027396" cy="286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ja-JP" altLang="en-US" sz="1260" b="1" dirty="0"/>
              <a:t>アクティベーション</a:t>
            </a:r>
          </a:p>
        </p:txBody>
      </p:sp>
      <p:sp>
        <p:nvSpPr>
          <p:cNvPr id="161817" name="Text Box 25"/>
          <p:cNvSpPr txBox="1">
            <a:spLocks noChangeArrowheads="1"/>
          </p:cNvSpPr>
          <p:nvPr/>
        </p:nvSpPr>
        <p:spPr bwMode="auto">
          <a:xfrm>
            <a:off x="8392002" y="861156"/>
            <a:ext cx="891540" cy="286232"/>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ja-JP" altLang="en-US" sz="1260">
                <a:effectLst>
                  <a:outerShdw blurRad="38100" dist="38100" dir="2700000" algn="tl">
                    <a:srgbClr val="C0C0C0"/>
                  </a:outerShdw>
                </a:effectLst>
              </a:rPr>
              <a:t>リテラル</a:t>
            </a:r>
          </a:p>
        </p:txBody>
      </p:sp>
      <p:sp>
        <p:nvSpPr>
          <p:cNvPr id="65562" name="Text Box 22"/>
          <p:cNvSpPr txBox="1">
            <a:spLocks noChangeArrowheads="1"/>
          </p:cNvSpPr>
          <p:nvPr/>
        </p:nvSpPr>
        <p:spPr bwMode="auto">
          <a:xfrm>
            <a:off x="8577741" y="1854137"/>
            <a:ext cx="1035844"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ja-JP" altLang="en-US" sz="1260">
                <a:latin typeface="+mn-lt"/>
              </a:rPr>
              <a:t>登場人物　</a:t>
            </a:r>
          </a:p>
        </p:txBody>
      </p:sp>
      <p:sp>
        <p:nvSpPr>
          <p:cNvPr id="65563" name="Text Box 20"/>
          <p:cNvSpPr txBox="1">
            <a:spLocks noChangeArrowheads="1"/>
          </p:cNvSpPr>
          <p:nvPr/>
        </p:nvSpPr>
        <p:spPr bwMode="auto">
          <a:xfrm>
            <a:off x="8576311" y="2099881"/>
            <a:ext cx="1101566"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ja-JP" altLang="en-US" sz="1260">
                <a:latin typeface="+mn-lt"/>
              </a:rPr>
              <a:t>因果関係</a:t>
            </a:r>
          </a:p>
        </p:txBody>
      </p:sp>
      <p:sp>
        <p:nvSpPr>
          <p:cNvPr id="65564" name="Text Box 20"/>
          <p:cNvSpPr txBox="1">
            <a:spLocks noChangeArrowheads="1"/>
          </p:cNvSpPr>
          <p:nvPr/>
        </p:nvSpPr>
        <p:spPr bwMode="auto">
          <a:xfrm>
            <a:off x="8577739" y="1424083"/>
            <a:ext cx="1101566"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ja-JP" altLang="en-US" sz="1260">
                <a:latin typeface="+mn-lt"/>
              </a:rPr>
              <a:t>テーマ</a:t>
            </a:r>
          </a:p>
        </p:txBody>
      </p:sp>
      <p:sp>
        <p:nvSpPr>
          <p:cNvPr id="65565" name="Text Box 20"/>
          <p:cNvSpPr txBox="1">
            <a:spLocks noChangeArrowheads="1"/>
          </p:cNvSpPr>
          <p:nvPr/>
        </p:nvSpPr>
        <p:spPr bwMode="auto">
          <a:xfrm>
            <a:off x="8576311" y="1615536"/>
            <a:ext cx="1101566"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ja-JP" altLang="en-US" sz="1260">
                <a:latin typeface="+mn-lt"/>
              </a:rPr>
              <a:t>背景社会</a:t>
            </a:r>
          </a:p>
        </p:txBody>
      </p:sp>
      <p:sp>
        <p:nvSpPr>
          <p:cNvPr id="65566" name="Text Box 20"/>
          <p:cNvSpPr txBox="1">
            <a:spLocks noChangeArrowheads="1"/>
          </p:cNvSpPr>
          <p:nvPr/>
        </p:nvSpPr>
        <p:spPr bwMode="auto">
          <a:xfrm>
            <a:off x="8577739" y="1205484"/>
            <a:ext cx="1101566"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ja-JP" altLang="en-US" sz="1260">
                <a:latin typeface="+mn-lt"/>
              </a:rPr>
              <a:t>トリガー</a:t>
            </a:r>
          </a:p>
        </p:txBody>
      </p:sp>
      <p:sp>
        <p:nvSpPr>
          <p:cNvPr id="65567" name="AutoShape 31"/>
          <p:cNvSpPr>
            <a:spLocks noChangeArrowheads="1"/>
          </p:cNvSpPr>
          <p:nvPr/>
        </p:nvSpPr>
        <p:spPr bwMode="auto">
          <a:xfrm>
            <a:off x="5520216" y="3995833"/>
            <a:ext cx="1235868" cy="388620"/>
          </a:xfrm>
          <a:prstGeom prst="roundRect">
            <a:avLst>
              <a:gd name="adj" fmla="val 16667"/>
            </a:avLst>
          </a:prstGeom>
          <a:solidFill>
            <a:srgbClr val="EAEAEA"/>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620"/>
          </a:p>
        </p:txBody>
      </p:sp>
      <p:sp>
        <p:nvSpPr>
          <p:cNvPr id="65568" name="Text Box 32"/>
          <p:cNvSpPr txBox="1">
            <a:spLocks noChangeArrowheads="1"/>
          </p:cNvSpPr>
          <p:nvPr/>
        </p:nvSpPr>
        <p:spPr bwMode="auto">
          <a:xfrm>
            <a:off x="5631656" y="4060126"/>
            <a:ext cx="1069212" cy="286232"/>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ja-JP" altLang="en-US" sz="1260" dirty="0">
                <a:latin typeface="+mn-lt"/>
              </a:rPr>
              <a:t>ミザンセーヌ　</a:t>
            </a:r>
          </a:p>
        </p:txBody>
      </p:sp>
      <p:sp>
        <p:nvSpPr>
          <p:cNvPr id="65569" name="Text Box 33"/>
          <p:cNvSpPr txBox="1">
            <a:spLocks noChangeArrowheads="1"/>
          </p:cNvSpPr>
          <p:nvPr/>
        </p:nvSpPr>
        <p:spPr bwMode="auto">
          <a:xfrm>
            <a:off x="5104447" y="2639950"/>
            <a:ext cx="1554480" cy="286232"/>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ja-JP" altLang="en-US" sz="1260">
                <a:latin typeface="+mn-lt"/>
              </a:rPr>
              <a:t>表情　　　アクション</a:t>
            </a:r>
          </a:p>
        </p:txBody>
      </p:sp>
      <p:sp>
        <p:nvSpPr>
          <p:cNvPr id="65570" name="Text Box 34"/>
          <p:cNvSpPr txBox="1">
            <a:spLocks noChangeArrowheads="1"/>
          </p:cNvSpPr>
          <p:nvPr/>
        </p:nvSpPr>
        <p:spPr bwMode="auto">
          <a:xfrm>
            <a:off x="4987291" y="3084291"/>
            <a:ext cx="1037273" cy="286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ja-JP" altLang="en-US" sz="1260">
                <a:latin typeface="+mn-lt"/>
              </a:rPr>
              <a:t>周囲・環境</a:t>
            </a:r>
          </a:p>
        </p:txBody>
      </p:sp>
      <p:sp>
        <p:nvSpPr>
          <p:cNvPr id="65571" name="Text Box 35"/>
          <p:cNvSpPr txBox="1">
            <a:spLocks noChangeArrowheads="1"/>
          </p:cNvSpPr>
          <p:nvPr/>
        </p:nvSpPr>
        <p:spPr bwMode="auto">
          <a:xfrm>
            <a:off x="5935981" y="3061431"/>
            <a:ext cx="1360170" cy="286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ja-JP" altLang="en-US" sz="1260">
                <a:latin typeface="+mn-lt"/>
              </a:rPr>
              <a:t>キャラクター集</a:t>
            </a:r>
          </a:p>
        </p:txBody>
      </p:sp>
      <p:sp>
        <p:nvSpPr>
          <p:cNvPr id="65572" name="Text Box 36"/>
          <p:cNvSpPr txBox="1">
            <a:spLocks noChangeArrowheads="1"/>
          </p:cNvSpPr>
          <p:nvPr/>
        </p:nvSpPr>
        <p:spPr bwMode="auto">
          <a:xfrm>
            <a:off x="6600350" y="2635663"/>
            <a:ext cx="648653" cy="286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ja-JP" altLang="en-US" sz="1260">
                <a:latin typeface="+mn-lt"/>
              </a:rPr>
              <a:t>照明</a:t>
            </a:r>
          </a:p>
        </p:txBody>
      </p:sp>
      <p:sp>
        <p:nvSpPr>
          <p:cNvPr id="161829" name="Text Box 37"/>
          <p:cNvSpPr txBox="1">
            <a:spLocks noChangeArrowheads="1"/>
          </p:cNvSpPr>
          <p:nvPr/>
        </p:nvSpPr>
        <p:spPr bwMode="auto">
          <a:xfrm>
            <a:off x="3187065" y="6243257"/>
            <a:ext cx="1458755" cy="286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ja-JP" altLang="en-US" sz="1260" b="1" dirty="0"/>
              <a:t>マネージメント</a:t>
            </a:r>
          </a:p>
        </p:txBody>
      </p:sp>
      <p:sp>
        <p:nvSpPr>
          <p:cNvPr id="65574" name="Text Box 38"/>
          <p:cNvSpPr txBox="1">
            <a:spLocks noChangeArrowheads="1"/>
          </p:cNvSpPr>
          <p:nvPr/>
        </p:nvSpPr>
        <p:spPr bwMode="auto">
          <a:xfrm>
            <a:off x="4830130" y="1134048"/>
            <a:ext cx="2648424" cy="286232"/>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spcBef>
                <a:spcPct val="50000"/>
              </a:spcBef>
            </a:pPr>
            <a:r>
              <a:rPr lang="ja-JP" altLang="en-US" sz="1260" dirty="0">
                <a:latin typeface="+mn-lt"/>
              </a:rPr>
              <a:t>俳優</a:t>
            </a:r>
            <a:r>
              <a:rPr lang="en-US" altLang="ja-JP" sz="1260" dirty="0">
                <a:latin typeface="+mn-lt"/>
              </a:rPr>
              <a:t>,</a:t>
            </a:r>
            <a:r>
              <a:rPr lang="ja-JP" altLang="en-US" sz="1260" dirty="0">
                <a:latin typeface="+mn-lt"/>
              </a:rPr>
              <a:t>モデル</a:t>
            </a:r>
            <a:r>
              <a:rPr lang="en-US" altLang="ja-JP" sz="1260" dirty="0">
                <a:latin typeface="+mn-lt"/>
              </a:rPr>
              <a:t>,</a:t>
            </a:r>
            <a:r>
              <a:rPr lang="ja-JP" altLang="en-US" sz="1260" dirty="0">
                <a:latin typeface="+mn-lt"/>
              </a:rPr>
              <a:t>オブジェクトのサンプル</a:t>
            </a:r>
          </a:p>
        </p:txBody>
      </p:sp>
      <p:sp>
        <p:nvSpPr>
          <p:cNvPr id="161831" name="Text Box 39"/>
          <p:cNvSpPr txBox="1">
            <a:spLocks noChangeArrowheads="1"/>
          </p:cNvSpPr>
          <p:nvPr/>
        </p:nvSpPr>
        <p:spPr bwMode="auto">
          <a:xfrm>
            <a:off x="5595938" y="839725"/>
            <a:ext cx="1197293" cy="286232"/>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ja-JP" altLang="en-US" sz="1260">
                <a:effectLst>
                  <a:outerShdw blurRad="38100" dist="38100" dir="2700000" algn="tl">
                    <a:srgbClr val="C0C0C0"/>
                  </a:outerShdw>
                </a:effectLst>
              </a:rPr>
              <a:t>ヴィジュアル</a:t>
            </a:r>
          </a:p>
        </p:txBody>
      </p:sp>
      <p:sp>
        <p:nvSpPr>
          <p:cNvPr id="65576" name="Text Box 40"/>
          <p:cNvSpPr txBox="1">
            <a:spLocks noChangeArrowheads="1"/>
          </p:cNvSpPr>
          <p:nvPr/>
        </p:nvSpPr>
        <p:spPr bwMode="auto">
          <a:xfrm>
            <a:off x="5227320" y="1917002"/>
            <a:ext cx="1905595" cy="286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ja-JP" altLang="en-US" sz="1260" dirty="0">
                <a:latin typeface="+mn-lt"/>
              </a:rPr>
              <a:t>ドローイング</a:t>
            </a:r>
            <a:r>
              <a:rPr lang="en-US" altLang="ja-JP" sz="1260" dirty="0">
                <a:latin typeface="+mn-lt"/>
              </a:rPr>
              <a:t>/</a:t>
            </a:r>
            <a:r>
              <a:rPr lang="ja-JP" altLang="en-US" sz="1260" dirty="0">
                <a:latin typeface="+mn-lt"/>
              </a:rPr>
              <a:t>モデリング</a:t>
            </a:r>
          </a:p>
        </p:txBody>
      </p:sp>
      <p:sp>
        <p:nvSpPr>
          <p:cNvPr id="65577" name="Text Box 41"/>
          <p:cNvSpPr txBox="1">
            <a:spLocks noChangeArrowheads="1"/>
          </p:cNvSpPr>
          <p:nvPr/>
        </p:nvSpPr>
        <p:spPr bwMode="auto">
          <a:xfrm>
            <a:off x="5181601" y="1704119"/>
            <a:ext cx="1748790" cy="286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spcBef>
                <a:spcPct val="50000"/>
              </a:spcBef>
            </a:pPr>
            <a:r>
              <a:rPr lang="ja-JP" altLang="en-US" sz="1260">
                <a:latin typeface="+mn-lt"/>
              </a:rPr>
              <a:t>スケッチ・デッサン</a:t>
            </a:r>
          </a:p>
        </p:txBody>
      </p:sp>
      <p:sp>
        <p:nvSpPr>
          <p:cNvPr id="65578" name="Text Box 42"/>
          <p:cNvSpPr txBox="1">
            <a:spLocks noChangeArrowheads="1"/>
          </p:cNvSpPr>
          <p:nvPr/>
        </p:nvSpPr>
        <p:spPr bwMode="auto">
          <a:xfrm>
            <a:off x="5124450" y="1495521"/>
            <a:ext cx="1880236" cy="286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ja-JP" altLang="en-US" sz="1260">
                <a:latin typeface="+mn-lt"/>
              </a:rPr>
              <a:t>デジタルスクラップブック</a:t>
            </a:r>
          </a:p>
        </p:txBody>
      </p:sp>
      <p:sp>
        <p:nvSpPr>
          <p:cNvPr id="65579" name="Rectangle 43"/>
          <p:cNvSpPr>
            <a:spLocks noChangeArrowheads="1"/>
          </p:cNvSpPr>
          <p:nvPr/>
        </p:nvSpPr>
        <p:spPr bwMode="auto">
          <a:xfrm>
            <a:off x="2611280" y="759080"/>
            <a:ext cx="582930" cy="881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5130" dirty="0">
                <a:solidFill>
                  <a:srgbClr val="A50021"/>
                </a:solidFill>
                <a:ea typeface="HGPｺﾞｼｯｸE" pitchFamily="50" charset="-128"/>
              </a:rPr>
              <a:t>D</a:t>
            </a:r>
          </a:p>
        </p:txBody>
      </p:sp>
      <p:sp>
        <p:nvSpPr>
          <p:cNvPr id="161836" name="Text Box 44"/>
          <p:cNvSpPr txBox="1">
            <a:spLocks noChangeArrowheads="1"/>
          </p:cNvSpPr>
          <p:nvPr/>
        </p:nvSpPr>
        <p:spPr bwMode="auto">
          <a:xfrm>
            <a:off x="3187067" y="2635663"/>
            <a:ext cx="1404462" cy="286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ja-JP" altLang="en-US" sz="1260" b="1" dirty="0"/>
              <a:t>レンダリング</a:t>
            </a:r>
          </a:p>
        </p:txBody>
      </p:sp>
      <p:sp>
        <p:nvSpPr>
          <p:cNvPr id="65581" name="Rectangle 45"/>
          <p:cNvSpPr>
            <a:spLocks noChangeArrowheads="1"/>
          </p:cNvSpPr>
          <p:nvPr/>
        </p:nvSpPr>
        <p:spPr bwMode="auto">
          <a:xfrm>
            <a:off x="2611280" y="2279904"/>
            <a:ext cx="582930" cy="881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5130">
                <a:solidFill>
                  <a:srgbClr val="A50021"/>
                </a:solidFill>
                <a:ea typeface="HGPｺﾞｼｯｸE" pitchFamily="50" charset="-128"/>
              </a:rPr>
              <a:t>R</a:t>
            </a:r>
          </a:p>
        </p:txBody>
      </p:sp>
      <p:sp>
        <p:nvSpPr>
          <p:cNvPr id="65582" name="Rectangle 46"/>
          <p:cNvSpPr>
            <a:spLocks noChangeArrowheads="1"/>
          </p:cNvSpPr>
          <p:nvPr/>
        </p:nvSpPr>
        <p:spPr bwMode="auto">
          <a:xfrm>
            <a:off x="2611280" y="3782950"/>
            <a:ext cx="582930" cy="88178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5130">
                <a:solidFill>
                  <a:srgbClr val="A50021"/>
                </a:solidFill>
                <a:ea typeface="HGPｺﾞｼｯｸE" pitchFamily="50" charset="-128"/>
              </a:rPr>
              <a:t>E</a:t>
            </a:r>
          </a:p>
        </p:txBody>
      </p:sp>
      <p:sp>
        <p:nvSpPr>
          <p:cNvPr id="65583" name="Rectangle 47"/>
          <p:cNvSpPr>
            <a:spLocks noChangeArrowheads="1"/>
          </p:cNvSpPr>
          <p:nvPr/>
        </p:nvSpPr>
        <p:spPr bwMode="auto">
          <a:xfrm>
            <a:off x="2601278" y="5087400"/>
            <a:ext cx="582930" cy="88178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5130">
                <a:solidFill>
                  <a:srgbClr val="A50021"/>
                </a:solidFill>
                <a:ea typeface="HGPｺﾞｼｯｸE" pitchFamily="50" charset="-128"/>
              </a:rPr>
              <a:t>A</a:t>
            </a:r>
          </a:p>
        </p:txBody>
      </p:sp>
      <p:sp>
        <p:nvSpPr>
          <p:cNvPr id="65584" name="Rectangle 48"/>
          <p:cNvSpPr>
            <a:spLocks noChangeArrowheads="1"/>
          </p:cNvSpPr>
          <p:nvPr/>
        </p:nvSpPr>
        <p:spPr bwMode="auto">
          <a:xfrm>
            <a:off x="2523996" y="5872310"/>
            <a:ext cx="648653" cy="88178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5130" dirty="0">
                <a:solidFill>
                  <a:srgbClr val="A50021"/>
                </a:solidFill>
                <a:ea typeface="HGPｺﾞｼｯｸE" pitchFamily="50" charset="-128"/>
              </a:rPr>
              <a:t>M</a:t>
            </a:r>
          </a:p>
        </p:txBody>
      </p:sp>
      <p:sp>
        <p:nvSpPr>
          <p:cNvPr id="65585" name="AutoShape 49"/>
          <p:cNvSpPr>
            <a:spLocks noChangeArrowheads="1"/>
          </p:cNvSpPr>
          <p:nvPr/>
        </p:nvSpPr>
        <p:spPr bwMode="auto">
          <a:xfrm>
            <a:off x="5253039" y="6151817"/>
            <a:ext cx="1323023" cy="388620"/>
          </a:xfrm>
          <a:prstGeom prst="roundRect">
            <a:avLst>
              <a:gd name="adj" fmla="val 16667"/>
            </a:avLst>
          </a:prstGeom>
          <a:solidFill>
            <a:srgbClr val="EAEAEA"/>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ja-JP" altLang="en-US" sz="1260"/>
              <a:t>管理・保存・活用　</a:t>
            </a:r>
          </a:p>
        </p:txBody>
      </p:sp>
      <p:sp>
        <p:nvSpPr>
          <p:cNvPr id="65586" name="Text Box 50"/>
          <p:cNvSpPr txBox="1">
            <a:spLocks noChangeArrowheads="1"/>
          </p:cNvSpPr>
          <p:nvPr/>
        </p:nvSpPr>
        <p:spPr bwMode="auto">
          <a:xfrm>
            <a:off x="7580472" y="5594604"/>
            <a:ext cx="1367044" cy="258532"/>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ja-JP" altLang="en-US" sz="1080" dirty="0">
                <a:latin typeface="+mn-lt"/>
              </a:rPr>
              <a:t>分析・評価・変更</a:t>
            </a:r>
          </a:p>
        </p:txBody>
      </p:sp>
      <p:sp>
        <p:nvSpPr>
          <p:cNvPr id="65587" name="Text Box 51"/>
          <p:cNvSpPr txBox="1">
            <a:spLocks noChangeArrowheads="1"/>
          </p:cNvSpPr>
          <p:nvPr/>
        </p:nvSpPr>
        <p:spPr bwMode="auto">
          <a:xfrm>
            <a:off x="7539040" y="3911539"/>
            <a:ext cx="1797367" cy="2862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ja-JP" altLang="en-US" sz="1260">
                <a:latin typeface="+mn-lt"/>
              </a:rPr>
              <a:t>キャラクター分析シート</a:t>
            </a:r>
          </a:p>
        </p:txBody>
      </p:sp>
      <p:sp>
        <p:nvSpPr>
          <p:cNvPr id="65588" name="Text Box 52"/>
          <p:cNvSpPr txBox="1">
            <a:spLocks noChangeArrowheads="1"/>
          </p:cNvSpPr>
          <p:nvPr/>
        </p:nvSpPr>
        <p:spPr bwMode="auto">
          <a:xfrm>
            <a:off x="7553326" y="6263260"/>
            <a:ext cx="1600200" cy="2862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spcBef>
                <a:spcPct val="50000"/>
              </a:spcBef>
            </a:pPr>
            <a:r>
              <a:rPr lang="en-US" altLang="ja-JP" sz="1260">
                <a:latin typeface="+mn-lt"/>
              </a:rPr>
              <a:t>MC</a:t>
            </a:r>
            <a:r>
              <a:rPr lang="ja-JP" altLang="en-US" sz="1260">
                <a:latin typeface="+mn-lt"/>
              </a:rPr>
              <a:t>・</a:t>
            </a:r>
            <a:r>
              <a:rPr lang="en-US" altLang="ja-JP" sz="1260">
                <a:latin typeface="+mn-lt"/>
              </a:rPr>
              <a:t>MP</a:t>
            </a:r>
            <a:r>
              <a:rPr lang="ja-JP" altLang="en-US" sz="1260">
                <a:latin typeface="+mn-lt"/>
              </a:rPr>
              <a:t>シート</a:t>
            </a:r>
          </a:p>
        </p:txBody>
      </p:sp>
      <p:sp>
        <p:nvSpPr>
          <p:cNvPr id="65589" name="Text Box 53"/>
          <p:cNvSpPr txBox="1">
            <a:spLocks noChangeArrowheads="1"/>
          </p:cNvSpPr>
          <p:nvPr/>
        </p:nvSpPr>
        <p:spPr bwMode="auto">
          <a:xfrm>
            <a:off x="2909889" y="465393"/>
            <a:ext cx="184731" cy="341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endParaRPr lang="ja-JP" altLang="ja-JP" sz="1620">
              <a:solidFill>
                <a:srgbClr val="CC3300"/>
              </a:solidFill>
              <a:latin typeface="Times New Roman" pitchFamily="18" charset="0"/>
            </a:endParaRPr>
          </a:p>
        </p:txBody>
      </p:sp>
      <p:sp>
        <p:nvSpPr>
          <p:cNvPr id="65590" name="Text Box 20"/>
          <p:cNvSpPr txBox="1">
            <a:spLocks noChangeArrowheads="1"/>
          </p:cNvSpPr>
          <p:nvPr/>
        </p:nvSpPr>
        <p:spPr bwMode="auto">
          <a:xfrm>
            <a:off x="8573454" y="2324196"/>
            <a:ext cx="644366"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ja-JP" altLang="en-US" sz="1260">
                <a:latin typeface="+mn-lt"/>
              </a:rPr>
              <a:t>結果</a:t>
            </a:r>
          </a:p>
        </p:txBody>
      </p:sp>
      <p:sp>
        <p:nvSpPr>
          <p:cNvPr id="65591" name="Line 55"/>
          <p:cNvSpPr>
            <a:spLocks noChangeShapeType="1"/>
          </p:cNvSpPr>
          <p:nvPr/>
        </p:nvSpPr>
        <p:spPr bwMode="auto">
          <a:xfrm flipH="1">
            <a:off x="7478554" y="3178590"/>
            <a:ext cx="1272065" cy="176"/>
          </a:xfrm>
          <a:prstGeom prst="line">
            <a:avLst/>
          </a:prstGeom>
          <a:noFill/>
          <a:ln w="57150">
            <a:solidFill>
              <a:schemeClr val="bg1">
                <a:lumMod val="5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20"/>
          </a:p>
        </p:txBody>
      </p:sp>
      <p:sp>
        <p:nvSpPr>
          <p:cNvPr id="65592" name="Line 56"/>
          <p:cNvSpPr>
            <a:spLocks noChangeShapeType="1"/>
          </p:cNvSpPr>
          <p:nvPr/>
        </p:nvSpPr>
        <p:spPr bwMode="auto">
          <a:xfrm flipH="1" flipV="1">
            <a:off x="7481887" y="1564102"/>
            <a:ext cx="251460" cy="8573"/>
          </a:xfrm>
          <a:prstGeom prst="line">
            <a:avLst/>
          </a:prstGeom>
          <a:noFill/>
          <a:ln w="57150">
            <a:solidFill>
              <a:schemeClr val="bg1">
                <a:lumMod val="5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20"/>
          </a:p>
        </p:txBody>
      </p:sp>
      <p:sp>
        <p:nvSpPr>
          <p:cNvPr id="65593" name="Text Box 57"/>
          <p:cNvSpPr txBox="1">
            <a:spLocks noChangeArrowheads="1"/>
          </p:cNvSpPr>
          <p:nvPr/>
        </p:nvSpPr>
        <p:spPr bwMode="auto">
          <a:xfrm>
            <a:off x="8764904" y="5757483"/>
            <a:ext cx="1478756" cy="286232"/>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ja-JP" altLang="en-US" sz="1260">
                <a:latin typeface="+mn-lt"/>
              </a:rPr>
              <a:t>２次コンテンツ</a:t>
            </a:r>
          </a:p>
        </p:txBody>
      </p:sp>
      <p:sp>
        <p:nvSpPr>
          <p:cNvPr id="65594" name="AutoShape 58"/>
          <p:cNvSpPr>
            <a:spLocks noChangeArrowheads="1"/>
          </p:cNvSpPr>
          <p:nvPr/>
        </p:nvSpPr>
        <p:spPr bwMode="auto">
          <a:xfrm>
            <a:off x="5103020" y="4553046"/>
            <a:ext cx="732948" cy="388620"/>
          </a:xfrm>
          <a:prstGeom prst="roundRect">
            <a:avLst>
              <a:gd name="adj" fmla="val 16667"/>
            </a:avLst>
          </a:prstGeom>
          <a:solidFill>
            <a:srgbClr val="EAEAEA"/>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620"/>
          </a:p>
        </p:txBody>
      </p:sp>
      <p:sp>
        <p:nvSpPr>
          <p:cNvPr id="65595" name="Text Box 59"/>
          <p:cNvSpPr txBox="1">
            <a:spLocks noChangeArrowheads="1"/>
          </p:cNvSpPr>
          <p:nvPr/>
        </p:nvSpPr>
        <p:spPr bwMode="auto">
          <a:xfrm>
            <a:off x="5214462" y="4617340"/>
            <a:ext cx="552926" cy="286232"/>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ja-JP" altLang="en-US" sz="1260">
                <a:latin typeface="+mn-lt"/>
              </a:rPr>
              <a:t>編集</a:t>
            </a:r>
          </a:p>
        </p:txBody>
      </p:sp>
      <p:sp>
        <p:nvSpPr>
          <p:cNvPr id="65596" name="AutoShape 60"/>
          <p:cNvSpPr>
            <a:spLocks noChangeArrowheads="1"/>
          </p:cNvSpPr>
          <p:nvPr/>
        </p:nvSpPr>
        <p:spPr bwMode="auto">
          <a:xfrm>
            <a:off x="6434617" y="4547330"/>
            <a:ext cx="675798" cy="388620"/>
          </a:xfrm>
          <a:prstGeom prst="roundRect">
            <a:avLst>
              <a:gd name="adj" fmla="val 16667"/>
            </a:avLst>
          </a:prstGeom>
          <a:solidFill>
            <a:srgbClr val="EAEAEA"/>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1620"/>
          </a:p>
        </p:txBody>
      </p:sp>
      <p:sp>
        <p:nvSpPr>
          <p:cNvPr id="65597" name="Text Box 61"/>
          <p:cNvSpPr txBox="1">
            <a:spLocks noChangeArrowheads="1"/>
          </p:cNvSpPr>
          <p:nvPr/>
        </p:nvSpPr>
        <p:spPr bwMode="auto">
          <a:xfrm>
            <a:off x="6511767" y="4623055"/>
            <a:ext cx="575786" cy="286232"/>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ja-JP" altLang="en-US" sz="1260">
                <a:latin typeface="+mn-lt"/>
              </a:rPr>
              <a:t>調整</a:t>
            </a:r>
          </a:p>
        </p:txBody>
      </p:sp>
      <p:sp>
        <p:nvSpPr>
          <p:cNvPr id="65598" name="Line 62"/>
          <p:cNvSpPr>
            <a:spLocks noChangeShapeType="1"/>
          </p:cNvSpPr>
          <p:nvPr/>
        </p:nvSpPr>
        <p:spPr bwMode="auto">
          <a:xfrm flipH="1">
            <a:off x="5274470" y="5828919"/>
            <a:ext cx="8573" cy="270035"/>
          </a:xfrm>
          <a:prstGeom prst="line">
            <a:avLst/>
          </a:prstGeom>
          <a:noFill/>
          <a:ln w="57150">
            <a:solidFill>
              <a:schemeClr val="bg1">
                <a:lumMod val="5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20"/>
          </a:p>
        </p:txBody>
      </p:sp>
      <p:sp>
        <p:nvSpPr>
          <p:cNvPr id="65599" name="Text Box 63"/>
          <p:cNvSpPr txBox="1">
            <a:spLocks noChangeArrowheads="1"/>
          </p:cNvSpPr>
          <p:nvPr/>
        </p:nvSpPr>
        <p:spPr bwMode="auto">
          <a:xfrm>
            <a:off x="7564964" y="3437996"/>
            <a:ext cx="1929793" cy="2862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ja-JP" altLang="en-US" sz="1260" dirty="0">
                <a:latin typeface="+mn-lt"/>
              </a:rPr>
              <a:t>キャラクターリスト</a:t>
            </a:r>
            <a:r>
              <a:rPr lang="en-US" altLang="ja-JP" sz="1260" dirty="0">
                <a:latin typeface="+mn-lt"/>
              </a:rPr>
              <a:t>/</a:t>
            </a:r>
            <a:r>
              <a:rPr lang="ja-JP" altLang="en-US" sz="1260" dirty="0">
                <a:latin typeface="+mn-lt"/>
              </a:rPr>
              <a:t>シート</a:t>
            </a:r>
          </a:p>
        </p:txBody>
      </p:sp>
      <p:sp>
        <p:nvSpPr>
          <p:cNvPr id="65600" name="Text Box 64"/>
          <p:cNvSpPr txBox="1">
            <a:spLocks noChangeArrowheads="1"/>
          </p:cNvSpPr>
          <p:nvPr/>
        </p:nvSpPr>
        <p:spPr bwMode="auto">
          <a:xfrm>
            <a:off x="7567614" y="5273137"/>
            <a:ext cx="1639132" cy="2862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ja-JP" altLang="en-US" sz="1260" dirty="0">
                <a:latin typeface="+mn-lt"/>
              </a:rPr>
              <a:t>公開ウインドウシート</a:t>
            </a:r>
          </a:p>
        </p:txBody>
      </p:sp>
      <p:sp>
        <p:nvSpPr>
          <p:cNvPr id="65601" name="Line 65"/>
          <p:cNvSpPr>
            <a:spLocks noChangeShapeType="1"/>
          </p:cNvSpPr>
          <p:nvPr/>
        </p:nvSpPr>
        <p:spPr bwMode="auto">
          <a:xfrm flipV="1">
            <a:off x="7478554" y="4741282"/>
            <a:ext cx="1296144" cy="0"/>
          </a:xfrm>
          <a:prstGeom prst="line">
            <a:avLst/>
          </a:prstGeom>
          <a:noFill/>
          <a:ln w="57150">
            <a:solidFill>
              <a:schemeClr val="bg1">
                <a:lumMod val="5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20"/>
          </a:p>
        </p:txBody>
      </p:sp>
      <p:sp>
        <p:nvSpPr>
          <p:cNvPr id="65602" name="Line 66"/>
          <p:cNvSpPr>
            <a:spLocks noChangeShapeType="1"/>
          </p:cNvSpPr>
          <p:nvPr/>
        </p:nvSpPr>
        <p:spPr bwMode="auto">
          <a:xfrm flipH="1" flipV="1">
            <a:off x="7479030" y="1758412"/>
            <a:ext cx="251460" cy="8573"/>
          </a:xfrm>
          <a:prstGeom prst="line">
            <a:avLst/>
          </a:prstGeom>
          <a:noFill/>
          <a:ln w="57150">
            <a:solidFill>
              <a:schemeClr val="bg1">
                <a:lumMod val="50000"/>
              </a:schemeClr>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20"/>
          </a:p>
        </p:txBody>
      </p:sp>
      <p:sp>
        <p:nvSpPr>
          <p:cNvPr id="65603" name="Text Box 67"/>
          <p:cNvSpPr txBox="1">
            <a:spLocks noChangeArrowheads="1"/>
          </p:cNvSpPr>
          <p:nvPr/>
        </p:nvSpPr>
        <p:spPr bwMode="auto">
          <a:xfrm>
            <a:off x="7938589" y="1351218"/>
            <a:ext cx="406265" cy="1180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ja-JP" altLang="en-US" sz="1440">
                <a:latin typeface="+mn-lt"/>
              </a:rPr>
              <a:t>基本設定集</a:t>
            </a:r>
          </a:p>
        </p:txBody>
      </p:sp>
      <p:sp>
        <p:nvSpPr>
          <p:cNvPr id="65604" name="Line 68"/>
          <p:cNvSpPr>
            <a:spLocks noChangeShapeType="1"/>
          </p:cNvSpPr>
          <p:nvPr/>
        </p:nvSpPr>
        <p:spPr bwMode="auto">
          <a:xfrm flipH="1">
            <a:off x="9449280" y="2712816"/>
            <a:ext cx="2857" cy="297180"/>
          </a:xfrm>
          <a:prstGeom prst="line">
            <a:avLst/>
          </a:prstGeom>
          <a:noFill/>
          <a:ln w="57150">
            <a:solidFill>
              <a:schemeClr val="bg1">
                <a:lumMod val="5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20"/>
          </a:p>
        </p:txBody>
      </p:sp>
      <p:sp>
        <p:nvSpPr>
          <p:cNvPr id="65605" name="Line 69"/>
          <p:cNvSpPr>
            <a:spLocks noChangeShapeType="1"/>
          </p:cNvSpPr>
          <p:nvPr/>
        </p:nvSpPr>
        <p:spPr bwMode="auto">
          <a:xfrm>
            <a:off x="9260684" y="2689956"/>
            <a:ext cx="2857" cy="325756"/>
          </a:xfrm>
          <a:prstGeom prst="line">
            <a:avLst/>
          </a:prstGeom>
          <a:noFill/>
          <a:ln w="57150">
            <a:solidFill>
              <a:schemeClr val="bg1">
                <a:lumMod val="50000"/>
              </a:schemeClr>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20"/>
          </a:p>
        </p:txBody>
      </p:sp>
      <p:sp>
        <p:nvSpPr>
          <p:cNvPr id="65606" name="Line 70"/>
          <p:cNvSpPr>
            <a:spLocks noChangeShapeType="1"/>
          </p:cNvSpPr>
          <p:nvPr/>
        </p:nvSpPr>
        <p:spPr bwMode="auto">
          <a:xfrm flipH="1">
            <a:off x="5277328" y="3622928"/>
            <a:ext cx="8573" cy="258605"/>
          </a:xfrm>
          <a:prstGeom prst="line">
            <a:avLst/>
          </a:prstGeom>
          <a:noFill/>
          <a:ln w="57150">
            <a:solidFill>
              <a:schemeClr val="bg1">
                <a:lumMod val="5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20"/>
          </a:p>
        </p:txBody>
      </p:sp>
      <p:sp>
        <p:nvSpPr>
          <p:cNvPr id="65607" name="Line 71"/>
          <p:cNvSpPr>
            <a:spLocks noChangeShapeType="1"/>
          </p:cNvSpPr>
          <p:nvPr/>
        </p:nvSpPr>
        <p:spPr bwMode="auto">
          <a:xfrm flipH="1">
            <a:off x="5288756" y="5010246"/>
            <a:ext cx="0" cy="280036"/>
          </a:xfrm>
          <a:prstGeom prst="line">
            <a:avLst/>
          </a:prstGeom>
          <a:noFill/>
          <a:ln w="57150">
            <a:solidFill>
              <a:schemeClr val="bg1">
                <a:lumMod val="5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20"/>
          </a:p>
        </p:txBody>
      </p:sp>
      <p:sp>
        <p:nvSpPr>
          <p:cNvPr id="65608" name="Line 72"/>
          <p:cNvSpPr>
            <a:spLocks noChangeShapeType="1"/>
          </p:cNvSpPr>
          <p:nvPr/>
        </p:nvSpPr>
        <p:spPr bwMode="auto">
          <a:xfrm>
            <a:off x="5270183" y="5911787"/>
            <a:ext cx="3451860" cy="5716"/>
          </a:xfrm>
          <a:prstGeom prst="line">
            <a:avLst/>
          </a:prstGeom>
          <a:noFill/>
          <a:ln w="57150">
            <a:solidFill>
              <a:schemeClr val="bg1">
                <a:lumMod val="5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20"/>
          </a:p>
        </p:txBody>
      </p:sp>
      <p:sp>
        <p:nvSpPr>
          <p:cNvPr id="65609" name="Text Box 73"/>
          <p:cNvSpPr txBox="1">
            <a:spLocks noChangeArrowheads="1"/>
          </p:cNvSpPr>
          <p:nvPr/>
        </p:nvSpPr>
        <p:spPr bwMode="auto">
          <a:xfrm>
            <a:off x="7524846" y="4253992"/>
            <a:ext cx="1214227" cy="258532"/>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ja-JP" altLang="en-US" sz="1080" dirty="0">
                <a:latin typeface="+mn-lt"/>
              </a:rPr>
              <a:t>分析・評価・変更</a:t>
            </a:r>
          </a:p>
        </p:txBody>
      </p:sp>
      <p:sp>
        <p:nvSpPr>
          <p:cNvPr id="65610" name="Text Box 74"/>
          <p:cNvSpPr txBox="1">
            <a:spLocks noChangeArrowheads="1"/>
          </p:cNvSpPr>
          <p:nvPr/>
        </p:nvSpPr>
        <p:spPr bwMode="auto">
          <a:xfrm>
            <a:off x="7531450" y="2752025"/>
            <a:ext cx="1231372" cy="258532"/>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ja-JP" altLang="en-US" sz="1080" dirty="0">
                <a:latin typeface="+mn-lt"/>
              </a:rPr>
              <a:t>分析・評価・変更</a:t>
            </a:r>
          </a:p>
        </p:txBody>
      </p:sp>
      <p:sp>
        <p:nvSpPr>
          <p:cNvPr id="65611" name="Line 75"/>
          <p:cNvSpPr>
            <a:spLocks noChangeShapeType="1"/>
          </p:cNvSpPr>
          <p:nvPr/>
        </p:nvSpPr>
        <p:spPr bwMode="auto">
          <a:xfrm>
            <a:off x="9346148" y="4885945"/>
            <a:ext cx="11430" cy="910115"/>
          </a:xfrm>
          <a:prstGeom prst="line">
            <a:avLst/>
          </a:prstGeom>
          <a:noFill/>
          <a:ln w="57150">
            <a:solidFill>
              <a:srgbClr val="7D7D7D"/>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20"/>
          </a:p>
        </p:txBody>
      </p:sp>
      <p:sp>
        <p:nvSpPr>
          <p:cNvPr id="2" name="スライド番号プレースホルダー 1"/>
          <p:cNvSpPr>
            <a:spLocks noGrp="1"/>
          </p:cNvSpPr>
          <p:nvPr>
            <p:ph type="sldNum" sz="quarter" idx="12"/>
          </p:nvPr>
        </p:nvSpPr>
        <p:spPr>
          <a:xfrm>
            <a:off x="9358745" y="6414539"/>
            <a:ext cx="2743200" cy="365125"/>
          </a:xfrm>
        </p:spPr>
        <p:txBody>
          <a:bodyPr/>
          <a:lstStyle/>
          <a:p>
            <a:fld id="{6EA7D853-91E6-E147-B323-9474D913622C}" type="slidenum">
              <a:rPr lang="ja-JP" altLang="en-US" smtClean="0"/>
              <a:pPr/>
              <a:t>90</a:t>
            </a:fld>
            <a:endParaRPr lang="ja-JP" altLang="en-US" dirty="0"/>
          </a:p>
        </p:txBody>
      </p:sp>
      <p:sp>
        <p:nvSpPr>
          <p:cNvPr id="77" name="Line 70"/>
          <p:cNvSpPr>
            <a:spLocks noChangeShapeType="1"/>
          </p:cNvSpPr>
          <p:nvPr/>
        </p:nvSpPr>
        <p:spPr bwMode="auto">
          <a:xfrm flipH="1">
            <a:off x="5300839" y="2272090"/>
            <a:ext cx="8573" cy="258605"/>
          </a:xfrm>
          <a:prstGeom prst="line">
            <a:avLst/>
          </a:prstGeom>
          <a:noFill/>
          <a:ln w="57150">
            <a:solidFill>
              <a:schemeClr val="bg1">
                <a:lumMod val="5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20"/>
          </a:p>
        </p:txBody>
      </p:sp>
      <p:sp>
        <p:nvSpPr>
          <p:cNvPr id="3" name="テキスト ボックス 2"/>
          <p:cNvSpPr txBox="1"/>
          <p:nvPr/>
        </p:nvSpPr>
        <p:spPr>
          <a:xfrm>
            <a:off x="346537" y="6259320"/>
            <a:ext cx="657552" cy="341632"/>
          </a:xfrm>
          <a:prstGeom prst="rect">
            <a:avLst/>
          </a:prstGeom>
          <a:noFill/>
        </p:spPr>
        <p:txBody>
          <a:bodyPr wrap="none" rtlCol="0">
            <a:spAutoFit/>
          </a:bodyPr>
          <a:lstStyle/>
          <a:p>
            <a:r>
              <a:rPr lang="ja-JP" altLang="en-US" sz="1620" dirty="0"/>
              <a:t>図</a:t>
            </a:r>
            <a:r>
              <a:rPr lang="en-US" altLang="ja-JP" sz="1620" dirty="0"/>
              <a:t>4.7</a:t>
            </a:r>
            <a:endParaRPr lang="ja-JP" altLang="en-US" sz="1620" dirty="0"/>
          </a:p>
        </p:txBody>
      </p:sp>
      <p:sp>
        <p:nvSpPr>
          <p:cNvPr id="4" name="テキスト ボックス 3">
            <a:extLst>
              <a:ext uri="{FF2B5EF4-FFF2-40B4-BE49-F238E27FC236}">
                <a16:creationId xmlns:a16="http://schemas.microsoft.com/office/drawing/2014/main" id="{6EED5514-9BC4-4DD3-9599-88633F6A7708}"/>
              </a:ext>
            </a:extLst>
          </p:cNvPr>
          <p:cNvSpPr txBox="1"/>
          <p:nvPr/>
        </p:nvSpPr>
        <p:spPr>
          <a:xfrm>
            <a:off x="549605" y="368385"/>
            <a:ext cx="6208751" cy="523220"/>
          </a:xfrm>
          <a:prstGeom prst="rect">
            <a:avLst/>
          </a:prstGeom>
          <a:noFill/>
        </p:spPr>
        <p:txBody>
          <a:bodyPr wrap="none" rtlCol="0">
            <a:spAutoFit/>
          </a:bodyPr>
          <a:lstStyle/>
          <a:p>
            <a:r>
              <a:rPr lang="ja-JP" altLang="en-US" sz="2800" dirty="0"/>
              <a:t>キャラクターメイキングのための</a:t>
            </a:r>
            <a:r>
              <a:rPr lang="en-US" altLang="ja-JP" sz="2800" dirty="0"/>
              <a:t>DREAM</a:t>
            </a:r>
            <a:endParaRPr kumimoji="1" lang="ja-JP" altLang="en-US" sz="2800" dirty="0"/>
          </a:p>
        </p:txBody>
      </p:sp>
      <p:sp>
        <p:nvSpPr>
          <p:cNvPr id="80" name="テキスト ボックス 1">
            <a:extLst>
              <a:ext uri="{FF2B5EF4-FFF2-40B4-BE49-F238E27FC236}">
                <a16:creationId xmlns:a16="http://schemas.microsoft.com/office/drawing/2014/main" id="{B663BA5A-111C-4E39-818A-4372F2FC0871}"/>
              </a:ext>
            </a:extLst>
          </p:cNvPr>
          <p:cNvSpPr txBox="1">
            <a:spLocks noChangeArrowheads="1"/>
          </p:cNvSpPr>
          <p:nvPr/>
        </p:nvSpPr>
        <p:spPr bwMode="auto">
          <a:xfrm>
            <a:off x="151554" y="64558"/>
            <a:ext cx="8643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b="1" dirty="0">
                <a:solidFill>
                  <a:srgbClr val="C00000"/>
                </a:solidFill>
                <a:latin typeface="+mn-lt"/>
              </a:rPr>
              <a:t>2010</a:t>
            </a:r>
            <a:endParaRPr lang="ja-JP" altLang="en-US" sz="2400" dirty="0">
              <a:latin typeface="+mn-lt"/>
            </a:endParaRPr>
          </a:p>
        </p:txBody>
      </p:sp>
      <p:sp>
        <p:nvSpPr>
          <p:cNvPr id="81" name="正方形/長方形 80">
            <a:extLst>
              <a:ext uri="{FF2B5EF4-FFF2-40B4-BE49-F238E27FC236}">
                <a16:creationId xmlns:a16="http://schemas.microsoft.com/office/drawing/2014/main" id="{794F140E-878E-4D45-B09B-7C0ECB7342D0}"/>
              </a:ext>
            </a:extLst>
          </p:cNvPr>
          <p:cNvSpPr/>
          <p:nvPr/>
        </p:nvSpPr>
        <p:spPr>
          <a:xfrm>
            <a:off x="7408301" y="159549"/>
            <a:ext cx="4605043" cy="461665"/>
          </a:xfrm>
          <a:prstGeom prst="rect">
            <a:avLst/>
          </a:prstGeom>
        </p:spPr>
        <p:txBody>
          <a:bodyPr wrap="square">
            <a:spAutoFit/>
          </a:bodyPr>
          <a:lstStyle/>
          <a:p>
            <a:r>
              <a:rPr lang="ja-JP" altLang="en-US" sz="1200" dirty="0"/>
              <a:t>金子 満，近藤邦雄，キャラクターメイキングの黄金則，</a:t>
            </a:r>
            <a:r>
              <a:rPr lang="en-US" altLang="ja-JP" sz="1200" dirty="0">
                <a:solidFill>
                  <a:srgbClr val="FF0000"/>
                </a:solidFill>
              </a:rPr>
              <a:t>2010</a:t>
            </a:r>
          </a:p>
          <a:p>
            <a:r>
              <a:rPr lang="ja-JP" altLang="en-US" sz="1200" dirty="0"/>
              <a:t>近藤邦雄，三上浩司，コンテンツクリエーション，</a:t>
            </a:r>
            <a:r>
              <a:rPr lang="en-US" altLang="ja-JP" sz="1200" dirty="0">
                <a:solidFill>
                  <a:srgbClr val="FF0000"/>
                </a:solidFill>
              </a:rPr>
              <a:t>2014</a:t>
            </a:r>
            <a:endParaRPr lang="ja-JP" altLang="en-US" sz="1200" dirty="0"/>
          </a:p>
        </p:txBody>
      </p:sp>
      <p:sp>
        <p:nvSpPr>
          <p:cNvPr id="82" name="太陽 81">
            <a:extLst>
              <a:ext uri="{FF2B5EF4-FFF2-40B4-BE49-F238E27FC236}">
                <a16:creationId xmlns:a16="http://schemas.microsoft.com/office/drawing/2014/main" id="{9E6AEDD0-C17C-428B-840C-B9AFADA09BD5}"/>
              </a:ext>
            </a:extLst>
          </p:cNvPr>
          <p:cNvSpPr/>
          <p:nvPr/>
        </p:nvSpPr>
        <p:spPr>
          <a:xfrm>
            <a:off x="11106912" y="613981"/>
            <a:ext cx="914400" cy="914400"/>
          </a:xfrm>
          <a:prstGeom prst="su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85889864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タイトル 1">
            <a:extLst>
              <a:ext uri="{FF2B5EF4-FFF2-40B4-BE49-F238E27FC236}">
                <a16:creationId xmlns:a16="http://schemas.microsoft.com/office/drawing/2014/main" id="{A3FAAA66-CA63-43E6-9E8C-E580DE9A222B}"/>
              </a:ext>
            </a:extLst>
          </p:cNvPr>
          <p:cNvSpPr>
            <a:spLocks noGrp="1"/>
          </p:cNvSpPr>
          <p:nvPr>
            <p:ph type="title"/>
          </p:nvPr>
        </p:nvSpPr>
        <p:spPr>
          <a:xfrm>
            <a:off x="2063750" y="325438"/>
            <a:ext cx="8229600" cy="1143000"/>
          </a:xfrm>
        </p:spPr>
        <p:txBody>
          <a:bodyPr/>
          <a:lstStyle/>
          <a:p>
            <a:pPr algn="ctr"/>
            <a:r>
              <a:rPr lang="en-US" altLang="ja-JP" dirty="0"/>
              <a:t>Character Making Research</a:t>
            </a:r>
            <a:endParaRPr lang="ja-JP" altLang="en-US" dirty="0"/>
          </a:p>
        </p:txBody>
      </p:sp>
      <p:sp>
        <p:nvSpPr>
          <p:cNvPr id="5" name="円/楕円 4">
            <a:extLst>
              <a:ext uri="{FF2B5EF4-FFF2-40B4-BE49-F238E27FC236}">
                <a16:creationId xmlns:a16="http://schemas.microsoft.com/office/drawing/2014/main" id="{E4CBC4E4-085B-4FD1-8E7B-26195C2899A8}"/>
              </a:ext>
            </a:extLst>
          </p:cNvPr>
          <p:cNvSpPr/>
          <p:nvPr/>
        </p:nvSpPr>
        <p:spPr>
          <a:xfrm>
            <a:off x="3900488" y="1468438"/>
            <a:ext cx="4176712" cy="2952750"/>
          </a:xfrm>
          <a:prstGeom prst="ellipse">
            <a:avLst/>
          </a:prstGeom>
          <a:solidFill>
            <a:srgbClr val="4F81BD">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4000" dirty="0">
                <a:solidFill>
                  <a:schemeClr val="tx1"/>
                </a:solidFill>
              </a:rPr>
              <a:t>Scrapbook</a:t>
            </a:r>
          </a:p>
          <a:p>
            <a:pPr algn="ctr">
              <a:defRPr/>
            </a:pPr>
            <a:r>
              <a:rPr lang="en-US" altLang="ja-JP" sz="3200" dirty="0">
                <a:solidFill>
                  <a:schemeClr val="tx1"/>
                </a:solidFill>
              </a:rPr>
              <a:t>Database</a:t>
            </a:r>
            <a:endParaRPr lang="ja-JP" altLang="en-US" sz="3200" dirty="0">
              <a:solidFill>
                <a:schemeClr val="tx1"/>
              </a:solidFill>
            </a:endParaRPr>
          </a:p>
        </p:txBody>
      </p:sp>
      <p:sp>
        <p:nvSpPr>
          <p:cNvPr id="6" name="円/楕円 5">
            <a:extLst>
              <a:ext uri="{FF2B5EF4-FFF2-40B4-BE49-F238E27FC236}">
                <a16:creationId xmlns:a16="http://schemas.microsoft.com/office/drawing/2014/main" id="{FF031A70-AAEF-40D5-A22E-8DEB6A366844}"/>
              </a:ext>
            </a:extLst>
          </p:cNvPr>
          <p:cNvSpPr/>
          <p:nvPr/>
        </p:nvSpPr>
        <p:spPr>
          <a:xfrm>
            <a:off x="2208214" y="3500438"/>
            <a:ext cx="4175125" cy="2952750"/>
          </a:xfrm>
          <a:prstGeom prst="ellipse">
            <a:avLst/>
          </a:prstGeom>
          <a:solidFill>
            <a:srgbClr val="92D050">
              <a:alpha val="4902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4000" dirty="0">
                <a:solidFill>
                  <a:schemeClr val="tx1"/>
                </a:solidFill>
              </a:rPr>
              <a:t>Character Modeling </a:t>
            </a:r>
            <a:r>
              <a:rPr lang="en-US" altLang="ja-JP" sz="2800" dirty="0">
                <a:solidFill>
                  <a:schemeClr val="tx1"/>
                </a:solidFill>
              </a:rPr>
              <a:t>(2D,3D)</a:t>
            </a:r>
          </a:p>
        </p:txBody>
      </p:sp>
      <p:sp>
        <p:nvSpPr>
          <p:cNvPr id="7" name="円/楕円 6">
            <a:extLst>
              <a:ext uri="{FF2B5EF4-FFF2-40B4-BE49-F238E27FC236}">
                <a16:creationId xmlns:a16="http://schemas.microsoft.com/office/drawing/2014/main" id="{4D32EDF9-C9CC-497C-B183-2BFD747A08DE}"/>
              </a:ext>
            </a:extLst>
          </p:cNvPr>
          <p:cNvSpPr/>
          <p:nvPr/>
        </p:nvSpPr>
        <p:spPr>
          <a:xfrm>
            <a:off x="5664201" y="3500438"/>
            <a:ext cx="4176713" cy="2952750"/>
          </a:xfrm>
          <a:prstGeom prst="ellipse">
            <a:avLst/>
          </a:prstGeom>
          <a:solidFill>
            <a:srgbClr val="FFC000">
              <a:alpha val="50196"/>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4000" dirty="0">
                <a:solidFill>
                  <a:schemeClr val="tx1"/>
                </a:solidFill>
              </a:rPr>
              <a:t>Animation</a:t>
            </a:r>
          </a:p>
          <a:p>
            <a:pPr algn="ctr">
              <a:defRPr/>
            </a:pPr>
            <a:r>
              <a:rPr lang="en-US" altLang="ja-JP" sz="4000" dirty="0">
                <a:solidFill>
                  <a:schemeClr val="tx1"/>
                </a:solidFill>
              </a:rPr>
              <a:t>System</a:t>
            </a:r>
          </a:p>
          <a:p>
            <a:pPr algn="ctr">
              <a:lnSpc>
                <a:spcPts val="3400"/>
              </a:lnSpc>
              <a:defRPr/>
            </a:pPr>
            <a:r>
              <a:rPr lang="en-US" altLang="ja-JP" sz="2000" dirty="0">
                <a:solidFill>
                  <a:schemeClr val="tx1"/>
                </a:solidFill>
                <a:latin typeface="Arial" pitchFamily="34" charset="0"/>
              </a:rPr>
              <a:t>Expression   Action</a:t>
            </a:r>
            <a:r>
              <a:rPr lang="en-US" altLang="ja-JP" sz="4000" dirty="0">
                <a:solidFill>
                  <a:schemeClr val="tx1"/>
                </a:solidFill>
              </a:rPr>
              <a:t>  </a:t>
            </a:r>
            <a:endParaRPr lang="ja-JP" altLang="en-US" sz="4000" dirty="0">
              <a:solidFill>
                <a:schemeClr val="tx1"/>
              </a:solidFill>
            </a:endParaRPr>
          </a:p>
        </p:txBody>
      </p:sp>
      <p:sp>
        <p:nvSpPr>
          <p:cNvPr id="2" name="スライド番号プレースホルダー 1">
            <a:extLst>
              <a:ext uri="{FF2B5EF4-FFF2-40B4-BE49-F238E27FC236}">
                <a16:creationId xmlns:a16="http://schemas.microsoft.com/office/drawing/2014/main" id="{6A56D802-2D18-4155-BC51-F6D222B4F4A6}"/>
              </a:ext>
            </a:extLst>
          </p:cNvPr>
          <p:cNvSpPr>
            <a:spLocks noGrp="1"/>
          </p:cNvSpPr>
          <p:nvPr>
            <p:ph type="sldNum" sz="quarter" idx="12"/>
          </p:nvPr>
        </p:nvSpPr>
        <p:spPr>
          <a:xfrm>
            <a:off x="9358929" y="6388718"/>
            <a:ext cx="2743200" cy="365125"/>
          </a:xfrm>
        </p:spPr>
        <p:txBody>
          <a:bodyPr/>
          <a:lstStyle/>
          <a:p>
            <a:fld id="{011825E6-0B3D-4B55-894C-2300E3F058C0}" type="slidenum">
              <a:rPr kumimoji="1" lang="ja-JP" altLang="en-US" smtClean="0"/>
              <a:t>91</a:t>
            </a:fld>
            <a:endParaRPr kumimoji="1" lang="ja-JP" altLang="en-US"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951858" y="1309956"/>
            <a:ext cx="2317531" cy="4768849"/>
          </a:xfrm>
          <a:prstGeom prst="rect">
            <a:avLst/>
          </a:prstGeom>
          <a:solidFill>
            <a:srgbClr val="FFFFD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Yu Gothic" panose="020F0502020204030204"/>
                <a:ea typeface="Yu Gothic" panose="020B0400000000000000" pitchFamily="50" charset="-128"/>
                <a:cs typeface="+mn-cs"/>
              </a:rPr>
              <a:t>                                          </a:t>
            </a:r>
            <a:endParaRPr kumimoji="1" lang="ja-JP" altLang="en-US" sz="1800" b="0" i="0" u="none" strike="noStrike" kern="1200" cap="none" spc="0" normalizeH="0" baseline="0" noProof="0" dirty="0">
              <a:ln>
                <a:noFill/>
              </a:ln>
              <a:solidFill>
                <a:prstClr val="white"/>
              </a:solidFill>
              <a:effectLst/>
              <a:uLnTx/>
              <a:uFillTx/>
              <a:latin typeface="Yu Gothic" panose="020F0502020204030204"/>
              <a:ea typeface="Yu Gothic" panose="020B0400000000000000" pitchFamily="50" charset="-128"/>
              <a:cs typeface="+mn-cs"/>
            </a:endParaRPr>
          </a:p>
        </p:txBody>
      </p:sp>
      <p:sp>
        <p:nvSpPr>
          <p:cNvPr id="5" name="正方形/長方形 4"/>
          <p:cNvSpPr/>
          <p:nvPr/>
        </p:nvSpPr>
        <p:spPr>
          <a:xfrm>
            <a:off x="2082800" y="1514743"/>
            <a:ext cx="2041525" cy="627062"/>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Yu Gothic" panose="020F0502020204030204"/>
                <a:ea typeface="Yu Gothic" panose="020B0400000000000000" pitchFamily="50" charset="-128"/>
                <a:cs typeface="+mn-cs"/>
              </a:rPr>
              <a:t>キャラクター収集</a:t>
            </a:r>
          </a:p>
        </p:txBody>
      </p:sp>
      <p:sp>
        <p:nvSpPr>
          <p:cNvPr id="6" name="正方形/長方形 5"/>
          <p:cNvSpPr/>
          <p:nvPr/>
        </p:nvSpPr>
        <p:spPr>
          <a:xfrm>
            <a:off x="2048029" y="3459430"/>
            <a:ext cx="2111221" cy="620713"/>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Yu Gothic" panose="020F0502020204030204"/>
                <a:ea typeface="Yu Gothic" panose="020B0400000000000000" pitchFamily="50" charset="-128"/>
                <a:cs typeface="+mn-cs"/>
              </a:rPr>
              <a:t>分析と分類</a:t>
            </a:r>
            <a:endParaRPr kumimoji="1" lang="en-US" altLang="ja-JP" sz="1800" b="0" i="0" u="none" strike="noStrike" kern="1200" cap="none" spc="0" normalizeH="0" baseline="0" noProof="0" dirty="0">
              <a:ln>
                <a:noFill/>
              </a:ln>
              <a:solidFill>
                <a:prstClr val="black"/>
              </a:solidFill>
              <a:effectLst/>
              <a:uLnTx/>
              <a:uFillTx/>
              <a:latin typeface="Yu Gothic" panose="020F0502020204030204"/>
              <a:ea typeface="Yu Gothic" panose="020B0400000000000000" pitchFamily="50" charset="-128"/>
              <a:cs typeface="+mn-cs"/>
            </a:endParaRPr>
          </a:p>
        </p:txBody>
      </p:sp>
      <p:sp>
        <p:nvSpPr>
          <p:cNvPr id="7" name="下矢印 6"/>
          <p:cNvSpPr/>
          <p:nvPr/>
        </p:nvSpPr>
        <p:spPr>
          <a:xfrm>
            <a:off x="2897188" y="2572018"/>
            <a:ext cx="482600" cy="477837"/>
          </a:xfrm>
          <a:prstGeom prst="downArrow">
            <a:avLst/>
          </a:prstGeom>
          <a:solidFill>
            <a:srgbClr val="DDD9C3"/>
          </a:solidFill>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Yu Gothic" panose="020F0502020204030204"/>
              <a:ea typeface="Yu Gothic" panose="020B0400000000000000" pitchFamily="50" charset="-128"/>
              <a:cs typeface="+mn-cs"/>
            </a:endParaRPr>
          </a:p>
        </p:txBody>
      </p:sp>
      <p:sp>
        <p:nvSpPr>
          <p:cNvPr id="29700" name="テキスト ボックス 12"/>
          <p:cNvSpPr txBox="1">
            <a:spLocks noChangeArrowheads="1"/>
          </p:cNvSpPr>
          <p:nvPr/>
        </p:nvSpPr>
        <p:spPr bwMode="auto">
          <a:xfrm>
            <a:off x="2517775" y="927368"/>
            <a:ext cx="11080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charset="0"/>
              <a:buChar char="•"/>
              <a:defRPr kumimoji="1" sz="2800">
                <a:solidFill>
                  <a:schemeClr val="tx1"/>
                </a:solidFill>
                <a:latin typeface="Yu Gothic" charset="-128"/>
                <a:ea typeface="Yu Gothic" charset="-128"/>
                <a:cs typeface="Yu Gothic" charset="-128"/>
              </a:defRPr>
            </a:lvl1pPr>
            <a:lvl2pPr marL="742950" indent="-285750">
              <a:lnSpc>
                <a:spcPct val="90000"/>
              </a:lnSpc>
              <a:spcBef>
                <a:spcPts val="500"/>
              </a:spcBef>
              <a:buFont typeface="Arial" charset="0"/>
              <a:buChar char="•"/>
              <a:defRPr kumimoji="1" sz="2400">
                <a:solidFill>
                  <a:schemeClr val="tx1"/>
                </a:solidFill>
                <a:latin typeface="Yu Gothic" charset="-128"/>
                <a:ea typeface="Yu Gothic" charset="-128"/>
                <a:cs typeface="Yu Gothic" charset="-128"/>
              </a:defRPr>
            </a:lvl2pPr>
            <a:lvl3pPr marL="1143000" indent="-228600">
              <a:lnSpc>
                <a:spcPct val="90000"/>
              </a:lnSpc>
              <a:spcBef>
                <a:spcPts val="500"/>
              </a:spcBef>
              <a:buFont typeface="Arial" charset="0"/>
              <a:buChar char="•"/>
              <a:defRPr kumimoji="1" sz="2000">
                <a:solidFill>
                  <a:schemeClr val="tx1"/>
                </a:solidFill>
                <a:latin typeface="Yu Gothic" charset="-128"/>
                <a:ea typeface="Yu Gothic" charset="-128"/>
                <a:cs typeface="Yu Gothic" charset="-128"/>
              </a:defRPr>
            </a:lvl3pPr>
            <a:lvl4pPr marL="1600200" indent="-228600">
              <a:lnSpc>
                <a:spcPct val="90000"/>
              </a:lnSpc>
              <a:spcBef>
                <a:spcPts val="500"/>
              </a:spcBef>
              <a:buFont typeface="Arial" charset="0"/>
              <a:buChar char="•"/>
              <a:defRPr kumimoji="1">
                <a:solidFill>
                  <a:schemeClr val="tx1"/>
                </a:solidFill>
                <a:latin typeface="Yu Gothic" charset="-128"/>
                <a:ea typeface="Yu Gothic" charset="-128"/>
                <a:cs typeface="Yu Gothic" charset="-128"/>
              </a:defRPr>
            </a:lvl4pPr>
            <a:lvl5pPr marL="2057400" indent="-228600">
              <a:lnSpc>
                <a:spcPct val="90000"/>
              </a:lnSpc>
              <a:spcBef>
                <a:spcPts val="500"/>
              </a:spcBef>
              <a:buFont typeface="Arial" charset="0"/>
              <a:buChar char="•"/>
              <a:defRPr kumimoji="1">
                <a:solidFill>
                  <a:schemeClr val="tx1"/>
                </a:solidFill>
                <a:latin typeface="Yu Gothic" charset="-128"/>
                <a:ea typeface="Yu Gothic" charset="-128"/>
                <a:cs typeface="Yu Gothic" charset="-128"/>
              </a:defRPr>
            </a:lvl5pPr>
            <a:lvl6pPr marL="2514600" indent="-228600" eaLnBrk="0" fontAlgn="base" hangingPunct="0">
              <a:lnSpc>
                <a:spcPct val="90000"/>
              </a:lnSpc>
              <a:spcBef>
                <a:spcPts val="500"/>
              </a:spcBef>
              <a:spcAft>
                <a:spcPct val="0"/>
              </a:spcAft>
              <a:buFont typeface="Arial" charset="0"/>
              <a:buChar char="•"/>
              <a:defRPr kumimoji="1">
                <a:solidFill>
                  <a:schemeClr val="tx1"/>
                </a:solidFill>
                <a:latin typeface="Yu Gothic" charset="-128"/>
                <a:ea typeface="Yu Gothic" charset="-128"/>
                <a:cs typeface="Yu Gothic" charset="-128"/>
              </a:defRPr>
            </a:lvl6pPr>
            <a:lvl7pPr marL="2971800" indent="-228600" eaLnBrk="0" fontAlgn="base" hangingPunct="0">
              <a:lnSpc>
                <a:spcPct val="90000"/>
              </a:lnSpc>
              <a:spcBef>
                <a:spcPts val="500"/>
              </a:spcBef>
              <a:spcAft>
                <a:spcPct val="0"/>
              </a:spcAft>
              <a:buFont typeface="Arial" charset="0"/>
              <a:buChar char="•"/>
              <a:defRPr kumimoji="1">
                <a:solidFill>
                  <a:schemeClr val="tx1"/>
                </a:solidFill>
                <a:latin typeface="Yu Gothic" charset="-128"/>
                <a:ea typeface="Yu Gothic" charset="-128"/>
                <a:cs typeface="Yu Gothic" charset="-128"/>
              </a:defRPr>
            </a:lvl7pPr>
            <a:lvl8pPr marL="3429000" indent="-228600" eaLnBrk="0" fontAlgn="base" hangingPunct="0">
              <a:lnSpc>
                <a:spcPct val="90000"/>
              </a:lnSpc>
              <a:spcBef>
                <a:spcPts val="500"/>
              </a:spcBef>
              <a:spcAft>
                <a:spcPct val="0"/>
              </a:spcAft>
              <a:buFont typeface="Arial" charset="0"/>
              <a:buChar char="•"/>
              <a:defRPr kumimoji="1">
                <a:solidFill>
                  <a:schemeClr val="tx1"/>
                </a:solidFill>
                <a:latin typeface="Yu Gothic" charset="-128"/>
                <a:ea typeface="Yu Gothic" charset="-128"/>
                <a:cs typeface="Yu Gothic" charset="-128"/>
              </a:defRPr>
            </a:lvl8pPr>
            <a:lvl9pPr marL="3886200" indent="-228600" eaLnBrk="0" fontAlgn="base" hangingPunct="0">
              <a:lnSpc>
                <a:spcPct val="90000"/>
              </a:lnSpc>
              <a:spcBef>
                <a:spcPts val="500"/>
              </a:spcBef>
              <a:spcAft>
                <a:spcPct val="0"/>
              </a:spcAft>
              <a:buFont typeface="Arial" charset="0"/>
              <a:buChar char="•"/>
              <a:defRPr kumimoji="1">
                <a:solidFill>
                  <a:schemeClr val="tx1"/>
                </a:solidFill>
                <a:latin typeface="Yu Gothic" charset="-128"/>
                <a:ea typeface="Yu Gothic" charset="-128"/>
                <a:cs typeface="Yu 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形式知化</a:t>
            </a:r>
            <a:endParaRPr kumimoji="1" lang="en-US" altLang="ja-JP" sz="1800" b="1" i="0" u="none" strike="noStrike" kern="1200" cap="none" spc="0" normalizeH="0" baseline="0" noProof="0" dirty="0">
              <a:ln>
                <a:noFill/>
              </a:ln>
              <a:solidFill>
                <a:prstClr val="black"/>
              </a:solidFill>
              <a:effectLst/>
              <a:uLnTx/>
              <a:uFillTx/>
              <a:latin typeface="源柔ゴシック Normal" panose="020B0202020203020207" pitchFamily="50" charset="-128"/>
              <a:ea typeface="源柔ゴシック Normal" panose="020B0202020203020207" pitchFamily="50" charset="-128"/>
              <a:cs typeface="源柔ゴシック Normal" panose="020B0202020203020207" pitchFamily="50" charset="-128"/>
            </a:endParaRPr>
          </a:p>
        </p:txBody>
      </p:sp>
      <p:sp>
        <p:nvSpPr>
          <p:cNvPr id="29701" name="テキスト ボックス 14"/>
          <p:cNvSpPr txBox="1">
            <a:spLocks noChangeArrowheads="1"/>
          </p:cNvSpPr>
          <p:nvPr/>
        </p:nvSpPr>
        <p:spPr bwMode="auto">
          <a:xfrm>
            <a:off x="7539038" y="909905"/>
            <a:ext cx="203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charset="0"/>
              <a:buChar char="•"/>
              <a:defRPr kumimoji="1" sz="2800">
                <a:solidFill>
                  <a:schemeClr val="tx1"/>
                </a:solidFill>
                <a:latin typeface="Yu Gothic" charset="-128"/>
                <a:ea typeface="Yu Gothic" charset="-128"/>
                <a:cs typeface="Yu Gothic" charset="-128"/>
              </a:defRPr>
            </a:lvl1pPr>
            <a:lvl2pPr marL="742950" indent="-285750">
              <a:lnSpc>
                <a:spcPct val="90000"/>
              </a:lnSpc>
              <a:spcBef>
                <a:spcPts val="500"/>
              </a:spcBef>
              <a:buFont typeface="Arial" charset="0"/>
              <a:buChar char="•"/>
              <a:defRPr kumimoji="1" sz="2400">
                <a:solidFill>
                  <a:schemeClr val="tx1"/>
                </a:solidFill>
                <a:latin typeface="Yu Gothic" charset="-128"/>
                <a:ea typeface="Yu Gothic" charset="-128"/>
                <a:cs typeface="Yu Gothic" charset="-128"/>
              </a:defRPr>
            </a:lvl2pPr>
            <a:lvl3pPr marL="1143000" indent="-228600">
              <a:lnSpc>
                <a:spcPct val="90000"/>
              </a:lnSpc>
              <a:spcBef>
                <a:spcPts val="500"/>
              </a:spcBef>
              <a:buFont typeface="Arial" charset="0"/>
              <a:buChar char="•"/>
              <a:defRPr kumimoji="1" sz="2000">
                <a:solidFill>
                  <a:schemeClr val="tx1"/>
                </a:solidFill>
                <a:latin typeface="Yu Gothic" charset="-128"/>
                <a:ea typeface="Yu Gothic" charset="-128"/>
                <a:cs typeface="Yu Gothic" charset="-128"/>
              </a:defRPr>
            </a:lvl3pPr>
            <a:lvl4pPr marL="1600200" indent="-228600">
              <a:lnSpc>
                <a:spcPct val="90000"/>
              </a:lnSpc>
              <a:spcBef>
                <a:spcPts val="500"/>
              </a:spcBef>
              <a:buFont typeface="Arial" charset="0"/>
              <a:buChar char="•"/>
              <a:defRPr kumimoji="1">
                <a:solidFill>
                  <a:schemeClr val="tx1"/>
                </a:solidFill>
                <a:latin typeface="Yu Gothic" charset="-128"/>
                <a:ea typeface="Yu Gothic" charset="-128"/>
                <a:cs typeface="Yu Gothic" charset="-128"/>
              </a:defRPr>
            </a:lvl4pPr>
            <a:lvl5pPr marL="2057400" indent="-228600">
              <a:lnSpc>
                <a:spcPct val="90000"/>
              </a:lnSpc>
              <a:spcBef>
                <a:spcPts val="500"/>
              </a:spcBef>
              <a:buFont typeface="Arial" charset="0"/>
              <a:buChar char="•"/>
              <a:defRPr kumimoji="1">
                <a:solidFill>
                  <a:schemeClr val="tx1"/>
                </a:solidFill>
                <a:latin typeface="Yu Gothic" charset="-128"/>
                <a:ea typeface="Yu Gothic" charset="-128"/>
                <a:cs typeface="Yu Gothic" charset="-128"/>
              </a:defRPr>
            </a:lvl5pPr>
            <a:lvl6pPr marL="2514600" indent="-228600" eaLnBrk="0" fontAlgn="base" hangingPunct="0">
              <a:lnSpc>
                <a:spcPct val="90000"/>
              </a:lnSpc>
              <a:spcBef>
                <a:spcPts val="500"/>
              </a:spcBef>
              <a:spcAft>
                <a:spcPct val="0"/>
              </a:spcAft>
              <a:buFont typeface="Arial" charset="0"/>
              <a:buChar char="•"/>
              <a:defRPr kumimoji="1">
                <a:solidFill>
                  <a:schemeClr val="tx1"/>
                </a:solidFill>
                <a:latin typeface="Yu Gothic" charset="-128"/>
                <a:ea typeface="Yu Gothic" charset="-128"/>
                <a:cs typeface="Yu Gothic" charset="-128"/>
              </a:defRPr>
            </a:lvl6pPr>
            <a:lvl7pPr marL="2971800" indent="-228600" eaLnBrk="0" fontAlgn="base" hangingPunct="0">
              <a:lnSpc>
                <a:spcPct val="90000"/>
              </a:lnSpc>
              <a:spcBef>
                <a:spcPts val="500"/>
              </a:spcBef>
              <a:spcAft>
                <a:spcPct val="0"/>
              </a:spcAft>
              <a:buFont typeface="Arial" charset="0"/>
              <a:buChar char="•"/>
              <a:defRPr kumimoji="1">
                <a:solidFill>
                  <a:schemeClr val="tx1"/>
                </a:solidFill>
                <a:latin typeface="Yu Gothic" charset="-128"/>
                <a:ea typeface="Yu Gothic" charset="-128"/>
                <a:cs typeface="Yu Gothic" charset="-128"/>
              </a:defRPr>
            </a:lvl7pPr>
            <a:lvl8pPr marL="3429000" indent="-228600" eaLnBrk="0" fontAlgn="base" hangingPunct="0">
              <a:lnSpc>
                <a:spcPct val="90000"/>
              </a:lnSpc>
              <a:spcBef>
                <a:spcPts val="500"/>
              </a:spcBef>
              <a:spcAft>
                <a:spcPct val="0"/>
              </a:spcAft>
              <a:buFont typeface="Arial" charset="0"/>
              <a:buChar char="•"/>
              <a:defRPr kumimoji="1">
                <a:solidFill>
                  <a:schemeClr val="tx1"/>
                </a:solidFill>
                <a:latin typeface="Yu Gothic" charset="-128"/>
                <a:ea typeface="Yu Gothic" charset="-128"/>
                <a:cs typeface="Yu Gothic" charset="-128"/>
              </a:defRPr>
            </a:lvl8pPr>
            <a:lvl9pPr marL="3886200" indent="-228600" eaLnBrk="0" fontAlgn="base" hangingPunct="0">
              <a:lnSpc>
                <a:spcPct val="90000"/>
              </a:lnSpc>
              <a:spcBef>
                <a:spcPts val="500"/>
              </a:spcBef>
              <a:spcAft>
                <a:spcPct val="0"/>
              </a:spcAft>
              <a:buFont typeface="Arial" charset="0"/>
              <a:buChar char="•"/>
              <a:defRPr kumimoji="1">
                <a:solidFill>
                  <a:schemeClr val="tx1"/>
                </a:solidFill>
                <a:latin typeface="Yu Gothic" charset="-128"/>
                <a:ea typeface="Yu Gothic" charset="-128"/>
                <a:cs typeface="Yu 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デザイン原案制作</a:t>
            </a:r>
          </a:p>
        </p:txBody>
      </p:sp>
      <p:sp>
        <p:nvSpPr>
          <p:cNvPr id="11" name="円柱 10"/>
          <p:cNvSpPr/>
          <p:nvPr/>
        </p:nvSpPr>
        <p:spPr>
          <a:xfrm>
            <a:off x="4479925" y="1322655"/>
            <a:ext cx="2630488" cy="4768850"/>
          </a:xfrm>
          <a:prstGeom prst="can">
            <a:avLst>
              <a:gd name="adj" fmla="val 17275"/>
            </a:avLst>
          </a:prstGeom>
          <a:solidFill>
            <a:srgbClr val="EEECE1"/>
          </a:solidFill>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Yu Gothic" panose="020F0502020204030204"/>
              <a:ea typeface="Yu Gothic" panose="020B0400000000000000" pitchFamily="50" charset="-128"/>
              <a:cs typeface="+mn-cs"/>
            </a:endParaRPr>
          </a:p>
        </p:txBody>
      </p:sp>
      <p:sp>
        <p:nvSpPr>
          <p:cNvPr id="29703" name="テキスト ボックス 16"/>
          <p:cNvSpPr txBox="1">
            <a:spLocks noChangeArrowheads="1"/>
          </p:cNvSpPr>
          <p:nvPr/>
        </p:nvSpPr>
        <p:spPr bwMode="auto">
          <a:xfrm>
            <a:off x="1818783" y="283122"/>
            <a:ext cx="85635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charset="0"/>
              <a:buChar char="•"/>
              <a:defRPr kumimoji="1" sz="2800">
                <a:solidFill>
                  <a:schemeClr val="tx1"/>
                </a:solidFill>
                <a:latin typeface="Yu Gothic" charset="-128"/>
                <a:ea typeface="Yu Gothic" charset="-128"/>
                <a:cs typeface="Yu Gothic" charset="-128"/>
              </a:defRPr>
            </a:lvl1pPr>
            <a:lvl2pPr marL="742950" indent="-285750">
              <a:lnSpc>
                <a:spcPct val="90000"/>
              </a:lnSpc>
              <a:spcBef>
                <a:spcPts val="500"/>
              </a:spcBef>
              <a:buFont typeface="Arial" charset="0"/>
              <a:buChar char="•"/>
              <a:defRPr kumimoji="1" sz="2400">
                <a:solidFill>
                  <a:schemeClr val="tx1"/>
                </a:solidFill>
                <a:latin typeface="Yu Gothic" charset="-128"/>
                <a:ea typeface="Yu Gothic" charset="-128"/>
                <a:cs typeface="Yu Gothic" charset="-128"/>
              </a:defRPr>
            </a:lvl2pPr>
            <a:lvl3pPr marL="1143000" indent="-228600">
              <a:lnSpc>
                <a:spcPct val="90000"/>
              </a:lnSpc>
              <a:spcBef>
                <a:spcPts val="500"/>
              </a:spcBef>
              <a:buFont typeface="Arial" charset="0"/>
              <a:buChar char="•"/>
              <a:defRPr kumimoji="1" sz="2000">
                <a:solidFill>
                  <a:schemeClr val="tx1"/>
                </a:solidFill>
                <a:latin typeface="Yu Gothic" charset="-128"/>
                <a:ea typeface="Yu Gothic" charset="-128"/>
                <a:cs typeface="Yu Gothic" charset="-128"/>
              </a:defRPr>
            </a:lvl3pPr>
            <a:lvl4pPr marL="1600200" indent="-228600">
              <a:lnSpc>
                <a:spcPct val="90000"/>
              </a:lnSpc>
              <a:spcBef>
                <a:spcPts val="500"/>
              </a:spcBef>
              <a:buFont typeface="Arial" charset="0"/>
              <a:buChar char="•"/>
              <a:defRPr kumimoji="1">
                <a:solidFill>
                  <a:schemeClr val="tx1"/>
                </a:solidFill>
                <a:latin typeface="Yu Gothic" charset="-128"/>
                <a:ea typeface="Yu Gothic" charset="-128"/>
                <a:cs typeface="Yu Gothic" charset="-128"/>
              </a:defRPr>
            </a:lvl4pPr>
            <a:lvl5pPr marL="2057400" indent="-228600">
              <a:lnSpc>
                <a:spcPct val="90000"/>
              </a:lnSpc>
              <a:spcBef>
                <a:spcPts val="500"/>
              </a:spcBef>
              <a:buFont typeface="Arial" charset="0"/>
              <a:buChar char="•"/>
              <a:defRPr kumimoji="1">
                <a:solidFill>
                  <a:schemeClr val="tx1"/>
                </a:solidFill>
                <a:latin typeface="Yu Gothic" charset="-128"/>
                <a:ea typeface="Yu Gothic" charset="-128"/>
                <a:cs typeface="Yu Gothic" charset="-128"/>
              </a:defRPr>
            </a:lvl5pPr>
            <a:lvl6pPr marL="2514600" indent="-228600" eaLnBrk="0" fontAlgn="base" hangingPunct="0">
              <a:lnSpc>
                <a:spcPct val="90000"/>
              </a:lnSpc>
              <a:spcBef>
                <a:spcPts val="500"/>
              </a:spcBef>
              <a:spcAft>
                <a:spcPct val="0"/>
              </a:spcAft>
              <a:buFont typeface="Arial" charset="0"/>
              <a:buChar char="•"/>
              <a:defRPr kumimoji="1">
                <a:solidFill>
                  <a:schemeClr val="tx1"/>
                </a:solidFill>
                <a:latin typeface="Yu Gothic" charset="-128"/>
                <a:ea typeface="Yu Gothic" charset="-128"/>
                <a:cs typeface="Yu Gothic" charset="-128"/>
              </a:defRPr>
            </a:lvl6pPr>
            <a:lvl7pPr marL="2971800" indent="-228600" eaLnBrk="0" fontAlgn="base" hangingPunct="0">
              <a:lnSpc>
                <a:spcPct val="90000"/>
              </a:lnSpc>
              <a:spcBef>
                <a:spcPts val="500"/>
              </a:spcBef>
              <a:spcAft>
                <a:spcPct val="0"/>
              </a:spcAft>
              <a:buFont typeface="Arial" charset="0"/>
              <a:buChar char="•"/>
              <a:defRPr kumimoji="1">
                <a:solidFill>
                  <a:schemeClr val="tx1"/>
                </a:solidFill>
                <a:latin typeface="Yu Gothic" charset="-128"/>
                <a:ea typeface="Yu Gothic" charset="-128"/>
                <a:cs typeface="Yu Gothic" charset="-128"/>
              </a:defRPr>
            </a:lvl7pPr>
            <a:lvl8pPr marL="3429000" indent="-228600" eaLnBrk="0" fontAlgn="base" hangingPunct="0">
              <a:lnSpc>
                <a:spcPct val="90000"/>
              </a:lnSpc>
              <a:spcBef>
                <a:spcPts val="500"/>
              </a:spcBef>
              <a:spcAft>
                <a:spcPct val="0"/>
              </a:spcAft>
              <a:buFont typeface="Arial" charset="0"/>
              <a:buChar char="•"/>
              <a:defRPr kumimoji="1">
                <a:solidFill>
                  <a:schemeClr val="tx1"/>
                </a:solidFill>
                <a:latin typeface="Yu Gothic" charset="-128"/>
                <a:ea typeface="Yu Gothic" charset="-128"/>
                <a:cs typeface="Yu Gothic" charset="-128"/>
              </a:defRPr>
            </a:lvl8pPr>
            <a:lvl9pPr marL="3886200" indent="-228600" eaLnBrk="0" fontAlgn="base" hangingPunct="0">
              <a:lnSpc>
                <a:spcPct val="90000"/>
              </a:lnSpc>
              <a:spcBef>
                <a:spcPts val="500"/>
              </a:spcBef>
              <a:spcAft>
                <a:spcPct val="0"/>
              </a:spcAft>
              <a:buFont typeface="Arial" charset="0"/>
              <a:buChar char="•"/>
              <a:defRPr kumimoji="1">
                <a:solidFill>
                  <a:schemeClr val="tx1"/>
                </a:solidFill>
                <a:latin typeface="Yu Gothic" charset="-128"/>
                <a:ea typeface="Yu Gothic" charset="-128"/>
                <a:cs typeface="Yu Gothic"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i="0" u="none" strike="noStrike" kern="1200" cap="none" spc="0" normalizeH="0" baseline="0" noProof="0" dirty="0">
                <a:ln>
                  <a:noFill/>
                </a:ln>
                <a:solidFill>
                  <a:prstClr val="black"/>
                </a:solidFill>
                <a:effectLst/>
                <a:uLnTx/>
                <a:uFillTx/>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ディジタル</a:t>
            </a:r>
            <a:r>
              <a:rPr kumimoji="1" lang="ja-JP" altLang="ja-JP" sz="2400" i="0" u="none" strike="noStrike" kern="1200" cap="none" spc="0" normalizeH="0" baseline="0" noProof="0" dirty="0">
                <a:ln>
                  <a:noFill/>
                </a:ln>
                <a:solidFill>
                  <a:prstClr val="black"/>
                </a:solidFill>
                <a:effectLst/>
                <a:uLnTx/>
                <a:uFillTx/>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スクラップブックを用いたデザイン原案制作支援 </a:t>
            </a:r>
            <a:endParaRPr kumimoji="1" lang="ja-JP" altLang="en-US" sz="2400" i="0" u="none" strike="noStrike" kern="1200" cap="none" spc="0" normalizeH="0" baseline="0" noProof="0" dirty="0">
              <a:ln>
                <a:noFill/>
              </a:ln>
              <a:solidFill>
                <a:prstClr val="black"/>
              </a:solidFill>
              <a:effectLst/>
              <a:uLnTx/>
              <a:uFillTx/>
              <a:latin typeface="源柔ゴシック Normal" panose="020B0202020203020207" pitchFamily="50" charset="-128"/>
              <a:ea typeface="源柔ゴシック Normal" panose="020B0202020203020207" pitchFamily="50" charset="-128"/>
              <a:cs typeface="源柔ゴシック Normal" panose="020B0202020203020207" pitchFamily="50" charset="-128"/>
            </a:endParaRPr>
          </a:p>
        </p:txBody>
      </p:sp>
      <p:sp>
        <p:nvSpPr>
          <p:cNvPr id="18" name="正方形/長方形 17"/>
          <p:cNvSpPr/>
          <p:nvPr/>
        </p:nvSpPr>
        <p:spPr>
          <a:xfrm>
            <a:off x="7359650" y="1309956"/>
            <a:ext cx="2378075" cy="4768849"/>
          </a:xfrm>
          <a:prstGeom prst="rect">
            <a:avLst/>
          </a:prstGeom>
          <a:solidFill>
            <a:srgbClr val="FFFFD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Yu Gothic" panose="020F0502020204030204"/>
              <a:ea typeface="Yu Gothic" panose="020B0400000000000000" pitchFamily="50" charset="-128"/>
              <a:cs typeface="+mn-cs"/>
            </a:endParaRPr>
          </a:p>
        </p:txBody>
      </p:sp>
      <p:sp>
        <p:nvSpPr>
          <p:cNvPr id="21" name="正方形/長方形 20"/>
          <p:cNvSpPr/>
          <p:nvPr/>
        </p:nvSpPr>
        <p:spPr>
          <a:xfrm>
            <a:off x="2117725" y="5219968"/>
            <a:ext cx="2041525" cy="620712"/>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Yu Gothic" panose="020F0502020204030204"/>
                <a:ea typeface="Yu Gothic" panose="020B0400000000000000" pitchFamily="50" charset="-128"/>
                <a:cs typeface="+mn-cs"/>
              </a:rPr>
              <a:t>構成要素</a:t>
            </a:r>
          </a:p>
        </p:txBody>
      </p:sp>
      <p:sp>
        <p:nvSpPr>
          <p:cNvPr id="29707" name="テキスト ボックス 12"/>
          <p:cNvSpPr txBox="1">
            <a:spLocks noChangeArrowheads="1"/>
          </p:cNvSpPr>
          <p:nvPr/>
        </p:nvSpPr>
        <p:spPr bwMode="auto">
          <a:xfrm>
            <a:off x="4176713" y="927368"/>
            <a:ext cx="31861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charset="0"/>
              <a:buChar char="•"/>
              <a:defRPr kumimoji="1" sz="2800">
                <a:solidFill>
                  <a:schemeClr val="tx1"/>
                </a:solidFill>
                <a:latin typeface="Yu Gothic" charset="-128"/>
                <a:ea typeface="Yu Gothic" charset="-128"/>
                <a:cs typeface="Yu Gothic" charset="-128"/>
              </a:defRPr>
            </a:lvl1pPr>
            <a:lvl2pPr marL="742950" indent="-285750">
              <a:lnSpc>
                <a:spcPct val="90000"/>
              </a:lnSpc>
              <a:spcBef>
                <a:spcPts val="500"/>
              </a:spcBef>
              <a:buFont typeface="Arial" charset="0"/>
              <a:buChar char="•"/>
              <a:defRPr kumimoji="1" sz="2400">
                <a:solidFill>
                  <a:schemeClr val="tx1"/>
                </a:solidFill>
                <a:latin typeface="Yu Gothic" charset="-128"/>
                <a:ea typeface="Yu Gothic" charset="-128"/>
                <a:cs typeface="Yu Gothic" charset="-128"/>
              </a:defRPr>
            </a:lvl2pPr>
            <a:lvl3pPr marL="1143000" indent="-228600">
              <a:lnSpc>
                <a:spcPct val="90000"/>
              </a:lnSpc>
              <a:spcBef>
                <a:spcPts val="500"/>
              </a:spcBef>
              <a:buFont typeface="Arial" charset="0"/>
              <a:buChar char="•"/>
              <a:defRPr kumimoji="1" sz="2000">
                <a:solidFill>
                  <a:schemeClr val="tx1"/>
                </a:solidFill>
                <a:latin typeface="Yu Gothic" charset="-128"/>
                <a:ea typeface="Yu Gothic" charset="-128"/>
                <a:cs typeface="Yu Gothic" charset="-128"/>
              </a:defRPr>
            </a:lvl3pPr>
            <a:lvl4pPr marL="1600200" indent="-228600">
              <a:lnSpc>
                <a:spcPct val="90000"/>
              </a:lnSpc>
              <a:spcBef>
                <a:spcPts val="500"/>
              </a:spcBef>
              <a:buFont typeface="Arial" charset="0"/>
              <a:buChar char="•"/>
              <a:defRPr kumimoji="1">
                <a:solidFill>
                  <a:schemeClr val="tx1"/>
                </a:solidFill>
                <a:latin typeface="Yu Gothic" charset="-128"/>
                <a:ea typeface="Yu Gothic" charset="-128"/>
                <a:cs typeface="Yu Gothic" charset="-128"/>
              </a:defRPr>
            </a:lvl4pPr>
            <a:lvl5pPr marL="2057400" indent="-228600">
              <a:lnSpc>
                <a:spcPct val="90000"/>
              </a:lnSpc>
              <a:spcBef>
                <a:spcPts val="500"/>
              </a:spcBef>
              <a:buFont typeface="Arial" charset="0"/>
              <a:buChar char="•"/>
              <a:defRPr kumimoji="1">
                <a:solidFill>
                  <a:schemeClr val="tx1"/>
                </a:solidFill>
                <a:latin typeface="Yu Gothic" charset="-128"/>
                <a:ea typeface="Yu Gothic" charset="-128"/>
                <a:cs typeface="Yu Gothic" charset="-128"/>
              </a:defRPr>
            </a:lvl5pPr>
            <a:lvl6pPr marL="2514600" indent="-228600" eaLnBrk="0" fontAlgn="base" hangingPunct="0">
              <a:lnSpc>
                <a:spcPct val="90000"/>
              </a:lnSpc>
              <a:spcBef>
                <a:spcPts val="500"/>
              </a:spcBef>
              <a:spcAft>
                <a:spcPct val="0"/>
              </a:spcAft>
              <a:buFont typeface="Arial" charset="0"/>
              <a:buChar char="•"/>
              <a:defRPr kumimoji="1">
                <a:solidFill>
                  <a:schemeClr val="tx1"/>
                </a:solidFill>
                <a:latin typeface="Yu Gothic" charset="-128"/>
                <a:ea typeface="Yu Gothic" charset="-128"/>
                <a:cs typeface="Yu Gothic" charset="-128"/>
              </a:defRPr>
            </a:lvl6pPr>
            <a:lvl7pPr marL="2971800" indent="-228600" eaLnBrk="0" fontAlgn="base" hangingPunct="0">
              <a:lnSpc>
                <a:spcPct val="90000"/>
              </a:lnSpc>
              <a:spcBef>
                <a:spcPts val="500"/>
              </a:spcBef>
              <a:spcAft>
                <a:spcPct val="0"/>
              </a:spcAft>
              <a:buFont typeface="Arial" charset="0"/>
              <a:buChar char="•"/>
              <a:defRPr kumimoji="1">
                <a:solidFill>
                  <a:schemeClr val="tx1"/>
                </a:solidFill>
                <a:latin typeface="Yu Gothic" charset="-128"/>
                <a:ea typeface="Yu Gothic" charset="-128"/>
                <a:cs typeface="Yu Gothic" charset="-128"/>
              </a:defRPr>
            </a:lvl7pPr>
            <a:lvl8pPr marL="3429000" indent="-228600" eaLnBrk="0" fontAlgn="base" hangingPunct="0">
              <a:lnSpc>
                <a:spcPct val="90000"/>
              </a:lnSpc>
              <a:spcBef>
                <a:spcPts val="500"/>
              </a:spcBef>
              <a:spcAft>
                <a:spcPct val="0"/>
              </a:spcAft>
              <a:buFont typeface="Arial" charset="0"/>
              <a:buChar char="•"/>
              <a:defRPr kumimoji="1">
                <a:solidFill>
                  <a:schemeClr val="tx1"/>
                </a:solidFill>
                <a:latin typeface="Yu Gothic" charset="-128"/>
                <a:ea typeface="Yu Gothic" charset="-128"/>
                <a:cs typeface="Yu Gothic" charset="-128"/>
              </a:defRPr>
            </a:lvl8pPr>
            <a:lvl9pPr marL="3886200" indent="-228600" eaLnBrk="0" fontAlgn="base" hangingPunct="0">
              <a:lnSpc>
                <a:spcPct val="90000"/>
              </a:lnSpc>
              <a:spcBef>
                <a:spcPts val="500"/>
              </a:spcBef>
              <a:spcAft>
                <a:spcPct val="0"/>
              </a:spcAft>
              <a:buFont typeface="Arial" charset="0"/>
              <a:buChar char="•"/>
              <a:defRPr kumimoji="1">
                <a:solidFill>
                  <a:schemeClr val="tx1"/>
                </a:solidFill>
                <a:latin typeface="Yu Gothic" charset="-128"/>
                <a:ea typeface="Yu Gothic" charset="-128"/>
                <a:cs typeface="Yu 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a:ln>
                  <a:noFill/>
                </a:ln>
                <a:solidFill>
                  <a:prstClr val="black"/>
                </a:solidFill>
                <a:effectLst/>
                <a:uLnTx/>
                <a:uFillTx/>
                <a:latin typeface="源柔ゴシック Normal" panose="020B0202020203020207" pitchFamily="50" charset="-128"/>
                <a:ea typeface="源柔ゴシック Normal" panose="020B0202020203020207" pitchFamily="50" charset="-128"/>
                <a:cs typeface="源柔ゴシック Normal" panose="020B0202020203020207" pitchFamily="50" charset="-128"/>
              </a:rPr>
              <a:t>ディジタルスクラップブック</a:t>
            </a:r>
          </a:p>
        </p:txBody>
      </p:sp>
      <p:sp>
        <p:nvSpPr>
          <p:cNvPr id="27" name="正方形/長方形 26"/>
          <p:cNvSpPr/>
          <p:nvPr/>
        </p:nvSpPr>
        <p:spPr>
          <a:xfrm>
            <a:off x="7620000" y="1459180"/>
            <a:ext cx="1984375" cy="552450"/>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Yu Gothic" panose="020F0502020204030204"/>
                <a:ea typeface="Yu Gothic" panose="020B0400000000000000" pitchFamily="50" charset="-128"/>
                <a:cs typeface="+mn-cs"/>
              </a:rPr>
              <a:t>設定資料</a:t>
            </a:r>
          </a:p>
        </p:txBody>
      </p:sp>
      <p:sp>
        <p:nvSpPr>
          <p:cNvPr id="28" name="下矢印 27"/>
          <p:cNvSpPr/>
          <p:nvPr/>
        </p:nvSpPr>
        <p:spPr>
          <a:xfrm>
            <a:off x="2906713" y="4491305"/>
            <a:ext cx="482600" cy="477838"/>
          </a:xfrm>
          <a:prstGeom prst="downArrow">
            <a:avLst/>
          </a:prstGeom>
          <a:solidFill>
            <a:srgbClr val="DDD9C3"/>
          </a:solidFill>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Yu Gothic" panose="020F0502020204030204"/>
              <a:ea typeface="Yu Gothic" panose="020B0400000000000000" pitchFamily="50" charset="-128"/>
              <a:cs typeface="+mn-cs"/>
            </a:endParaRPr>
          </a:p>
        </p:txBody>
      </p:sp>
      <p:sp>
        <p:nvSpPr>
          <p:cNvPr id="29" name="下矢印 28"/>
          <p:cNvSpPr/>
          <p:nvPr/>
        </p:nvSpPr>
        <p:spPr>
          <a:xfrm rot="16200000">
            <a:off x="4083050" y="5254893"/>
            <a:ext cx="482600" cy="476250"/>
          </a:xfrm>
          <a:prstGeom prst="downArrow">
            <a:avLst/>
          </a:prstGeom>
          <a:solidFill>
            <a:srgbClr val="FFC000"/>
          </a:solidFill>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Yu Gothic" panose="020F0502020204030204"/>
              <a:ea typeface="Yu Gothic" panose="020B0400000000000000" pitchFamily="50" charset="-128"/>
              <a:cs typeface="+mn-cs"/>
            </a:endParaRPr>
          </a:p>
        </p:txBody>
      </p:sp>
      <p:sp>
        <p:nvSpPr>
          <p:cNvPr id="30" name="正方形/長方形 29"/>
          <p:cNvSpPr/>
          <p:nvPr/>
        </p:nvSpPr>
        <p:spPr>
          <a:xfrm>
            <a:off x="7620000" y="3246705"/>
            <a:ext cx="1984375" cy="552450"/>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Yu Gothic" panose="020F0502020204030204"/>
                <a:ea typeface="Yu Gothic" panose="020B0400000000000000" pitchFamily="50" charset="-128"/>
                <a:cs typeface="+mn-cs"/>
              </a:rPr>
              <a:t>検索結果</a:t>
            </a:r>
            <a:endParaRPr kumimoji="1" lang="en-US" altLang="ja-JP" sz="1800" b="0" i="0" u="none" strike="noStrike" kern="1200" cap="none" spc="0" normalizeH="0" baseline="0" noProof="0" dirty="0">
              <a:ln>
                <a:noFill/>
              </a:ln>
              <a:solidFill>
                <a:prstClr val="black"/>
              </a:solidFill>
              <a:effectLst/>
              <a:uLnTx/>
              <a:uFillTx/>
              <a:latin typeface="Yu Gothic" panose="020F0502020204030204"/>
              <a:ea typeface="Yu Gothic" panose="020B0400000000000000" pitchFamily="50" charset="-128"/>
              <a:cs typeface="+mn-cs"/>
            </a:endParaRPr>
          </a:p>
        </p:txBody>
      </p:sp>
      <p:sp>
        <p:nvSpPr>
          <p:cNvPr id="31" name="正方形/長方形 30"/>
          <p:cNvSpPr/>
          <p:nvPr/>
        </p:nvSpPr>
        <p:spPr>
          <a:xfrm>
            <a:off x="7620000" y="4348430"/>
            <a:ext cx="1984375" cy="552450"/>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Yu Gothic" panose="020F0502020204030204"/>
                <a:ea typeface="Yu Gothic" panose="020B0400000000000000" pitchFamily="50" charset="-128"/>
                <a:cs typeface="+mn-cs"/>
              </a:rPr>
              <a:t>編集</a:t>
            </a:r>
            <a:endParaRPr kumimoji="1" lang="en-US" altLang="ja-JP" sz="1800" b="0" i="0" u="none" strike="noStrike" kern="1200" cap="none" spc="0" normalizeH="0" baseline="0" noProof="0" dirty="0">
              <a:ln>
                <a:noFill/>
              </a:ln>
              <a:solidFill>
                <a:prstClr val="black"/>
              </a:solidFill>
              <a:effectLst/>
              <a:uLnTx/>
              <a:uFillTx/>
              <a:latin typeface="Yu Gothic" panose="020F0502020204030204"/>
              <a:ea typeface="Yu Gothic" panose="020B0400000000000000" pitchFamily="50" charset="-128"/>
              <a:cs typeface="+mn-cs"/>
            </a:endParaRPr>
          </a:p>
        </p:txBody>
      </p:sp>
      <p:sp>
        <p:nvSpPr>
          <p:cNvPr id="32" name="正方形/長方形 31"/>
          <p:cNvSpPr/>
          <p:nvPr/>
        </p:nvSpPr>
        <p:spPr>
          <a:xfrm>
            <a:off x="7620000" y="5413643"/>
            <a:ext cx="1984375" cy="552450"/>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Yu Gothic" panose="020F0502020204030204"/>
                <a:ea typeface="Yu Gothic" panose="020B0400000000000000" pitchFamily="50" charset="-128"/>
                <a:cs typeface="+mn-cs"/>
              </a:rPr>
              <a:t>デザイン原案</a:t>
            </a:r>
            <a:endParaRPr kumimoji="1" lang="en-US" altLang="ja-JP" sz="1800" b="0" i="0" u="none" strike="noStrike" kern="1200" cap="none" spc="0" normalizeH="0" baseline="0" noProof="0" dirty="0">
              <a:ln>
                <a:noFill/>
              </a:ln>
              <a:solidFill>
                <a:prstClr val="black"/>
              </a:solidFill>
              <a:effectLst/>
              <a:uLnTx/>
              <a:uFillTx/>
              <a:latin typeface="Yu Gothic" panose="020F0502020204030204"/>
              <a:ea typeface="Yu Gothic" panose="020B0400000000000000" pitchFamily="50" charset="-128"/>
              <a:cs typeface="+mn-cs"/>
            </a:endParaRPr>
          </a:p>
        </p:txBody>
      </p:sp>
      <p:sp>
        <p:nvSpPr>
          <p:cNvPr id="33" name="下矢印 32"/>
          <p:cNvSpPr/>
          <p:nvPr/>
        </p:nvSpPr>
        <p:spPr>
          <a:xfrm rot="16200000">
            <a:off x="7168358" y="3311143"/>
            <a:ext cx="482600" cy="477837"/>
          </a:xfrm>
          <a:prstGeom prst="downArrow">
            <a:avLst/>
          </a:prstGeom>
          <a:solidFill>
            <a:srgbClr val="FFC000"/>
          </a:solidFill>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Yu Gothic" panose="020F0502020204030204"/>
              <a:ea typeface="Yu Gothic" panose="020B0400000000000000" pitchFamily="50" charset="-128"/>
              <a:cs typeface="+mn-cs"/>
            </a:endParaRPr>
          </a:p>
        </p:txBody>
      </p:sp>
      <p:sp>
        <p:nvSpPr>
          <p:cNvPr id="36" name="下矢印 35"/>
          <p:cNvSpPr/>
          <p:nvPr/>
        </p:nvSpPr>
        <p:spPr>
          <a:xfrm>
            <a:off x="8345488" y="3870593"/>
            <a:ext cx="484187" cy="477837"/>
          </a:xfrm>
          <a:prstGeom prst="downArrow">
            <a:avLst/>
          </a:prstGeom>
          <a:solidFill>
            <a:srgbClr val="DDD9C3"/>
          </a:solidFill>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Yu Gothic" panose="020F0502020204030204"/>
              <a:ea typeface="Yu Gothic" panose="020B0400000000000000" pitchFamily="50" charset="-128"/>
              <a:cs typeface="+mn-cs"/>
            </a:endParaRPr>
          </a:p>
        </p:txBody>
      </p:sp>
      <p:sp>
        <p:nvSpPr>
          <p:cNvPr id="38" name="下矢印 37"/>
          <p:cNvSpPr/>
          <p:nvPr/>
        </p:nvSpPr>
        <p:spPr>
          <a:xfrm>
            <a:off x="8345488" y="4921518"/>
            <a:ext cx="484187" cy="477837"/>
          </a:xfrm>
          <a:prstGeom prst="downArrow">
            <a:avLst/>
          </a:prstGeom>
          <a:solidFill>
            <a:srgbClr val="DDD9C3"/>
          </a:solidFill>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Yu Gothic" panose="020F0502020204030204"/>
              <a:ea typeface="Yu Gothic" panose="020B0400000000000000" pitchFamily="50" charset="-128"/>
              <a:cs typeface="+mn-cs"/>
            </a:endParaRPr>
          </a:p>
        </p:txBody>
      </p:sp>
      <p:sp>
        <p:nvSpPr>
          <p:cNvPr id="35" name="正方形/長方形 34"/>
          <p:cNvSpPr/>
          <p:nvPr/>
        </p:nvSpPr>
        <p:spPr>
          <a:xfrm>
            <a:off x="7620000" y="2625993"/>
            <a:ext cx="1984375" cy="552450"/>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Yu Gothic" panose="020F0502020204030204"/>
                <a:ea typeface="Yu Gothic" panose="020B0400000000000000" pitchFamily="50" charset="-128"/>
                <a:cs typeface="+mn-cs"/>
              </a:rPr>
              <a:t>構成要素検索</a:t>
            </a:r>
            <a:endParaRPr kumimoji="1" lang="ja-JP" altLang="en-US" sz="1800" b="0" i="0" u="none" strike="noStrike" kern="1200" cap="none" spc="0" normalizeH="0" baseline="0" noProof="0" dirty="0">
              <a:ln>
                <a:noFill/>
              </a:ln>
              <a:solidFill>
                <a:prstClr val="black"/>
              </a:solidFill>
              <a:effectLst/>
              <a:uLnTx/>
              <a:uFillTx/>
              <a:latin typeface="Yu Gothic" panose="020F0502020204030204"/>
              <a:ea typeface="Yu Gothic" panose="020B0400000000000000" pitchFamily="50" charset="-128"/>
              <a:cs typeface="+mn-cs"/>
            </a:endParaRPr>
          </a:p>
        </p:txBody>
      </p:sp>
      <p:sp>
        <p:nvSpPr>
          <p:cNvPr id="39" name="下矢印 38"/>
          <p:cNvSpPr/>
          <p:nvPr/>
        </p:nvSpPr>
        <p:spPr>
          <a:xfrm rot="5400000">
            <a:off x="7061995" y="2674556"/>
            <a:ext cx="482600" cy="477838"/>
          </a:xfrm>
          <a:prstGeom prst="downArrow">
            <a:avLst/>
          </a:prstGeom>
          <a:solidFill>
            <a:srgbClr val="FFC000"/>
          </a:solidFill>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Yu Gothic" panose="020F0502020204030204"/>
              <a:ea typeface="Yu Gothic" panose="020B0400000000000000" pitchFamily="50" charset="-128"/>
              <a:cs typeface="+mn-cs"/>
            </a:endParaRPr>
          </a:p>
        </p:txBody>
      </p:sp>
      <p:sp>
        <p:nvSpPr>
          <p:cNvPr id="40" name="下矢印 39"/>
          <p:cNvSpPr/>
          <p:nvPr/>
        </p:nvSpPr>
        <p:spPr>
          <a:xfrm>
            <a:off x="8345488" y="2146568"/>
            <a:ext cx="484187" cy="477837"/>
          </a:xfrm>
          <a:prstGeom prst="downArrow">
            <a:avLst/>
          </a:prstGeom>
          <a:solidFill>
            <a:srgbClr val="DDD9C3"/>
          </a:solidFill>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Yu Gothic" panose="020F0502020204030204"/>
              <a:ea typeface="Yu Gothic" panose="020B0400000000000000" pitchFamily="50" charset="-128"/>
              <a:cs typeface="+mn-cs"/>
            </a:endParaRPr>
          </a:p>
        </p:txBody>
      </p:sp>
      <p:grpSp>
        <p:nvGrpSpPr>
          <p:cNvPr id="29724" name="図形グループ 3"/>
          <p:cNvGrpSpPr>
            <a:grpSpLocks/>
          </p:cNvGrpSpPr>
          <p:nvPr/>
        </p:nvGrpSpPr>
        <p:grpSpPr bwMode="auto">
          <a:xfrm>
            <a:off x="5010957" y="5107482"/>
            <a:ext cx="1585105" cy="872865"/>
            <a:chOff x="639601" y="4552849"/>
            <a:chExt cx="3074095" cy="1690036"/>
          </a:xfrm>
        </p:grpSpPr>
        <p:pic>
          <p:nvPicPr>
            <p:cNvPr id="29734" name="図 3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3180" y="4552849"/>
              <a:ext cx="460397" cy="561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35" name="図 4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2851" y="5109000"/>
              <a:ext cx="481324" cy="56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36" name="コンテンツ プレースホルダー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9601" y="5648908"/>
              <a:ext cx="525780" cy="585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37" name="図 4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77392" y="4694125"/>
              <a:ext cx="557917" cy="402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38" name="図 4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455519" y="5190482"/>
              <a:ext cx="533134" cy="434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39" name="図 4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493802" y="5761240"/>
              <a:ext cx="525098" cy="41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40" name="図 4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298589" y="4562953"/>
              <a:ext cx="404399" cy="566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41" name="図 4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251503" y="5125462"/>
              <a:ext cx="450540" cy="5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42" name="図 47"/>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255037" y="5674002"/>
              <a:ext cx="458659" cy="472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43" name="図 48"/>
            <p:cNvPicPr>
              <a:picLocks noChangeAspect="1"/>
            </p:cNvPicPr>
            <p:nvPr/>
          </p:nvPicPr>
          <p:blipFill>
            <a:blip r:embed="rId12">
              <a:extLst>
                <a:ext uri="{28A0092B-C50C-407E-A947-70E740481C1C}">
                  <a14:useLocalDpi xmlns:a14="http://schemas.microsoft.com/office/drawing/2010/main" val="0"/>
                </a:ext>
              </a:extLst>
            </a:blip>
            <a:srcRect b="-1335"/>
            <a:stretch>
              <a:fillRect/>
            </a:stretch>
          </p:blipFill>
          <p:spPr bwMode="auto">
            <a:xfrm>
              <a:off x="1543601" y="4570221"/>
              <a:ext cx="439102" cy="595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44" name="図 49"/>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229086" y="5023757"/>
              <a:ext cx="405325" cy="557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45" name="図 50"/>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294491" y="5627535"/>
              <a:ext cx="412081" cy="61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46" name="図 51"/>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877530" y="4939304"/>
              <a:ext cx="464673" cy="676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47" name="図 52"/>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878687" y="5587159"/>
              <a:ext cx="522669" cy="633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9725" name="図 8"/>
          <p:cNvPicPr>
            <a:picLocks noChangeAspect="1"/>
          </p:cNvPicPr>
          <p:nvPr/>
        </p:nvPicPr>
        <p:blipFill rotWithShape="1">
          <a:blip r:embed="rId17">
            <a:extLst>
              <a:ext uri="{28A0092B-C50C-407E-A947-70E740481C1C}">
                <a14:useLocalDpi xmlns:a14="http://schemas.microsoft.com/office/drawing/2010/main" val="0"/>
              </a:ext>
            </a:extLst>
          </a:blip>
          <a:srcRect b="49733"/>
          <a:stretch/>
        </p:blipFill>
        <p:spPr bwMode="auto">
          <a:xfrm>
            <a:off x="4872931" y="3741703"/>
            <a:ext cx="1027112" cy="1101237"/>
          </a:xfrm>
          <a:prstGeom prst="rect">
            <a:avLst/>
          </a:prstGeom>
          <a:solidFill>
            <a:schemeClr val="bg1"/>
          </a:solidFill>
          <a:ln w="9525">
            <a:solidFill>
              <a:srgbClr val="000000"/>
            </a:solidFill>
            <a:miter lim="800000"/>
            <a:headEnd/>
            <a:tailEnd/>
          </a:ln>
        </p:spPr>
      </p:pic>
      <p:pic>
        <p:nvPicPr>
          <p:cNvPr id="29726" name="図 5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551993" y="3325571"/>
            <a:ext cx="245586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7" name="コンテンツ プレースホルダー 3"/>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6129012" y="2731787"/>
            <a:ext cx="896937" cy="416659"/>
          </a:xfrm>
          <a:prstGeom prst="rect">
            <a:avLst/>
          </a:prstGeom>
          <a:solidFill>
            <a:schemeClr val="bg1"/>
          </a:solidFill>
          <a:ln w="9525">
            <a:solidFill>
              <a:srgbClr val="000000"/>
            </a:solidFill>
            <a:miter lim="800000"/>
            <a:headEnd/>
            <a:tailEnd/>
          </a:ln>
        </p:spPr>
      </p:pic>
      <p:pic>
        <p:nvPicPr>
          <p:cNvPr id="29728" name="図 55"/>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6070382" y="2366371"/>
            <a:ext cx="812800" cy="418116"/>
          </a:xfrm>
          <a:prstGeom prst="rect">
            <a:avLst/>
          </a:prstGeom>
          <a:solidFill>
            <a:schemeClr val="bg1"/>
          </a:solidFill>
          <a:ln w="9525">
            <a:solidFill>
              <a:srgbClr val="000000"/>
            </a:solidFill>
            <a:miter lim="800000"/>
            <a:headEnd/>
            <a:tailEnd/>
          </a:ln>
        </p:spPr>
      </p:pic>
      <p:pic>
        <p:nvPicPr>
          <p:cNvPr id="29729" name="図 11"/>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5896769" y="1909171"/>
            <a:ext cx="1014413" cy="419573"/>
          </a:xfrm>
          <a:prstGeom prst="rect">
            <a:avLst/>
          </a:prstGeom>
          <a:solidFill>
            <a:schemeClr val="bg1"/>
          </a:solidFill>
          <a:ln w="9525">
            <a:solidFill>
              <a:srgbClr val="000000"/>
            </a:solidFill>
            <a:miter lim="800000"/>
            <a:headEnd/>
            <a:tailEnd/>
          </a:ln>
        </p:spPr>
      </p:pic>
      <p:grpSp>
        <p:nvGrpSpPr>
          <p:cNvPr id="29730" name="図形グループ 13"/>
          <p:cNvGrpSpPr>
            <a:grpSpLocks/>
          </p:cNvGrpSpPr>
          <p:nvPr/>
        </p:nvGrpSpPr>
        <p:grpSpPr bwMode="auto">
          <a:xfrm>
            <a:off x="4593033" y="1924317"/>
            <a:ext cx="1093787" cy="629360"/>
            <a:chOff x="4647375" y="2591635"/>
            <a:chExt cx="1319636" cy="827840"/>
          </a:xfrm>
          <a:solidFill>
            <a:schemeClr val="bg1"/>
          </a:solidFill>
        </p:grpSpPr>
        <p:pic>
          <p:nvPicPr>
            <p:cNvPr id="29731" name="図 56" descr="1.png"/>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flipH="1">
              <a:off x="4647375" y="2591635"/>
              <a:ext cx="438268" cy="827840"/>
            </a:xfrm>
            <a:prstGeom prst="rect">
              <a:avLst/>
            </a:prstGeom>
            <a:grpFill/>
            <a:ln w="9525">
              <a:solidFill>
                <a:schemeClr val="tx1"/>
              </a:solidFill>
              <a:miter lim="800000"/>
              <a:headEnd/>
              <a:tailEnd/>
            </a:ln>
          </p:spPr>
        </p:pic>
        <p:pic>
          <p:nvPicPr>
            <p:cNvPr id="29732" name="図 57" descr="2.png"/>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flipH="1">
              <a:off x="5084292" y="2591635"/>
              <a:ext cx="438268" cy="827840"/>
            </a:xfrm>
            <a:prstGeom prst="rect">
              <a:avLst/>
            </a:prstGeom>
            <a:grpFill/>
            <a:ln w="9525">
              <a:solidFill>
                <a:schemeClr val="tx1"/>
              </a:solidFill>
              <a:miter lim="800000"/>
              <a:headEnd/>
              <a:tailEnd/>
            </a:ln>
          </p:spPr>
        </p:pic>
        <p:pic>
          <p:nvPicPr>
            <p:cNvPr id="29733" name="図 58" descr="3.png"/>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flipH="1">
              <a:off x="5528743" y="2591635"/>
              <a:ext cx="438268" cy="827840"/>
            </a:xfrm>
            <a:prstGeom prst="rect">
              <a:avLst/>
            </a:prstGeom>
            <a:grpFill/>
            <a:ln w="9525">
              <a:solidFill>
                <a:schemeClr val="tx1"/>
              </a:solidFill>
              <a:miter lim="800000"/>
              <a:headEnd/>
              <a:tailEnd/>
            </a:ln>
          </p:spPr>
        </p:pic>
      </p:grpSp>
      <p:pic>
        <p:nvPicPr>
          <p:cNvPr id="53" name="図 8"/>
          <p:cNvPicPr>
            <a:picLocks noChangeAspect="1"/>
          </p:cNvPicPr>
          <p:nvPr/>
        </p:nvPicPr>
        <p:blipFill rotWithShape="1">
          <a:blip r:embed="rId17">
            <a:extLst>
              <a:ext uri="{28A0092B-C50C-407E-A947-70E740481C1C}">
                <a14:useLocalDpi xmlns:a14="http://schemas.microsoft.com/office/drawing/2010/main" val="0"/>
              </a:ext>
            </a:extLst>
          </a:blip>
          <a:srcRect t="49417"/>
          <a:stretch/>
        </p:blipFill>
        <p:spPr bwMode="auto">
          <a:xfrm>
            <a:off x="5716424" y="3876870"/>
            <a:ext cx="1027112" cy="1108145"/>
          </a:xfrm>
          <a:prstGeom prst="rect">
            <a:avLst/>
          </a:prstGeom>
          <a:solidFill>
            <a:schemeClr val="bg1"/>
          </a:solidFill>
          <a:ln w="9525">
            <a:solidFill>
              <a:srgbClr val="000000"/>
            </a:solidFill>
            <a:miter lim="800000"/>
            <a:headEnd/>
            <a:tailEnd/>
          </a:ln>
        </p:spPr>
      </p:pic>
      <p:pic>
        <p:nvPicPr>
          <p:cNvPr id="54" name="図 48" descr="img03.png">
            <a:extLst>
              <a:ext uri="{FF2B5EF4-FFF2-40B4-BE49-F238E27FC236}">
                <a16:creationId xmlns:a16="http://schemas.microsoft.com/office/drawing/2014/main" id="{183B5690-9AD8-44A8-B1C7-A1780472F75F}"/>
              </a:ext>
            </a:extLst>
          </p:cNvPr>
          <p:cNvPicPr>
            <a:picLocks noChangeAspect="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414734" y="1332711"/>
            <a:ext cx="1448173" cy="110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図 54">
            <a:extLst>
              <a:ext uri="{FF2B5EF4-FFF2-40B4-BE49-F238E27FC236}">
                <a16:creationId xmlns:a16="http://schemas.microsoft.com/office/drawing/2014/main" id="{5D7F68A7-5379-4A95-8863-6EBA1148C246}"/>
              </a:ext>
            </a:extLst>
          </p:cNvPr>
          <p:cNvPicPr>
            <a:picLocks noChangeAspect="1"/>
          </p:cNvPicPr>
          <p:nvPr/>
        </p:nvPicPr>
        <p:blipFill>
          <a:blip r:embed="rId26"/>
          <a:stretch>
            <a:fillRect/>
          </a:stretch>
        </p:blipFill>
        <p:spPr>
          <a:xfrm>
            <a:off x="427544" y="2885161"/>
            <a:ext cx="1447353" cy="1078520"/>
          </a:xfrm>
          <a:prstGeom prst="rect">
            <a:avLst/>
          </a:prstGeom>
          <a:ln>
            <a:solidFill>
              <a:schemeClr val="tx1">
                <a:lumMod val="50000"/>
                <a:lumOff val="50000"/>
              </a:schemeClr>
            </a:solidFill>
          </a:ln>
        </p:spPr>
      </p:pic>
      <p:pic>
        <p:nvPicPr>
          <p:cNvPr id="56" name="図 55">
            <a:extLst>
              <a:ext uri="{FF2B5EF4-FFF2-40B4-BE49-F238E27FC236}">
                <a16:creationId xmlns:a16="http://schemas.microsoft.com/office/drawing/2014/main" id="{2A0D5700-B279-40C4-8EAA-EC00E11BFD0A}"/>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1100051" y="5015957"/>
            <a:ext cx="862044" cy="1497002"/>
          </a:xfrm>
          <a:prstGeom prst="rect">
            <a:avLst/>
          </a:prstGeom>
        </p:spPr>
      </p:pic>
      <p:pic>
        <p:nvPicPr>
          <p:cNvPr id="57" name="Picture 5" descr="少年１">
            <a:extLst>
              <a:ext uri="{FF2B5EF4-FFF2-40B4-BE49-F238E27FC236}">
                <a16:creationId xmlns:a16="http://schemas.microsoft.com/office/drawing/2014/main" id="{B63E68BD-6332-4614-B7C3-DB55ED39C6A4}"/>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981121" y="3462860"/>
            <a:ext cx="1257256" cy="1585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図 56">
            <a:extLst>
              <a:ext uri="{FF2B5EF4-FFF2-40B4-BE49-F238E27FC236}">
                <a16:creationId xmlns:a16="http://schemas.microsoft.com/office/drawing/2014/main" id="{9F6DF036-F965-45F0-8736-C0AA8EA34D99}"/>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11129186" y="3458293"/>
            <a:ext cx="902318" cy="1575043"/>
          </a:xfrm>
          <a:prstGeom prst="rect">
            <a:avLst/>
          </a:prstGeom>
          <a:noFill/>
          <a:extLst>
            <a:ext uri="{909E8E84-426E-40dd-AFC4-6F175D3DCCD1}">
              <a14:hiddenFill xmlns:a14="http://schemas.microsoft.com/office/drawing/2010/main" xmlns="">
                <a:solidFill>
                  <a:srgbClr val="FFFFFF"/>
                </a:solidFill>
              </a14:hiddenFill>
            </a:ext>
          </a:extLst>
        </p:spPr>
      </p:pic>
      <p:pic>
        <p:nvPicPr>
          <p:cNvPr id="59" name="図 58">
            <a:extLst>
              <a:ext uri="{FF2B5EF4-FFF2-40B4-BE49-F238E27FC236}">
                <a16:creationId xmlns:a16="http://schemas.microsoft.com/office/drawing/2014/main" id="{025184A1-5D72-49E0-BA96-918FB2CCD96C}"/>
              </a:ext>
            </a:extLst>
          </p:cNvPr>
          <p:cNvPicPr>
            <a:picLocks noChangeAspect="1"/>
          </p:cNvPicPr>
          <p:nvPr/>
        </p:nvPicPr>
        <p:blipFill>
          <a:blip r:embed="rId30"/>
          <a:stretch>
            <a:fillRect/>
          </a:stretch>
        </p:blipFill>
        <p:spPr>
          <a:xfrm>
            <a:off x="10001242" y="5167226"/>
            <a:ext cx="954581" cy="1000218"/>
          </a:xfrm>
          <a:prstGeom prst="rect">
            <a:avLst/>
          </a:prstGeom>
        </p:spPr>
      </p:pic>
      <p:sp>
        <p:nvSpPr>
          <p:cNvPr id="60" name="正方形/長方形 59">
            <a:extLst>
              <a:ext uri="{FF2B5EF4-FFF2-40B4-BE49-F238E27FC236}">
                <a16:creationId xmlns:a16="http://schemas.microsoft.com/office/drawing/2014/main" id="{53FADFED-853A-46BB-91EF-2C676D47C7D0}"/>
              </a:ext>
            </a:extLst>
          </p:cNvPr>
          <p:cNvSpPr/>
          <p:nvPr/>
        </p:nvSpPr>
        <p:spPr>
          <a:xfrm>
            <a:off x="2991272" y="6165185"/>
            <a:ext cx="516603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srgbClr val="C00000"/>
                </a:solidFill>
                <a:effectLst/>
                <a:uLnTx/>
                <a:uFillTx/>
                <a:latin typeface="Arial"/>
                <a:ea typeface="ＭＳ Ｐゴシック"/>
                <a:cs typeface="+mn-cs"/>
              </a:rPr>
              <a:t>Small Data of Experts Intelligence</a:t>
            </a:r>
            <a:endParaRPr kumimoji="1" lang="ja-JP" altLang="en-US" sz="2800" b="1" i="0" u="none" strike="noStrike" kern="1200" cap="none" spc="0" normalizeH="0" baseline="0" noProof="0" dirty="0">
              <a:ln>
                <a:noFill/>
              </a:ln>
              <a:solidFill>
                <a:srgbClr val="C00000"/>
              </a:solidFill>
              <a:effectLst/>
              <a:uLnTx/>
              <a:uFillTx/>
              <a:latin typeface="Arial"/>
              <a:ea typeface="ＭＳ Ｐゴシック"/>
              <a:cs typeface="+mn-cs"/>
            </a:endParaRPr>
          </a:p>
        </p:txBody>
      </p:sp>
      <p:sp>
        <p:nvSpPr>
          <p:cNvPr id="3" name="スライド番号プレースホルダー 2">
            <a:extLst>
              <a:ext uri="{FF2B5EF4-FFF2-40B4-BE49-F238E27FC236}">
                <a16:creationId xmlns:a16="http://schemas.microsoft.com/office/drawing/2014/main" id="{398363AD-C75E-47AD-B530-F197D301BC9E}"/>
              </a:ext>
            </a:extLst>
          </p:cNvPr>
          <p:cNvSpPr>
            <a:spLocks noGrp="1"/>
          </p:cNvSpPr>
          <p:nvPr>
            <p:ph type="sldNum" sz="quarter" idx="12"/>
          </p:nvPr>
        </p:nvSpPr>
        <p:spPr>
          <a:xfrm>
            <a:off x="9363159" y="6396811"/>
            <a:ext cx="2743200" cy="365125"/>
          </a:xfrm>
        </p:spPr>
        <p:txBody>
          <a:bodyPr/>
          <a:lstStyle/>
          <a:p>
            <a:fld id="{011825E6-0B3D-4B55-894C-2300E3F058C0}" type="slidenum">
              <a:rPr kumimoji="1" lang="ja-JP" altLang="en-US" smtClean="0"/>
              <a:t>92</a:t>
            </a:fld>
            <a:endParaRPr kumimoji="1" lang="ja-JP" altLang="en-US"/>
          </a:p>
        </p:txBody>
      </p:sp>
      <p:sp>
        <p:nvSpPr>
          <p:cNvPr id="61" name="太陽 60">
            <a:extLst>
              <a:ext uri="{FF2B5EF4-FFF2-40B4-BE49-F238E27FC236}">
                <a16:creationId xmlns:a16="http://schemas.microsoft.com/office/drawing/2014/main" id="{F4380E28-B745-40AE-92BF-58479AA2DD81}"/>
              </a:ext>
            </a:extLst>
          </p:cNvPr>
          <p:cNvSpPr/>
          <p:nvPr/>
        </p:nvSpPr>
        <p:spPr>
          <a:xfrm>
            <a:off x="11099800" y="136525"/>
            <a:ext cx="914400" cy="914400"/>
          </a:xfrm>
          <a:prstGeom prst="su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テキスト ボックス 61">
            <a:extLst>
              <a:ext uri="{FF2B5EF4-FFF2-40B4-BE49-F238E27FC236}">
                <a16:creationId xmlns:a16="http://schemas.microsoft.com/office/drawing/2014/main" id="{26AB15E5-F273-48A5-BCD6-EB0966587F04}"/>
              </a:ext>
            </a:extLst>
          </p:cNvPr>
          <p:cNvSpPr txBox="1"/>
          <p:nvPr/>
        </p:nvSpPr>
        <p:spPr>
          <a:xfrm>
            <a:off x="368566" y="308826"/>
            <a:ext cx="864339" cy="461665"/>
          </a:xfrm>
          <a:prstGeom prst="rect">
            <a:avLst/>
          </a:prstGeom>
          <a:noFill/>
        </p:spPr>
        <p:txBody>
          <a:bodyPr wrap="none" rtlCol="0">
            <a:spAutoFit/>
          </a:bodyPr>
          <a:lstStyle/>
          <a:p>
            <a:r>
              <a:rPr lang="en-US" altLang="ja-JP" sz="2400" b="1" dirty="0">
                <a:solidFill>
                  <a:srgbClr val="FF0000"/>
                </a:solidFill>
              </a:rPr>
              <a:t>2017</a:t>
            </a:r>
            <a:endParaRPr lang="ja-JP" altLang="en-US" sz="2400" b="1" dirty="0">
              <a:solidFill>
                <a:srgbClr val="FF0000"/>
              </a:solidFill>
            </a:endParaRPr>
          </a:p>
        </p:txBody>
      </p:sp>
      <p:pic>
        <p:nvPicPr>
          <p:cNvPr id="29723" name="図 2"/>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flipH="1">
            <a:off x="4729176" y="2401889"/>
            <a:ext cx="1116013" cy="705116"/>
          </a:xfrm>
          <a:prstGeom prst="rect">
            <a:avLst/>
          </a:prstGeom>
          <a:solidFill>
            <a:schemeClr val="bg1"/>
          </a:solidFill>
          <a:ln w="9525">
            <a:solidFill>
              <a:srgbClr val="000000"/>
            </a:solidFill>
            <a:miter lim="800000"/>
            <a:headEnd/>
            <a:tailEnd/>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C4C7D81-93D0-4905-941C-77B900D6B92F}"/>
              </a:ext>
            </a:extLst>
          </p:cNvPr>
          <p:cNvSpPr/>
          <p:nvPr/>
        </p:nvSpPr>
        <p:spPr>
          <a:xfrm>
            <a:off x="1991544" y="2348880"/>
            <a:ext cx="2608660" cy="3907053"/>
          </a:xfrm>
          <a:prstGeom prst="rect">
            <a:avLst/>
          </a:prstGeom>
          <a:solidFill>
            <a:srgbClr val="FFFFE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mn-lt"/>
              <a:ea typeface="游ゴシック" panose="020B0400000000000000" pitchFamily="50" charset="-128"/>
              <a:cs typeface="Arial" panose="020B0604020202020204" pitchFamily="34" charset="0"/>
            </a:endParaRPr>
          </a:p>
        </p:txBody>
      </p:sp>
      <p:sp>
        <p:nvSpPr>
          <p:cNvPr id="5" name="正方形/長方形 4">
            <a:extLst>
              <a:ext uri="{FF2B5EF4-FFF2-40B4-BE49-F238E27FC236}">
                <a16:creationId xmlns:a16="http://schemas.microsoft.com/office/drawing/2014/main" id="{873C3908-70D2-4827-ADE6-A890D058EE66}"/>
              </a:ext>
            </a:extLst>
          </p:cNvPr>
          <p:cNvSpPr/>
          <p:nvPr/>
        </p:nvSpPr>
        <p:spPr>
          <a:xfrm>
            <a:off x="2218056" y="2672210"/>
            <a:ext cx="2053729" cy="551259"/>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Character Images</a:t>
            </a:r>
            <a:b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br>
            <a: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Collection</a:t>
            </a:r>
            <a:endParaRPr kumimoji="1" lang="ja-JP" altLang="en-US"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6" name="正方形/長方形 5">
            <a:extLst>
              <a:ext uri="{FF2B5EF4-FFF2-40B4-BE49-F238E27FC236}">
                <a16:creationId xmlns:a16="http://schemas.microsoft.com/office/drawing/2014/main" id="{FD143EE0-C9C0-47E9-A93F-956AEBEAF03C}"/>
              </a:ext>
            </a:extLst>
          </p:cNvPr>
          <p:cNvSpPr/>
          <p:nvPr/>
        </p:nvSpPr>
        <p:spPr>
          <a:xfrm>
            <a:off x="2218055" y="3986201"/>
            <a:ext cx="2053729" cy="632223"/>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lt"/>
                <a:cs typeface="Arial" panose="020B0604020202020204" pitchFamily="34" charset="0"/>
              </a:rPr>
              <a:t>Analysis</a:t>
            </a:r>
            <a:br>
              <a:rPr kumimoji="1" lang="en-US" altLang="ja-JP" sz="1800" b="0" i="0" u="none" strike="noStrike" kern="1200" cap="none" spc="0" normalizeH="0" baseline="0" noProof="0" dirty="0">
                <a:ln>
                  <a:noFill/>
                </a:ln>
                <a:solidFill>
                  <a:srgbClr val="000000"/>
                </a:solidFill>
                <a:effectLst/>
                <a:uLnTx/>
                <a:uFillTx/>
                <a:latin typeface="+mn-lt"/>
                <a:cs typeface="Arial" panose="020B0604020202020204" pitchFamily="34" charset="0"/>
              </a:rPr>
            </a:br>
            <a:r>
              <a:rPr kumimoji="0" lang="ja-JP" altLang="ja-JP" sz="1800" b="0" i="0" u="none" strike="noStrike" kern="1200" cap="none" spc="0" normalizeH="0" baseline="0" noProof="0" dirty="0">
                <a:ln>
                  <a:noFill/>
                </a:ln>
                <a:solidFill>
                  <a:srgbClr val="212121"/>
                </a:solidFill>
                <a:effectLst/>
                <a:uLnTx/>
                <a:uFillTx/>
                <a:latin typeface="+mn-lt"/>
                <a:ea typeface="inherit"/>
                <a:cs typeface="Arial" panose="020B0604020202020204" pitchFamily="34" charset="0"/>
              </a:rPr>
              <a:t>Categorized</a:t>
            </a:r>
            <a:endParaRPr kumimoji="1" lang="en-US" altLang="ja-JP" sz="1800" b="0" i="0" u="none" strike="noStrike" kern="1200" cap="none" spc="0" normalizeH="0" baseline="0" noProof="0" dirty="0">
              <a:ln>
                <a:noFill/>
              </a:ln>
              <a:solidFill>
                <a:srgbClr val="000000"/>
              </a:solidFill>
              <a:effectLst/>
              <a:uLnTx/>
              <a:uFillTx/>
              <a:latin typeface="+mn-lt"/>
              <a:cs typeface="Arial" panose="020B0604020202020204" pitchFamily="34" charset="0"/>
            </a:endParaRPr>
          </a:p>
        </p:txBody>
      </p:sp>
      <p:sp>
        <p:nvSpPr>
          <p:cNvPr id="7" name="下矢印 6">
            <a:extLst>
              <a:ext uri="{FF2B5EF4-FFF2-40B4-BE49-F238E27FC236}">
                <a16:creationId xmlns:a16="http://schemas.microsoft.com/office/drawing/2014/main" id="{934A125F-4425-4AC3-A85F-C663A984F0FD}"/>
              </a:ext>
            </a:extLst>
          </p:cNvPr>
          <p:cNvSpPr/>
          <p:nvPr/>
        </p:nvSpPr>
        <p:spPr>
          <a:xfrm>
            <a:off x="3063909" y="3425645"/>
            <a:ext cx="361950" cy="358378"/>
          </a:xfrm>
          <a:prstGeom prst="downArrow">
            <a:avLst/>
          </a:prstGeom>
          <a:solidFill>
            <a:schemeClr val="bg2">
              <a:lumMod val="90000"/>
            </a:schemeClr>
          </a:solidFill>
          <a:ln w="9525"/>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29700" name="テキスト ボックス 12">
            <a:extLst>
              <a:ext uri="{FF2B5EF4-FFF2-40B4-BE49-F238E27FC236}">
                <a16:creationId xmlns:a16="http://schemas.microsoft.com/office/drawing/2014/main" id="{80AC29F8-F375-473A-AD3E-656F3C059172}"/>
              </a:ext>
            </a:extLst>
          </p:cNvPr>
          <p:cNvSpPr txBox="1">
            <a:spLocks noChangeArrowheads="1"/>
          </p:cNvSpPr>
          <p:nvPr/>
        </p:nvSpPr>
        <p:spPr bwMode="auto">
          <a:xfrm>
            <a:off x="2159017" y="1992693"/>
            <a:ext cx="2188420"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游ゴシック" panose="020B0400000000000000" pitchFamily="50" charset="-128"/>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游ゴシック" panose="020B0400000000000000" pitchFamily="50" charset="-128"/>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游ゴシック" panose="020B0400000000000000" pitchFamily="50" charset="-128"/>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Explicit knowledge</a:t>
            </a:r>
            <a:endParaRPr kumimoji="1" lang="ja-JP" altLang="en-US"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29701" name="テキスト ボックス 14">
            <a:extLst>
              <a:ext uri="{FF2B5EF4-FFF2-40B4-BE49-F238E27FC236}">
                <a16:creationId xmlns:a16="http://schemas.microsoft.com/office/drawing/2014/main" id="{17762A99-0988-43CC-BB85-5A98EB179F3A}"/>
              </a:ext>
            </a:extLst>
          </p:cNvPr>
          <p:cNvSpPr txBox="1">
            <a:spLocks noChangeArrowheads="1"/>
          </p:cNvSpPr>
          <p:nvPr/>
        </p:nvSpPr>
        <p:spPr bwMode="auto">
          <a:xfrm>
            <a:off x="7312649" y="2006488"/>
            <a:ext cx="23102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游ゴシック" panose="020B0400000000000000" pitchFamily="50" charset="-128"/>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游ゴシック" panose="020B0400000000000000" pitchFamily="50" charset="-128"/>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游ゴシック" panose="020B0400000000000000" pitchFamily="50" charset="-128"/>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Draft Design Making</a:t>
            </a:r>
            <a:endParaRPr kumimoji="1" lang="ja-JP" altLang="en-US"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29703" name="テキスト ボックス 16">
            <a:extLst>
              <a:ext uri="{FF2B5EF4-FFF2-40B4-BE49-F238E27FC236}">
                <a16:creationId xmlns:a16="http://schemas.microsoft.com/office/drawing/2014/main" id="{F2D81077-369B-482E-867A-6D4465155FF8}"/>
              </a:ext>
            </a:extLst>
          </p:cNvPr>
          <p:cNvSpPr txBox="1">
            <a:spLocks noChangeArrowheads="1"/>
          </p:cNvSpPr>
          <p:nvPr/>
        </p:nvSpPr>
        <p:spPr bwMode="auto">
          <a:xfrm>
            <a:off x="2261655" y="896904"/>
            <a:ext cx="7468711" cy="48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游ゴシック" panose="020B0400000000000000" pitchFamily="50" charset="-128"/>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游ゴシック" panose="020B0400000000000000" pitchFamily="50" charset="-128"/>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游ゴシック" panose="020B0400000000000000" pitchFamily="50" charset="-128"/>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9pPr>
          </a:lstStyle>
          <a:p>
            <a:pPr lvl="0">
              <a:buNone/>
              <a:defRPr/>
            </a:pPr>
            <a:r>
              <a:rPr kumimoji="1" lang="en-US" altLang="ja-JP" sz="2800" b="0" i="0" u="none" strike="noStrike" kern="1200" cap="none" spc="0" normalizeH="0" baseline="0" noProof="0" dirty="0">
                <a:ln>
                  <a:noFill/>
                </a:ln>
                <a:solidFill>
                  <a:schemeClr val="tx1">
                    <a:lumMod val="75000"/>
                    <a:lumOff val="25000"/>
                  </a:schemeClr>
                </a:solidFill>
                <a:effectLst/>
                <a:uLnTx/>
                <a:uFillTx/>
                <a:latin typeface="+mn-lt"/>
                <a:ea typeface="游ゴシック" panose="020B0400000000000000" pitchFamily="50" charset="-128"/>
                <a:cs typeface="Arial" panose="020B0604020202020204" pitchFamily="34" charset="0"/>
              </a:rPr>
              <a:t>Character </a:t>
            </a:r>
            <a:r>
              <a:rPr lang="en-US" altLang="ja-JP" dirty="0">
                <a:latin typeface="+mn-lt"/>
              </a:rPr>
              <a:t>silhouette</a:t>
            </a:r>
            <a:r>
              <a:rPr lang="ja-JP" altLang="en-US" dirty="0">
                <a:latin typeface="+mn-lt"/>
              </a:rPr>
              <a:t> </a:t>
            </a:r>
            <a:r>
              <a:rPr kumimoji="1" lang="en-US" altLang="ja-JP" sz="2800" b="0" i="0" u="none" strike="noStrike" kern="1200" cap="none" spc="0" normalizeH="0" baseline="0" noProof="0" dirty="0">
                <a:ln>
                  <a:noFill/>
                </a:ln>
                <a:solidFill>
                  <a:schemeClr val="tx1">
                    <a:lumMod val="75000"/>
                    <a:lumOff val="25000"/>
                  </a:schemeClr>
                </a:solidFill>
                <a:effectLst/>
                <a:uLnTx/>
                <a:uFillTx/>
                <a:latin typeface="+mn-lt"/>
                <a:ea typeface="游ゴシック" panose="020B0400000000000000" pitchFamily="50" charset="-128"/>
                <a:cs typeface="Arial" panose="020B0604020202020204" pitchFamily="34" charset="0"/>
              </a:rPr>
              <a:t>template </a:t>
            </a:r>
            <a:r>
              <a:rPr kumimoji="1" lang="ja-JP" altLang="en-US" sz="2800" b="0" i="0" u="none" strike="noStrike" kern="1200" cap="none" spc="0" normalizeH="0" baseline="0" noProof="0" dirty="0">
                <a:ln>
                  <a:noFill/>
                </a:ln>
                <a:solidFill>
                  <a:schemeClr val="tx1">
                    <a:lumMod val="75000"/>
                    <a:lumOff val="25000"/>
                  </a:schemeClr>
                </a:solidFill>
                <a:effectLst/>
                <a:uLnTx/>
                <a:uFillTx/>
                <a:latin typeface="+mn-lt"/>
                <a:ea typeface="游ゴシック" panose="020B0400000000000000" pitchFamily="50" charset="-128"/>
                <a:cs typeface="Arial" panose="020B0604020202020204" pitchFamily="34" charset="0"/>
              </a:rPr>
              <a:t>＆ </a:t>
            </a:r>
            <a:r>
              <a:rPr kumimoji="1" lang="en-US" altLang="ja-JP" sz="2800" b="0" i="0" u="none" strike="noStrike" kern="1200" cap="none" spc="0" normalizeH="0" baseline="0" noProof="0" dirty="0">
                <a:ln>
                  <a:noFill/>
                </a:ln>
                <a:solidFill>
                  <a:schemeClr val="tx1">
                    <a:lumMod val="75000"/>
                    <a:lumOff val="25000"/>
                  </a:schemeClr>
                </a:solidFill>
                <a:effectLst/>
                <a:uLnTx/>
                <a:uFillTx/>
                <a:latin typeface="+mn-lt"/>
                <a:ea typeface="游ゴシック" panose="020B0400000000000000" pitchFamily="50" charset="-128"/>
                <a:cs typeface="Arial" panose="020B0604020202020204" pitchFamily="34" charset="0"/>
              </a:rPr>
              <a:t>Scrapbook</a:t>
            </a:r>
          </a:p>
        </p:txBody>
      </p:sp>
      <p:sp>
        <p:nvSpPr>
          <p:cNvPr id="18" name="正方形/長方形 17">
            <a:extLst>
              <a:ext uri="{FF2B5EF4-FFF2-40B4-BE49-F238E27FC236}">
                <a16:creationId xmlns:a16="http://schemas.microsoft.com/office/drawing/2014/main" id="{CC6CE5AE-6218-498D-9CAB-F52FD4796CDB}"/>
              </a:ext>
            </a:extLst>
          </p:cNvPr>
          <p:cNvSpPr/>
          <p:nvPr/>
        </p:nvSpPr>
        <p:spPr>
          <a:xfrm>
            <a:off x="7189216" y="2377514"/>
            <a:ext cx="2707481" cy="3907053"/>
          </a:xfrm>
          <a:prstGeom prst="rect">
            <a:avLst/>
          </a:prstGeom>
          <a:solidFill>
            <a:srgbClr val="FFFFE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n-lt"/>
              <a:ea typeface="游ゴシック" panose="020B0400000000000000" pitchFamily="50" charset="-128"/>
              <a:cs typeface="Arial" panose="020B0604020202020204" pitchFamily="34" charset="0"/>
            </a:endParaRPr>
          </a:p>
        </p:txBody>
      </p:sp>
      <p:sp>
        <p:nvSpPr>
          <p:cNvPr id="21" name="正方形/長方形 20">
            <a:extLst>
              <a:ext uri="{FF2B5EF4-FFF2-40B4-BE49-F238E27FC236}">
                <a16:creationId xmlns:a16="http://schemas.microsoft.com/office/drawing/2014/main" id="{3710316B-B49B-408F-9458-E0D95D382BEC}"/>
              </a:ext>
            </a:extLst>
          </p:cNvPr>
          <p:cNvSpPr/>
          <p:nvPr/>
        </p:nvSpPr>
        <p:spPr>
          <a:xfrm>
            <a:off x="2244250" y="5584478"/>
            <a:ext cx="2053729" cy="465534"/>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Component</a:t>
            </a:r>
            <a:endParaRPr kumimoji="1" lang="ja-JP" altLang="en-US"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29707" name="テキスト ボックス 12">
            <a:extLst>
              <a:ext uri="{FF2B5EF4-FFF2-40B4-BE49-F238E27FC236}">
                <a16:creationId xmlns:a16="http://schemas.microsoft.com/office/drawing/2014/main" id="{584EB583-8CA6-43E9-B184-05A07617F737}"/>
              </a:ext>
            </a:extLst>
          </p:cNvPr>
          <p:cNvSpPr txBox="1">
            <a:spLocks noChangeArrowheads="1"/>
          </p:cNvSpPr>
          <p:nvPr/>
        </p:nvSpPr>
        <p:spPr bwMode="auto">
          <a:xfrm>
            <a:off x="4850381" y="1992693"/>
            <a:ext cx="20794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游ゴシック" panose="020B0400000000000000" pitchFamily="50" charset="-128"/>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游ゴシック" panose="020B0400000000000000" pitchFamily="50" charset="-128"/>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游ゴシック" panose="020B0400000000000000" pitchFamily="50" charset="-128"/>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Digital Scrapbook</a:t>
            </a:r>
            <a:endParaRPr kumimoji="1" lang="ja-JP" altLang="en-US"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27" name="正方形/長方形 26">
            <a:extLst>
              <a:ext uri="{FF2B5EF4-FFF2-40B4-BE49-F238E27FC236}">
                <a16:creationId xmlns:a16="http://schemas.microsoft.com/office/drawing/2014/main" id="{4079C231-2F71-4F39-80FF-C023F0228001}"/>
              </a:ext>
            </a:extLst>
          </p:cNvPr>
          <p:cNvSpPr/>
          <p:nvPr/>
        </p:nvSpPr>
        <p:spPr>
          <a:xfrm>
            <a:off x="7605933" y="2489449"/>
            <a:ext cx="1843088" cy="519113"/>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Setting information</a:t>
            </a:r>
            <a:endParaRPr kumimoji="1" lang="ja-JP" altLang="en-US"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28" name="下矢印 27">
            <a:extLst>
              <a:ext uri="{FF2B5EF4-FFF2-40B4-BE49-F238E27FC236}">
                <a16:creationId xmlns:a16="http://schemas.microsoft.com/office/drawing/2014/main" id="{E02A59AD-BB52-4827-AEFD-03CE3125C3BF}"/>
              </a:ext>
            </a:extLst>
          </p:cNvPr>
          <p:cNvSpPr/>
          <p:nvPr/>
        </p:nvSpPr>
        <p:spPr>
          <a:xfrm>
            <a:off x="3075802" y="4889426"/>
            <a:ext cx="361950" cy="358379"/>
          </a:xfrm>
          <a:prstGeom prst="downArrow">
            <a:avLst/>
          </a:prstGeom>
          <a:solidFill>
            <a:schemeClr val="bg2">
              <a:lumMod val="90000"/>
            </a:schemeClr>
          </a:solidFill>
          <a:ln w="9525"/>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29" name="下矢印 28">
            <a:extLst>
              <a:ext uri="{FF2B5EF4-FFF2-40B4-BE49-F238E27FC236}">
                <a16:creationId xmlns:a16="http://schemas.microsoft.com/office/drawing/2014/main" id="{B6279663-B5C3-4951-8AD5-F6D90C6ED4B1}"/>
              </a:ext>
            </a:extLst>
          </p:cNvPr>
          <p:cNvSpPr/>
          <p:nvPr/>
        </p:nvSpPr>
        <p:spPr>
          <a:xfrm rot="16200000">
            <a:off x="4465226" y="5640680"/>
            <a:ext cx="361950" cy="357188"/>
          </a:xfrm>
          <a:prstGeom prst="downArrow">
            <a:avLst/>
          </a:prstGeom>
          <a:solidFill>
            <a:srgbClr val="FFC000"/>
          </a:solidFill>
          <a:ln w="6350"/>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30" name="正方形/長方形 29">
            <a:extLst>
              <a:ext uri="{FF2B5EF4-FFF2-40B4-BE49-F238E27FC236}">
                <a16:creationId xmlns:a16="http://schemas.microsoft.com/office/drawing/2014/main" id="{30D3CA72-0403-4FDE-A96F-C4F1925C99D7}"/>
              </a:ext>
            </a:extLst>
          </p:cNvPr>
          <p:cNvSpPr/>
          <p:nvPr/>
        </p:nvSpPr>
        <p:spPr>
          <a:xfrm>
            <a:off x="7605933" y="3964037"/>
            <a:ext cx="1843088" cy="414338"/>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Results</a:t>
            </a:r>
          </a:p>
        </p:txBody>
      </p:sp>
      <p:sp>
        <p:nvSpPr>
          <p:cNvPr id="31" name="正方形/長方形 30">
            <a:extLst>
              <a:ext uri="{FF2B5EF4-FFF2-40B4-BE49-F238E27FC236}">
                <a16:creationId xmlns:a16="http://schemas.microsoft.com/office/drawing/2014/main" id="{8A0B7AD4-CDAB-4A2E-B72C-40DB994171E0}"/>
              </a:ext>
            </a:extLst>
          </p:cNvPr>
          <p:cNvSpPr/>
          <p:nvPr/>
        </p:nvSpPr>
        <p:spPr>
          <a:xfrm>
            <a:off x="7605933" y="4837956"/>
            <a:ext cx="1843088" cy="414338"/>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Edit</a:t>
            </a:r>
          </a:p>
        </p:txBody>
      </p:sp>
      <p:sp>
        <p:nvSpPr>
          <p:cNvPr id="32" name="正方形/長方形 31">
            <a:extLst>
              <a:ext uri="{FF2B5EF4-FFF2-40B4-BE49-F238E27FC236}">
                <a16:creationId xmlns:a16="http://schemas.microsoft.com/office/drawing/2014/main" id="{8E64B2B3-6629-400E-BF4C-1D418661E813}"/>
              </a:ext>
            </a:extLst>
          </p:cNvPr>
          <p:cNvSpPr/>
          <p:nvPr/>
        </p:nvSpPr>
        <p:spPr>
          <a:xfrm>
            <a:off x="7605933" y="5713066"/>
            <a:ext cx="1843088" cy="414338"/>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Draft Design</a:t>
            </a:r>
          </a:p>
        </p:txBody>
      </p:sp>
      <p:sp>
        <p:nvSpPr>
          <p:cNvPr id="33" name="下矢印 32">
            <a:extLst>
              <a:ext uri="{FF2B5EF4-FFF2-40B4-BE49-F238E27FC236}">
                <a16:creationId xmlns:a16="http://schemas.microsoft.com/office/drawing/2014/main" id="{5D569D48-23D9-43A6-AF99-A9F85187E679}"/>
              </a:ext>
            </a:extLst>
          </p:cNvPr>
          <p:cNvSpPr/>
          <p:nvPr/>
        </p:nvSpPr>
        <p:spPr>
          <a:xfrm rot="16200000">
            <a:off x="7048325" y="4018211"/>
            <a:ext cx="361950" cy="358378"/>
          </a:xfrm>
          <a:prstGeom prst="downArrow">
            <a:avLst/>
          </a:prstGeom>
          <a:solidFill>
            <a:srgbClr val="FFC000"/>
          </a:solidFill>
          <a:ln w="9525"/>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36" name="下矢印 35">
            <a:extLst>
              <a:ext uri="{FF2B5EF4-FFF2-40B4-BE49-F238E27FC236}">
                <a16:creationId xmlns:a16="http://schemas.microsoft.com/office/drawing/2014/main" id="{3628DC52-794D-437B-B354-040DE685A238}"/>
              </a:ext>
            </a:extLst>
          </p:cNvPr>
          <p:cNvSpPr/>
          <p:nvPr/>
        </p:nvSpPr>
        <p:spPr>
          <a:xfrm>
            <a:off x="8285781" y="4429572"/>
            <a:ext cx="363140" cy="358378"/>
          </a:xfrm>
          <a:prstGeom prst="downArrow">
            <a:avLst/>
          </a:prstGeom>
          <a:solidFill>
            <a:schemeClr val="bg2">
              <a:lumMod val="90000"/>
            </a:schemeClr>
          </a:solidFill>
          <a:ln w="9525"/>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38" name="下矢印 37">
            <a:extLst>
              <a:ext uri="{FF2B5EF4-FFF2-40B4-BE49-F238E27FC236}">
                <a16:creationId xmlns:a16="http://schemas.microsoft.com/office/drawing/2014/main" id="{D40DEA35-1458-4299-B129-FD976F2C2879}"/>
              </a:ext>
            </a:extLst>
          </p:cNvPr>
          <p:cNvSpPr/>
          <p:nvPr/>
        </p:nvSpPr>
        <p:spPr>
          <a:xfrm>
            <a:off x="8285781" y="5303491"/>
            <a:ext cx="363140" cy="358378"/>
          </a:xfrm>
          <a:prstGeom prst="downArrow">
            <a:avLst/>
          </a:prstGeom>
          <a:solidFill>
            <a:schemeClr val="bg2">
              <a:lumMod val="90000"/>
            </a:schemeClr>
          </a:solidFill>
          <a:ln w="9525"/>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35" name="正方形/長方形 34">
            <a:extLst>
              <a:ext uri="{FF2B5EF4-FFF2-40B4-BE49-F238E27FC236}">
                <a16:creationId xmlns:a16="http://schemas.microsoft.com/office/drawing/2014/main" id="{89B33355-8E7E-483F-AAA3-EA75465867E2}"/>
              </a:ext>
            </a:extLst>
          </p:cNvPr>
          <p:cNvSpPr/>
          <p:nvPr/>
        </p:nvSpPr>
        <p:spPr>
          <a:xfrm>
            <a:off x="7605933" y="3498503"/>
            <a:ext cx="1843088" cy="414338"/>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Retrieval</a:t>
            </a:r>
            <a:endParaRPr kumimoji="1" lang="ja-JP" altLang="en-US"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39" name="下矢印 38">
            <a:extLst>
              <a:ext uri="{FF2B5EF4-FFF2-40B4-BE49-F238E27FC236}">
                <a16:creationId xmlns:a16="http://schemas.microsoft.com/office/drawing/2014/main" id="{6A8275B1-E291-40B2-B5DA-9EB93358ACF6}"/>
              </a:ext>
            </a:extLst>
          </p:cNvPr>
          <p:cNvSpPr/>
          <p:nvPr/>
        </p:nvSpPr>
        <p:spPr>
          <a:xfrm rot="5400000">
            <a:off x="6955314" y="3502795"/>
            <a:ext cx="361950" cy="358379"/>
          </a:xfrm>
          <a:prstGeom prst="downArrow">
            <a:avLst/>
          </a:prstGeom>
          <a:solidFill>
            <a:srgbClr val="FFC000"/>
          </a:solidFill>
          <a:ln w="9525"/>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40" name="下矢印 39">
            <a:extLst>
              <a:ext uri="{FF2B5EF4-FFF2-40B4-BE49-F238E27FC236}">
                <a16:creationId xmlns:a16="http://schemas.microsoft.com/office/drawing/2014/main" id="{08D47186-FD76-45AD-9B93-87E6B21884C6}"/>
              </a:ext>
            </a:extLst>
          </p:cNvPr>
          <p:cNvSpPr/>
          <p:nvPr/>
        </p:nvSpPr>
        <p:spPr>
          <a:xfrm>
            <a:off x="8285781" y="3088929"/>
            <a:ext cx="363140" cy="358378"/>
          </a:xfrm>
          <a:prstGeom prst="downArrow">
            <a:avLst/>
          </a:prstGeom>
          <a:solidFill>
            <a:schemeClr val="bg2">
              <a:lumMod val="90000"/>
            </a:schemeClr>
          </a:solidFill>
          <a:ln w="9525"/>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11" name="円柱 10">
            <a:extLst>
              <a:ext uri="{FF2B5EF4-FFF2-40B4-BE49-F238E27FC236}">
                <a16:creationId xmlns:a16="http://schemas.microsoft.com/office/drawing/2014/main" id="{1D713BBE-1D88-4E5B-92C4-8D3F6BF4E76E}"/>
              </a:ext>
            </a:extLst>
          </p:cNvPr>
          <p:cNvSpPr/>
          <p:nvPr/>
        </p:nvSpPr>
        <p:spPr>
          <a:xfrm>
            <a:off x="4888085" y="2397601"/>
            <a:ext cx="2021211" cy="3814763"/>
          </a:xfrm>
          <a:prstGeom prst="can">
            <a:avLst/>
          </a:prstGeom>
          <a:solidFill>
            <a:schemeClr val="bg2"/>
          </a:solidFill>
          <a:ln>
            <a:solidFill>
              <a:schemeClr val="tx1">
                <a:lumMod val="65000"/>
                <a:lumOff val="35000"/>
              </a:schemeClr>
            </a:solidFill>
          </a:ln>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81" name="タイトル 1">
            <a:extLst>
              <a:ext uri="{FF2B5EF4-FFF2-40B4-BE49-F238E27FC236}">
                <a16:creationId xmlns:a16="http://schemas.microsoft.com/office/drawing/2014/main" id="{3B93A708-869D-43CD-90DD-38B60D44EB13}"/>
              </a:ext>
            </a:extLst>
          </p:cNvPr>
          <p:cNvSpPr txBox="1">
            <a:spLocks/>
          </p:cNvSpPr>
          <p:nvPr/>
        </p:nvSpPr>
        <p:spPr>
          <a:xfrm>
            <a:off x="1981200" y="274638"/>
            <a:ext cx="8229600" cy="1143000"/>
          </a:xfrm>
          <a:prstGeom prst="rect">
            <a:avLst/>
          </a:prstGeom>
        </p:spPr>
        <p:txBody>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a:lstStyle>
          <a:p>
            <a:pPr marL="0" marR="0" lvl="0" indent="0" algn="ctr" defTabSz="914400" rtl="0" eaLnBrk="0" fontAlgn="base" latinLnBrk="0" hangingPunct="0">
              <a:lnSpc>
                <a:spcPts val="4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mn-lt"/>
                <a:ea typeface="ＭＳ Ｐゴシック"/>
                <a:cs typeface="Arial" panose="020B0604020202020204" pitchFamily="34" charset="0"/>
              </a:rPr>
              <a:t>Main Concept of Our  Creation Research</a:t>
            </a:r>
            <a:endParaRPr kumimoji="1" lang="ja-JP" altLang="en-US" sz="2000" b="0" i="0" u="none" strike="noStrike" kern="1200" cap="none" spc="0" normalizeH="0" baseline="0" noProof="0" dirty="0">
              <a:ln>
                <a:noFill/>
              </a:ln>
              <a:solidFill>
                <a:srgbClr val="000000"/>
              </a:solidFill>
              <a:effectLst/>
              <a:uLnTx/>
              <a:uFillTx/>
              <a:latin typeface="+mn-lt"/>
              <a:ea typeface="ＭＳ Ｐゴシック"/>
              <a:cs typeface="Arial" panose="020B0604020202020204" pitchFamily="34" charset="0"/>
            </a:endParaRPr>
          </a:p>
        </p:txBody>
      </p:sp>
      <p:sp>
        <p:nvSpPr>
          <p:cNvPr id="66" name="テキスト ボックス 1">
            <a:extLst>
              <a:ext uri="{FF2B5EF4-FFF2-40B4-BE49-F238E27FC236}">
                <a16:creationId xmlns:a16="http://schemas.microsoft.com/office/drawing/2014/main" id="{1853C56A-60FC-4FB3-BA03-61E91338FF73}"/>
              </a:ext>
            </a:extLst>
          </p:cNvPr>
          <p:cNvSpPr txBox="1">
            <a:spLocks noChangeArrowheads="1"/>
          </p:cNvSpPr>
          <p:nvPr/>
        </p:nvSpPr>
        <p:spPr bwMode="auto">
          <a:xfrm>
            <a:off x="151554" y="64558"/>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b="1" dirty="0">
                <a:solidFill>
                  <a:srgbClr val="C00000"/>
                </a:solidFill>
                <a:latin typeface="+mn-lt"/>
              </a:rPr>
              <a:t>2016</a:t>
            </a:r>
            <a:endParaRPr lang="ja-JP" altLang="en-US" sz="2400" dirty="0">
              <a:latin typeface="+mn-lt"/>
            </a:endParaRPr>
          </a:p>
        </p:txBody>
      </p:sp>
      <p:grpSp>
        <p:nvGrpSpPr>
          <p:cNvPr id="97" name="グループ化 96">
            <a:extLst>
              <a:ext uri="{FF2B5EF4-FFF2-40B4-BE49-F238E27FC236}">
                <a16:creationId xmlns:a16="http://schemas.microsoft.com/office/drawing/2014/main" id="{57281875-9749-48FF-B81D-96B7A1ED6C9B}"/>
              </a:ext>
            </a:extLst>
          </p:cNvPr>
          <p:cNvGrpSpPr/>
          <p:nvPr/>
        </p:nvGrpSpPr>
        <p:grpSpPr>
          <a:xfrm>
            <a:off x="9963806" y="4383678"/>
            <a:ext cx="1982155" cy="2047415"/>
            <a:chOff x="9685004" y="4450955"/>
            <a:chExt cx="2272966" cy="2335936"/>
          </a:xfrm>
        </p:grpSpPr>
        <p:pic>
          <p:nvPicPr>
            <p:cNvPr id="98" name="図 97">
              <a:extLst>
                <a:ext uri="{FF2B5EF4-FFF2-40B4-BE49-F238E27FC236}">
                  <a16:creationId xmlns:a16="http://schemas.microsoft.com/office/drawing/2014/main" id="{F4C624C2-65E4-4639-928B-E242531BE30D}"/>
                </a:ext>
              </a:extLst>
            </p:cNvPr>
            <p:cNvPicPr/>
            <p:nvPr/>
          </p:nvPicPr>
          <p:blipFill>
            <a:blip r:embed="rId3"/>
            <a:stretch>
              <a:fillRect/>
            </a:stretch>
          </p:blipFill>
          <p:spPr bwMode="auto">
            <a:xfrm>
              <a:off x="9685004" y="5701551"/>
              <a:ext cx="2272966" cy="1085340"/>
            </a:xfrm>
            <a:prstGeom prst="rect">
              <a:avLst/>
            </a:prstGeom>
            <a:ln>
              <a:noFill/>
            </a:ln>
            <a:extLst>
              <a:ext uri="{53640926-AAD7-44d8-BBD7-CCE9431645EC}">
                <a14:shadowObscured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ext>
            </a:extLst>
          </p:spPr>
        </p:pic>
        <p:pic>
          <p:nvPicPr>
            <p:cNvPr id="99" name="図 98">
              <a:extLst>
                <a:ext uri="{FF2B5EF4-FFF2-40B4-BE49-F238E27FC236}">
                  <a16:creationId xmlns:a16="http://schemas.microsoft.com/office/drawing/2014/main" id="{8E1BD37A-A73D-45DE-B6C3-AC1B2199FE28}"/>
                </a:ext>
              </a:extLst>
            </p:cNvPr>
            <p:cNvPicPr/>
            <p:nvPr/>
          </p:nvPicPr>
          <p:blipFill>
            <a:blip r:embed="rId4"/>
            <a:stretch>
              <a:fillRect/>
            </a:stretch>
          </p:blipFill>
          <p:spPr>
            <a:xfrm>
              <a:off x="9849203" y="4450955"/>
              <a:ext cx="1944567" cy="1041046"/>
            </a:xfrm>
            <a:prstGeom prst="rect">
              <a:avLst/>
            </a:prstGeom>
          </p:spPr>
        </p:pic>
      </p:grpSp>
      <p:pic>
        <p:nvPicPr>
          <p:cNvPr id="8" name="図 7">
            <a:extLst>
              <a:ext uri="{FF2B5EF4-FFF2-40B4-BE49-F238E27FC236}">
                <a16:creationId xmlns:a16="http://schemas.microsoft.com/office/drawing/2014/main" id="{2A907FC9-C853-423A-9DCA-3A5666A2B8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1646" y="3192607"/>
            <a:ext cx="1990725" cy="2571750"/>
          </a:xfrm>
          <a:prstGeom prst="rect">
            <a:avLst/>
          </a:prstGeom>
        </p:spPr>
      </p:pic>
      <p:pic>
        <p:nvPicPr>
          <p:cNvPr id="100" name="図 99">
            <a:extLst>
              <a:ext uri="{FF2B5EF4-FFF2-40B4-BE49-F238E27FC236}">
                <a16:creationId xmlns:a16="http://schemas.microsoft.com/office/drawing/2014/main" id="{C425B135-0E8D-4F70-820C-288891F48D20}"/>
              </a:ext>
            </a:extLst>
          </p:cNvPr>
          <p:cNvPicPr/>
          <p:nvPr/>
        </p:nvPicPr>
        <p:blipFill rotWithShape="1">
          <a:blip r:embed="rId6">
            <a:extLst>
              <a:ext uri="{28A0092B-C50C-407E-A947-70E740481C1C}">
                <a14:useLocalDpi xmlns:a14="http://schemas.microsoft.com/office/drawing/2010/main" val="0"/>
              </a:ext>
            </a:extLst>
          </a:blip>
          <a:srcRect/>
          <a:stretch/>
        </p:blipFill>
        <p:spPr bwMode="auto">
          <a:xfrm>
            <a:off x="10074165" y="2016686"/>
            <a:ext cx="1773622" cy="1079633"/>
          </a:xfrm>
          <a:prstGeom prst="rect">
            <a:avLst/>
          </a:prstGeom>
          <a:ln>
            <a:noFill/>
          </a:ln>
          <a:extLst>
            <a:ext uri="{53640926-AAD7-44d8-BBD7-CCE9431645EC}">
              <a14:shadowObscured xmlns:a14="http://schemas.microsoft.com/office/drawing/2010/main" xmlns=""/>
            </a:ext>
          </a:extLst>
        </p:spPr>
      </p:pic>
      <p:grpSp>
        <p:nvGrpSpPr>
          <p:cNvPr id="101" name="グループ化 100">
            <a:extLst>
              <a:ext uri="{FF2B5EF4-FFF2-40B4-BE49-F238E27FC236}">
                <a16:creationId xmlns:a16="http://schemas.microsoft.com/office/drawing/2014/main" id="{9AD437DB-E75D-4BAA-9832-47B61134FD25}"/>
              </a:ext>
            </a:extLst>
          </p:cNvPr>
          <p:cNvGrpSpPr/>
          <p:nvPr/>
        </p:nvGrpSpPr>
        <p:grpSpPr>
          <a:xfrm>
            <a:off x="10034752" y="2932081"/>
            <a:ext cx="1883979" cy="1442057"/>
            <a:chOff x="5087889" y="2132857"/>
            <a:chExt cx="5832649" cy="4464495"/>
          </a:xfrm>
        </p:grpSpPr>
        <p:pic>
          <p:nvPicPr>
            <p:cNvPr id="102" name="Picture 2" descr="C:\Users\m0111183\Dropbox\実験\自己実験\作品一\黄\黄色.png">
              <a:extLst>
                <a:ext uri="{FF2B5EF4-FFF2-40B4-BE49-F238E27FC236}">
                  <a16:creationId xmlns:a16="http://schemas.microsoft.com/office/drawing/2014/main" id="{70885999-383A-467D-BE41-4BDE22DEDD5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34174" y="2852936"/>
              <a:ext cx="1539856" cy="3240360"/>
            </a:xfrm>
            <a:prstGeom prst="rect">
              <a:avLst/>
            </a:prstGeom>
            <a:noFill/>
            <a:extLst>
              <a:ext uri="{909E8E84-426E-40dd-AFC4-6F175D3DCCD1}">
                <a14:hiddenFill xmlns:a14="http://schemas.microsoft.com/office/drawing/2010/main" xmlns="">
                  <a:solidFill>
                    <a:srgbClr val="FFFFFF"/>
                  </a:solidFill>
                </a14:hiddenFill>
              </a:ext>
            </a:extLst>
          </p:spPr>
        </p:pic>
        <p:pic>
          <p:nvPicPr>
            <p:cNvPr id="103" name="Picture 3" descr="C:\Users\m0111183\Dropbox\実験\自己実験\作品一\黒\黒色.png">
              <a:extLst>
                <a:ext uri="{FF2B5EF4-FFF2-40B4-BE49-F238E27FC236}">
                  <a16:creationId xmlns:a16="http://schemas.microsoft.com/office/drawing/2014/main" id="{2BD2B617-C7EC-4871-A762-8CEC17A3B58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87889" y="3068960"/>
              <a:ext cx="1586659" cy="3206720"/>
            </a:xfrm>
            <a:prstGeom prst="rect">
              <a:avLst/>
            </a:prstGeom>
            <a:noFill/>
            <a:extLst>
              <a:ext uri="{909E8E84-426E-40dd-AFC4-6F175D3DCCD1}">
                <a14:hiddenFill xmlns:a14="http://schemas.microsoft.com/office/drawing/2010/main" xmlns="">
                  <a:solidFill>
                    <a:srgbClr val="FFFFFF"/>
                  </a:solidFill>
                </a14:hiddenFill>
              </a:ext>
            </a:extLst>
          </p:spPr>
        </p:pic>
        <p:pic>
          <p:nvPicPr>
            <p:cNvPr id="104" name="Picture 4" descr="C:\Users\m0111183\Dropbox\実験\自己実験\作品一\青\青色.png">
              <a:extLst>
                <a:ext uri="{FF2B5EF4-FFF2-40B4-BE49-F238E27FC236}">
                  <a16:creationId xmlns:a16="http://schemas.microsoft.com/office/drawing/2014/main" id="{23DD0B8D-CF9B-4B0D-9CF8-77E5786F96C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88089" y="2492896"/>
              <a:ext cx="1957565" cy="4104456"/>
            </a:xfrm>
            <a:prstGeom prst="rect">
              <a:avLst/>
            </a:prstGeom>
            <a:noFill/>
            <a:extLst>
              <a:ext uri="{909E8E84-426E-40dd-AFC4-6F175D3DCCD1}">
                <a14:hiddenFill xmlns:a14="http://schemas.microsoft.com/office/drawing/2010/main" xmlns="">
                  <a:solidFill>
                    <a:srgbClr val="FFFFFF"/>
                  </a:solidFill>
                </a14:hiddenFill>
              </a:ext>
            </a:extLst>
          </p:spPr>
        </p:pic>
        <p:pic>
          <p:nvPicPr>
            <p:cNvPr id="105" name="Picture 5" descr="C:\Users\m0111183\Dropbox\実験\自己実験\作品一\赤\赤色.png">
              <a:extLst>
                <a:ext uri="{FF2B5EF4-FFF2-40B4-BE49-F238E27FC236}">
                  <a16:creationId xmlns:a16="http://schemas.microsoft.com/office/drawing/2014/main" id="{947677F9-1047-4E4C-9F0F-AFF581C12ED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28249" y="2924945"/>
              <a:ext cx="1498095" cy="3043747"/>
            </a:xfrm>
            <a:prstGeom prst="rect">
              <a:avLst/>
            </a:prstGeom>
            <a:noFill/>
            <a:extLst>
              <a:ext uri="{909E8E84-426E-40dd-AFC4-6F175D3DCCD1}">
                <a14:hiddenFill xmlns:a14="http://schemas.microsoft.com/office/drawing/2010/main" xmlns="">
                  <a:solidFill>
                    <a:srgbClr val="FFFFFF"/>
                  </a:solidFill>
                </a14:hiddenFill>
              </a:ext>
            </a:extLst>
          </p:spPr>
        </p:pic>
        <p:pic>
          <p:nvPicPr>
            <p:cNvPr id="106" name="Picture 6" descr="C:\Users\m0111183\Dropbox\実験\自己実験\作品一\緑\緑色.png">
              <a:extLst>
                <a:ext uri="{FF2B5EF4-FFF2-40B4-BE49-F238E27FC236}">
                  <a16:creationId xmlns:a16="http://schemas.microsoft.com/office/drawing/2014/main" id="{422946E5-73C4-4CFF-9132-9CA988F54BB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048329" y="2132857"/>
              <a:ext cx="1872209" cy="4088805"/>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43" name="Picture 6" descr="é¢é£ç»å">
            <a:extLst>
              <a:ext uri="{FF2B5EF4-FFF2-40B4-BE49-F238E27FC236}">
                <a16:creationId xmlns:a16="http://schemas.microsoft.com/office/drawing/2014/main" id="{ECFD03A2-EAFD-46B3-BF8E-F3BEF74A7EFF}"/>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artisticMarker/>
                    </a14:imgEffect>
                  </a14:imgLayer>
                </a14:imgProps>
              </a:ext>
              <a:ext uri="{28A0092B-C50C-407E-A947-70E740481C1C}">
                <a14:useLocalDpi xmlns:a14="http://schemas.microsoft.com/office/drawing/2010/main" val="0"/>
              </a:ext>
            </a:extLst>
          </a:blip>
          <a:srcRect/>
          <a:stretch>
            <a:fillRect/>
          </a:stretch>
        </p:blipFill>
        <p:spPr bwMode="auto">
          <a:xfrm>
            <a:off x="404434" y="2420888"/>
            <a:ext cx="1492959" cy="924985"/>
          </a:xfrm>
          <a:prstGeom prst="rect">
            <a:avLst/>
          </a:prstGeom>
          <a:noFill/>
          <a:extLst>
            <a:ext uri="{909E8E84-426E-40DD-AFC4-6F175D3DCCD1}">
              <a14:hiddenFill xmlns:a14="http://schemas.microsoft.com/office/drawing/2010/main">
                <a:solidFill>
                  <a:srgbClr val="FFFFFF"/>
                </a:solidFill>
              </a14:hiddenFill>
            </a:ext>
          </a:extLst>
        </p:spPr>
      </p:pic>
      <p:pic>
        <p:nvPicPr>
          <p:cNvPr id="44" name="図 43">
            <a:extLst>
              <a:ext uri="{FF2B5EF4-FFF2-40B4-BE49-F238E27FC236}">
                <a16:creationId xmlns:a16="http://schemas.microsoft.com/office/drawing/2014/main" id="{10B57D7E-220C-4696-AF0E-1309112579A8}"/>
              </a:ext>
            </a:extLst>
          </p:cNvPr>
          <p:cNvPicPr>
            <a:picLocks noChangeAspect="1"/>
          </p:cNvPicPr>
          <p:nvPr/>
        </p:nvPicPr>
        <p:blipFill>
          <a:blip r:embed="rId14" cstate="print">
            <a:extLst>
              <a:ext uri="{BEBA8EAE-BF5A-486C-A8C5-ECC9F3942E4B}">
                <a14:imgProps xmlns:a14="http://schemas.microsoft.com/office/drawing/2010/main">
                  <a14:imgLayer r:embed="rId15">
                    <a14:imgEffect>
                      <a14:artisticPencilGrayscale/>
                    </a14:imgEffect>
                  </a14:imgLayer>
                </a14:imgProps>
              </a:ext>
              <a:ext uri="{28A0092B-C50C-407E-A947-70E740481C1C}">
                <a14:useLocalDpi xmlns:a14="http://schemas.microsoft.com/office/drawing/2010/main" val="0"/>
              </a:ext>
            </a:extLst>
          </a:blip>
          <a:stretch>
            <a:fillRect/>
          </a:stretch>
        </p:blipFill>
        <p:spPr>
          <a:xfrm>
            <a:off x="451459" y="3437934"/>
            <a:ext cx="1373667" cy="967811"/>
          </a:xfrm>
          <a:prstGeom prst="rect">
            <a:avLst/>
          </a:prstGeom>
        </p:spPr>
      </p:pic>
      <p:sp>
        <p:nvSpPr>
          <p:cNvPr id="3" name="スライド番号プレースホルダー 2">
            <a:extLst>
              <a:ext uri="{FF2B5EF4-FFF2-40B4-BE49-F238E27FC236}">
                <a16:creationId xmlns:a16="http://schemas.microsoft.com/office/drawing/2014/main" id="{1E118535-B28E-4E1D-A540-686D1B88BA8A}"/>
              </a:ext>
            </a:extLst>
          </p:cNvPr>
          <p:cNvSpPr>
            <a:spLocks noGrp="1"/>
          </p:cNvSpPr>
          <p:nvPr>
            <p:ph type="sldNum" sz="quarter" idx="12"/>
          </p:nvPr>
        </p:nvSpPr>
        <p:spPr>
          <a:xfrm>
            <a:off x="9379343" y="6492875"/>
            <a:ext cx="2743200" cy="365125"/>
          </a:xfrm>
        </p:spPr>
        <p:txBody>
          <a:bodyPr/>
          <a:lstStyle/>
          <a:p>
            <a:fld id="{011825E6-0B3D-4B55-894C-2300E3F058C0}" type="slidenum">
              <a:rPr kumimoji="1" lang="ja-JP" altLang="en-US" smtClean="0"/>
              <a:t>93</a:t>
            </a:fld>
            <a:endParaRPr kumimoji="1" lang="ja-JP" altLang="en-US" dirty="0"/>
          </a:p>
        </p:txBody>
      </p:sp>
    </p:spTree>
    <p:extLst>
      <p:ext uri="{BB962C8B-B14F-4D97-AF65-F5344CB8AC3E}">
        <p14:creationId xmlns:p14="http://schemas.microsoft.com/office/powerpoint/2010/main" val="71079842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C4C7D81-93D0-4905-941C-77B900D6B92F}"/>
              </a:ext>
            </a:extLst>
          </p:cNvPr>
          <p:cNvSpPr/>
          <p:nvPr/>
        </p:nvSpPr>
        <p:spPr>
          <a:xfrm>
            <a:off x="1867344" y="2252198"/>
            <a:ext cx="2608660" cy="3907053"/>
          </a:xfrm>
          <a:prstGeom prst="rect">
            <a:avLst/>
          </a:prstGeom>
          <a:solidFill>
            <a:srgbClr val="FFFFE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mn-lt"/>
              <a:ea typeface="游ゴシック" panose="020B0400000000000000" pitchFamily="50" charset="-128"/>
              <a:cs typeface="Arial" panose="020B0604020202020204" pitchFamily="34" charset="0"/>
            </a:endParaRPr>
          </a:p>
        </p:txBody>
      </p:sp>
      <p:sp>
        <p:nvSpPr>
          <p:cNvPr id="5" name="正方形/長方形 4">
            <a:extLst>
              <a:ext uri="{FF2B5EF4-FFF2-40B4-BE49-F238E27FC236}">
                <a16:creationId xmlns:a16="http://schemas.microsoft.com/office/drawing/2014/main" id="{873C3908-70D2-4827-ADE6-A890D058EE66}"/>
              </a:ext>
            </a:extLst>
          </p:cNvPr>
          <p:cNvSpPr/>
          <p:nvPr/>
        </p:nvSpPr>
        <p:spPr>
          <a:xfrm>
            <a:off x="2132953" y="2546894"/>
            <a:ext cx="2053729" cy="551259"/>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Character Images</a:t>
            </a:r>
            <a:b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br>
            <a: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Collection</a:t>
            </a:r>
            <a:endParaRPr kumimoji="1" lang="ja-JP" altLang="en-US"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6" name="正方形/長方形 5">
            <a:extLst>
              <a:ext uri="{FF2B5EF4-FFF2-40B4-BE49-F238E27FC236}">
                <a16:creationId xmlns:a16="http://schemas.microsoft.com/office/drawing/2014/main" id="{FD143EE0-C9C0-47E9-A93F-956AEBEAF03C}"/>
              </a:ext>
            </a:extLst>
          </p:cNvPr>
          <p:cNvSpPr/>
          <p:nvPr/>
        </p:nvSpPr>
        <p:spPr>
          <a:xfrm>
            <a:off x="2132952" y="3860885"/>
            <a:ext cx="2053729" cy="632223"/>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lt"/>
                <a:cs typeface="Arial" panose="020B0604020202020204" pitchFamily="34" charset="0"/>
              </a:rPr>
              <a:t>Analysis</a:t>
            </a:r>
            <a:br>
              <a:rPr kumimoji="1" lang="en-US" altLang="ja-JP" sz="1800" b="0" i="0" u="none" strike="noStrike" kern="1200" cap="none" spc="0" normalizeH="0" baseline="0" noProof="0" dirty="0">
                <a:ln>
                  <a:noFill/>
                </a:ln>
                <a:solidFill>
                  <a:srgbClr val="000000"/>
                </a:solidFill>
                <a:effectLst/>
                <a:uLnTx/>
                <a:uFillTx/>
                <a:latin typeface="+mn-lt"/>
                <a:cs typeface="Arial" panose="020B0604020202020204" pitchFamily="34" charset="0"/>
              </a:rPr>
            </a:br>
            <a:r>
              <a:rPr kumimoji="0" lang="ja-JP" altLang="ja-JP" sz="1800" b="0" i="0" u="none" strike="noStrike" kern="1200" cap="none" spc="0" normalizeH="0" baseline="0" noProof="0" dirty="0">
                <a:ln>
                  <a:noFill/>
                </a:ln>
                <a:solidFill>
                  <a:srgbClr val="212121"/>
                </a:solidFill>
                <a:effectLst/>
                <a:uLnTx/>
                <a:uFillTx/>
                <a:latin typeface="+mn-lt"/>
                <a:ea typeface="inherit"/>
                <a:cs typeface="Arial" panose="020B0604020202020204" pitchFamily="34" charset="0"/>
              </a:rPr>
              <a:t>Categorized</a:t>
            </a:r>
            <a:endParaRPr kumimoji="1" lang="en-US" altLang="ja-JP" sz="1800" b="0" i="0" u="none" strike="noStrike" kern="1200" cap="none" spc="0" normalizeH="0" baseline="0" noProof="0" dirty="0">
              <a:ln>
                <a:noFill/>
              </a:ln>
              <a:solidFill>
                <a:srgbClr val="000000"/>
              </a:solidFill>
              <a:effectLst/>
              <a:uLnTx/>
              <a:uFillTx/>
              <a:latin typeface="+mn-lt"/>
              <a:cs typeface="Arial" panose="020B0604020202020204" pitchFamily="34" charset="0"/>
            </a:endParaRPr>
          </a:p>
        </p:txBody>
      </p:sp>
      <p:sp>
        <p:nvSpPr>
          <p:cNvPr id="7" name="下矢印 6">
            <a:extLst>
              <a:ext uri="{FF2B5EF4-FFF2-40B4-BE49-F238E27FC236}">
                <a16:creationId xmlns:a16="http://schemas.microsoft.com/office/drawing/2014/main" id="{934A125F-4425-4AC3-A85F-C663A984F0FD}"/>
              </a:ext>
            </a:extLst>
          </p:cNvPr>
          <p:cNvSpPr/>
          <p:nvPr/>
        </p:nvSpPr>
        <p:spPr>
          <a:xfrm>
            <a:off x="2978806" y="3300329"/>
            <a:ext cx="361950" cy="358378"/>
          </a:xfrm>
          <a:prstGeom prst="downArrow">
            <a:avLst/>
          </a:prstGeom>
          <a:solidFill>
            <a:schemeClr val="bg2">
              <a:lumMod val="90000"/>
            </a:schemeClr>
          </a:solidFill>
          <a:ln w="9525"/>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29700" name="テキスト ボックス 12">
            <a:extLst>
              <a:ext uri="{FF2B5EF4-FFF2-40B4-BE49-F238E27FC236}">
                <a16:creationId xmlns:a16="http://schemas.microsoft.com/office/drawing/2014/main" id="{80AC29F8-F375-473A-AD3E-656F3C059172}"/>
              </a:ext>
            </a:extLst>
          </p:cNvPr>
          <p:cNvSpPr txBox="1">
            <a:spLocks noChangeArrowheads="1"/>
          </p:cNvSpPr>
          <p:nvPr/>
        </p:nvSpPr>
        <p:spPr bwMode="auto">
          <a:xfrm>
            <a:off x="2073914" y="1867377"/>
            <a:ext cx="2188420"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游ゴシック" panose="020B0400000000000000" pitchFamily="50" charset="-128"/>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游ゴシック" panose="020B0400000000000000" pitchFamily="50" charset="-128"/>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游ゴシック" panose="020B0400000000000000" pitchFamily="50" charset="-128"/>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1" lang="en-US" altLang="ja-JP" sz="1800" b="0" i="0" u="none" strike="noStrike" kern="1200" cap="none" spc="0" normalizeH="0" baseline="0" noProof="0" dirty="0">
                <a:ln>
                  <a:noFill/>
                </a:ln>
                <a:solidFill>
                  <a:prstClr val="black"/>
                </a:solidFill>
                <a:effectLst/>
                <a:uLnTx/>
                <a:uFillTx/>
                <a:latin typeface="+mn-lt"/>
                <a:ea typeface="游ゴシック" panose="020B0400000000000000" pitchFamily="50" charset="-128"/>
                <a:cs typeface="Arial" panose="020B0604020202020204" pitchFamily="34" charset="0"/>
              </a:rPr>
              <a:t>Explicit knowledge</a:t>
            </a:r>
            <a:endParaRPr kumimoji="1" lang="ja-JP" altLang="en-US" sz="1800" b="0" i="0" u="none" strike="noStrike" kern="1200" cap="none" spc="0" normalizeH="0" baseline="0" noProof="0" dirty="0">
              <a:ln>
                <a:noFill/>
              </a:ln>
              <a:solidFill>
                <a:prstClr val="black"/>
              </a:solidFill>
              <a:effectLst/>
              <a:uLnTx/>
              <a:uFillTx/>
              <a:latin typeface="+mn-lt"/>
              <a:ea typeface="游ゴシック" panose="020B0400000000000000" pitchFamily="50" charset="-128"/>
              <a:cs typeface="Arial" panose="020B0604020202020204" pitchFamily="34" charset="0"/>
            </a:endParaRPr>
          </a:p>
        </p:txBody>
      </p:sp>
      <p:sp>
        <p:nvSpPr>
          <p:cNvPr id="29701" name="テキスト ボックス 14">
            <a:extLst>
              <a:ext uri="{FF2B5EF4-FFF2-40B4-BE49-F238E27FC236}">
                <a16:creationId xmlns:a16="http://schemas.microsoft.com/office/drawing/2014/main" id="{17762A99-0988-43CC-BB85-5A98EB179F3A}"/>
              </a:ext>
            </a:extLst>
          </p:cNvPr>
          <p:cNvSpPr txBox="1">
            <a:spLocks noChangeArrowheads="1"/>
          </p:cNvSpPr>
          <p:nvPr/>
        </p:nvSpPr>
        <p:spPr bwMode="auto">
          <a:xfrm>
            <a:off x="7268007" y="1840712"/>
            <a:ext cx="23102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游ゴシック" panose="020B0400000000000000" pitchFamily="50" charset="-128"/>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游ゴシック" panose="020B0400000000000000" pitchFamily="50" charset="-128"/>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游ゴシック" panose="020B0400000000000000" pitchFamily="50" charset="-128"/>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n-lt"/>
                <a:ea typeface="游ゴシック" panose="020B0400000000000000" pitchFamily="50" charset="-128"/>
                <a:cs typeface="Arial" panose="020B0604020202020204" pitchFamily="34" charset="0"/>
              </a:rPr>
              <a:t>Draft Design Making</a:t>
            </a:r>
            <a:endParaRPr kumimoji="1" lang="ja-JP" altLang="en-US" sz="1800" b="0" i="0" u="none" strike="noStrike" kern="1200" cap="none" spc="0" normalizeH="0" baseline="0" noProof="0" dirty="0">
              <a:ln>
                <a:noFill/>
              </a:ln>
              <a:solidFill>
                <a:prstClr val="black"/>
              </a:solidFill>
              <a:effectLst/>
              <a:uLnTx/>
              <a:uFillTx/>
              <a:latin typeface="+mn-lt"/>
              <a:ea typeface="游ゴシック" panose="020B0400000000000000" pitchFamily="50" charset="-128"/>
              <a:cs typeface="Arial" panose="020B0604020202020204" pitchFamily="34" charset="0"/>
            </a:endParaRPr>
          </a:p>
        </p:txBody>
      </p:sp>
      <p:sp>
        <p:nvSpPr>
          <p:cNvPr id="29703" name="テキスト ボックス 16">
            <a:extLst>
              <a:ext uri="{FF2B5EF4-FFF2-40B4-BE49-F238E27FC236}">
                <a16:creationId xmlns:a16="http://schemas.microsoft.com/office/drawing/2014/main" id="{F2D81077-369B-482E-867A-6D4465155FF8}"/>
              </a:ext>
            </a:extLst>
          </p:cNvPr>
          <p:cNvSpPr txBox="1">
            <a:spLocks noChangeArrowheads="1"/>
          </p:cNvSpPr>
          <p:nvPr/>
        </p:nvSpPr>
        <p:spPr bwMode="auto">
          <a:xfrm>
            <a:off x="4024013" y="882197"/>
            <a:ext cx="49199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游ゴシック" panose="020B0400000000000000" pitchFamily="50" charset="-128"/>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游ゴシック" panose="020B0400000000000000" pitchFamily="50" charset="-128"/>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游ゴシック" panose="020B0400000000000000" pitchFamily="50" charset="-128"/>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mn-lt"/>
                <a:ea typeface="游ゴシック" panose="020B0400000000000000" pitchFamily="50" charset="-128"/>
              </a:rPr>
              <a:t>Facial Expression Scrapbook</a:t>
            </a:r>
            <a:endParaRPr kumimoji="1" lang="ja-JP" altLang="en-US" sz="2800" b="0" i="0" u="none" strike="noStrike" kern="1200" cap="none" spc="0" normalizeH="0" baseline="0" noProof="0" dirty="0">
              <a:ln>
                <a:noFill/>
              </a:ln>
              <a:solidFill>
                <a:prstClr val="black"/>
              </a:solidFill>
              <a:effectLst/>
              <a:uLnTx/>
              <a:uFillTx/>
              <a:latin typeface="+mn-lt"/>
              <a:ea typeface="游ゴシック" panose="020B0400000000000000" pitchFamily="50" charset="-128"/>
              <a:cs typeface="Arial" panose="020B0604020202020204" pitchFamily="34" charset="0"/>
            </a:endParaRPr>
          </a:p>
        </p:txBody>
      </p:sp>
      <p:sp>
        <p:nvSpPr>
          <p:cNvPr id="18" name="正方形/長方形 17">
            <a:extLst>
              <a:ext uri="{FF2B5EF4-FFF2-40B4-BE49-F238E27FC236}">
                <a16:creationId xmlns:a16="http://schemas.microsoft.com/office/drawing/2014/main" id="{CC6CE5AE-6218-498D-9CAB-F52FD4796CDB}"/>
              </a:ext>
            </a:extLst>
          </p:cNvPr>
          <p:cNvSpPr/>
          <p:nvPr/>
        </p:nvSpPr>
        <p:spPr>
          <a:xfrm>
            <a:off x="7104113" y="2252198"/>
            <a:ext cx="2707481" cy="3907053"/>
          </a:xfrm>
          <a:prstGeom prst="rect">
            <a:avLst/>
          </a:prstGeom>
          <a:solidFill>
            <a:srgbClr val="FFFFE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n-lt"/>
              <a:ea typeface="游ゴシック" panose="020B0400000000000000" pitchFamily="50" charset="-128"/>
              <a:cs typeface="Arial" panose="020B0604020202020204" pitchFamily="34" charset="0"/>
            </a:endParaRPr>
          </a:p>
        </p:txBody>
      </p:sp>
      <p:sp>
        <p:nvSpPr>
          <p:cNvPr id="21" name="正方形/長方形 20">
            <a:extLst>
              <a:ext uri="{FF2B5EF4-FFF2-40B4-BE49-F238E27FC236}">
                <a16:creationId xmlns:a16="http://schemas.microsoft.com/office/drawing/2014/main" id="{3710316B-B49B-408F-9458-E0D95D382BEC}"/>
              </a:ext>
            </a:extLst>
          </p:cNvPr>
          <p:cNvSpPr/>
          <p:nvPr/>
        </p:nvSpPr>
        <p:spPr>
          <a:xfrm>
            <a:off x="2159147" y="5459162"/>
            <a:ext cx="2053729" cy="465534"/>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Component</a:t>
            </a:r>
            <a:endParaRPr kumimoji="1" lang="ja-JP" altLang="en-US"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29707" name="テキスト ボックス 12">
            <a:extLst>
              <a:ext uri="{FF2B5EF4-FFF2-40B4-BE49-F238E27FC236}">
                <a16:creationId xmlns:a16="http://schemas.microsoft.com/office/drawing/2014/main" id="{584EB583-8CA6-43E9-B184-05A07617F737}"/>
              </a:ext>
            </a:extLst>
          </p:cNvPr>
          <p:cNvSpPr txBox="1">
            <a:spLocks noChangeArrowheads="1"/>
          </p:cNvSpPr>
          <p:nvPr/>
        </p:nvSpPr>
        <p:spPr bwMode="auto">
          <a:xfrm>
            <a:off x="4798612" y="1856258"/>
            <a:ext cx="20794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游ゴシック" panose="020B0400000000000000" pitchFamily="50" charset="-128"/>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游ゴシック" panose="020B0400000000000000" pitchFamily="50" charset="-128"/>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游ゴシック" panose="020B0400000000000000" pitchFamily="50" charset="-128"/>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n-lt"/>
                <a:ea typeface="游ゴシック" panose="020B0400000000000000" pitchFamily="50" charset="-128"/>
                <a:cs typeface="Arial" panose="020B0604020202020204" pitchFamily="34" charset="0"/>
              </a:rPr>
              <a:t>Digital Scrapbook</a:t>
            </a:r>
            <a:endParaRPr kumimoji="1" lang="ja-JP" altLang="en-US" sz="1800" b="0" i="0" u="none" strike="noStrike" kern="1200" cap="none" spc="0" normalizeH="0" baseline="0" noProof="0" dirty="0">
              <a:ln>
                <a:noFill/>
              </a:ln>
              <a:solidFill>
                <a:prstClr val="black"/>
              </a:solidFill>
              <a:effectLst/>
              <a:uLnTx/>
              <a:uFillTx/>
              <a:latin typeface="+mn-lt"/>
              <a:ea typeface="游ゴシック" panose="020B0400000000000000" pitchFamily="50" charset="-128"/>
              <a:cs typeface="Arial" panose="020B0604020202020204" pitchFamily="34" charset="0"/>
            </a:endParaRPr>
          </a:p>
        </p:txBody>
      </p:sp>
      <p:sp>
        <p:nvSpPr>
          <p:cNvPr id="27" name="正方形/長方形 26">
            <a:extLst>
              <a:ext uri="{FF2B5EF4-FFF2-40B4-BE49-F238E27FC236}">
                <a16:creationId xmlns:a16="http://schemas.microsoft.com/office/drawing/2014/main" id="{4079C231-2F71-4F39-80FF-C023F0228001}"/>
              </a:ext>
            </a:extLst>
          </p:cNvPr>
          <p:cNvSpPr/>
          <p:nvPr/>
        </p:nvSpPr>
        <p:spPr>
          <a:xfrm>
            <a:off x="7520830" y="2364133"/>
            <a:ext cx="1843088" cy="519113"/>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Setting information</a:t>
            </a:r>
            <a:endParaRPr kumimoji="1" lang="ja-JP" altLang="en-US"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28" name="下矢印 27">
            <a:extLst>
              <a:ext uri="{FF2B5EF4-FFF2-40B4-BE49-F238E27FC236}">
                <a16:creationId xmlns:a16="http://schemas.microsoft.com/office/drawing/2014/main" id="{E02A59AD-BB52-4827-AEFD-03CE3125C3BF}"/>
              </a:ext>
            </a:extLst>
          </p:cNvPr>
          <p:cNvSpPr/>
          <p:nvPr/>
        </p:nvSpPr>
        <p:spPr>
          <a:xfrm>
            <a:off x="2990699" y="4764110"/>
            <a:ext cx="361950" cy="358379"/>
          </a:xfrm>
          <a:prstGeom prst="downArrow">
            <a:avLst/>
          </a:prstGeom>
          <a:solidFill>
            <a:schemeClr val="bg2">
              <a:lumMod val="90000"/>
            </a:schemeClr>
          </a:solidFill>
          <a:ln w="9525"/>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29" name="下矢印 28">
            <a:extLst>
              <a:ext uri="{FF2B5EF4-FFF2-40B4-BE49-F238E27FC236}">
                <a16:creationId xmlns:a16="http://schemas.microsoft.com/office/drawing/2014/main" id="{B6279663-B5C3-4951-8AD5-F6D90C6ED4B1}"/>
              </a:ext>
            </a:extLst>
          </p:cNvPr>
          <p:cNvSpPr/>
          <p:nvPr/>
        </p:nvSpPr>
        <p:spPr>
          <a:xfrm rot="16200000">
            <a:off x="4355184" y="5515364"/>
            <a:ext cx="361950" cy="357188"/>
          </a:xfrm>
          <a:prstGeom prst="downArrow">
            <a:avLst/>
          </a:prstGeom>
          <a:solidFill>
            <a:srgbClr val="FFC000"/>
          </a:solidFill>
          <a:ln w="6350"/>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30" name="正方形/長方形 29">
            <a:extLst>
              <a:ext uri="{FF2B5EF4-FFF2-40B4-BE49-F238E27FC236}">
                <a16:creationId xmlns:a16="http://schemas.microsoft.com/office/drawing/2014/main" id="{30D3CA72-0403-4FDE-A96F-C4F1925C99D7}"/>
              </a:ext>
            </a:extLst>
          </p:cNvPr>
          <p:cNvSpPr/>
          <p:nvPr/>
        </p:nvSpPr>
        <p:spPr>
          <a:xfrm>
            <a:off x="7520830" y="3838721"/>
            <a:ext cx="1843088" cy="414338"/>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Results</a:t>
            </a:r>
          </a:p>
        </p:txBody>
      </p:sp>
      <p:sp>
        <p:nvSpPr>
          <p:cNvPr id="31" name="正方形/長方形 30">
            <a:extLst>
              <a:ext uri="{FF2B5EF4-FFF2-40B4-BE49-F238E27FC236}">
                <a16:creationId xmlns:a16="http://schemas.microsoft.com/office/drawing/2014/main" id="{8A0B7AD4-CDAB-4A2E-B72C-40DB994171E0}"/>
              </a:ext>
            </a:extLst>
          </p:cNvPr>
          <p:cNvSpPr/>
          <p:nvPr/>
        </p:nvSpPr>
        <p:spPr>
          <a:xfrm>
            <a:off x="7520830" y="4712640"/>
            <a:ext cx="1843088" cy="414338"/>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Edit</a:t>
            </a:r>
          </a:p>
        </p:txBody>
      </p:sp>
      <p:sp>
        <p:nvSpPr>
          <p:cNvPr id="32" name="正方形/長方形 31">
            <a:extLst>
              <a:ext uri="{FF2B5EF4-FFF2-40B4-BE49-F238E27FC236}">
                <a16:creationId xmlns:a16="http://schemas.microsoft.com/office/drawing/2014/main" id="{8E64B2B3-6629-400E-BF4C-1D418661E813}"/>
              </a:ext>
            </a:extLst>
          </p:cNvPr>
          <p:cNvSpPr/>
          <p:nvPr/>
        </p:nvSpPr>
        <p:spPr>
          <a:xfrm>
            <a:off x="7520830" y="5587750"/>
            <a:ext cx="1843088" cy="414338"/>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Draft Design</a:t>
            </a:r>
          </a:p>
        </p:txBody>
      </p:sp>
      <p:sp>
        <p:nvSpPr>
          <p:cNvPr id="33" name="下矢印 32">
            <a:extLst>
              <a:ext uri="{FF2B5EF4-FFF2-40B4-BE49-F238E27FC236}">
                <a16:creationId xmlns:a16="http://schemas.microsoft.com/office/drawing/2014/main" id="{5D569D48-23D9-43A6-AF99-A9F85187E679}"/>
              </a:ext>
            </a:extLst>
          </p:cNvPr>
          <p:cNvSpPr/>
          <p:nvPr/>
        </p:nvSpPr>
        <p:spPr>
          <a:xfrm rot="16200000">
            <a:off x="6996474" y="3892895"/>
            <a:ext cx="361950" cy="358378"/>
          </a:xfrm>
          <a:prstGeom prst="downArrow">
            <a:avLst/>
          </a:prstGeom>
          <a:solidFill>
            <a:srgbClr val="FFC000"/>
          </a:solidFill>
          <a:ln w="9525"/>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36" name="下矢印 35">
            <a:extLst>
              <a:ext uri="{FF2B5EF4-FFF2-40B4-BE49-F238E27FC236}">
                <a16:creationId xmlns:a16="http://schemas.microsoft.com/office/drawing/2014/main" id="{3628DC52-794D-437B-B354-040DE685A238}"/>
              </a:ext>
            </a:extLst>
          </p:cNvPr>
          <p:cNvSpPr/>
          <p:nvPr/>
        </p:nvSpPr>
        <p:spPr>
          <a:xfrm>
            <a:off x="8200678" y="4304256"/>
            <a:ext cx="363140" cy="358378"/>
          </a:xfrm>
          <a:prstGeom prst="downArrow">
            <a:avLst/>
          </a:prstGeom>
          <a:solidFill>
            <a:schemeClr val="bg2">
              <a:lumMod val="90000"/>
            </a:schemeClr>
          </a:solidFill>
          <a:ln w="9525"/>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38" name="下矢印 37">
            <a:extLst>
              <a:ext uri="{FF2B5EF4-FFF2-40B4-BE49-F238E27FC236}">
                <a16:creationId xmlns:a16="http://schemas.microsoft.com/office/drawing/2014/main" id="{D40DEA35-1458-4299-B129-FD976F2C2879}"/>
              </a:ext>
            </a:extLst>
          </p:cNvPr>
          <p:cNvSpPr/>
          <p:nvPr/>
        </p:nvSpPr>
        <p:spPr>
          <a:xfrm>
            <a:off x="8200678" y="5178175"/>
            <a:ext cx="363140" cy="358378"/>
          </a:xfrm>
          <a:prstGeom prst="downArrow">
            <a:avLst/>
          </a:prstGeom>
          <a:solidFill>
            <a:schemeClr val="bg2">
              <a:lumMod val="90000"/>
            </a:schemeClr>
          </a:solidFill>
          <a:ln w="9525"/>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35" name="正方形/長方形 34">
            <a:extLst>
              <a:ext uri="{FF2B5EF4-FFF2-40B4-BE49-F238E27FC236}">
                <a16:creationId xmlns:a16="http://schemas.microsoft.com/office/drawing/2014/main" id="{89B33355-8E7E-483F-AAA3-EA75465867E2}"/>
              </a:ext>
            </a:extLst>
          </p:cNvPr>
          <p:cNvSpPr/>
          <p:nvPr/>
        </p:nvSpPr>
        <p:spPr>
          <a:xfrm>
            <a:off x="7520830" y="3373187"/>
            <a:ext cx="1843088" cy="414338"/>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Retrieval</a:t>
            </a:r>
            <a:endParaRPr kumimoji="1" lang="ja-JP" altLang="en-US"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39" name="下矢印 38">
            <a:extLst>
              <a:ext uri="{FF2B5EF4-FFF2-40B4-BE49-F238E27FC236}">
                <a16:creationId xmlns:a16="http://schemas.microsoft.com/office/drawing/2014/main" id="{6A8275B1-E291-40B2-B5DA-9EB93358ACF6}"/>
              </a:ext>
            </a:extLst>
          </p:cNvPr>
          <p:cNvSpPr/>
          <p:nvPr/>
        </p:nvSpPr>
        <p:spPr>
          <a:xfrm rot="5400000">
            <a:off x="6870211" y="3377479"/>
            <a:ext cx="361950" cy="358379"/>
          </a:xfrm>
          <a:prstGeom prst="downArrow">
            <a:avLst/>
          </a:prstGeom>
          <a:solidFill>
            <a:srgbClr val="FFC000"/>
          </a:solidFill>
          <a:ln w="9525"/>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40" name="下矢印 39">
            <a:extLst>
              <a:ext uri="{FF2B5EF4-FFF2-40B4-BE49-F238E27FC236}">
                <a16:creationId xmlns:a16="http://schemas.microsoft.com/office/drawing/2014/main" id="{08D47186-FD76-45AD-9B93-87E6B21884C6}"/>
              </a:ext>
            </a:extLst>
          </p:cNvPr>
          <p:cNvSpPr/>
          <p:nvPr/>
        </p:nvSpPr>
        <p:spPr>
          <a:xfrm>
            <a:off x="8200678" y="2963613"/>
            <a:ext cx="363140" cy="358378"/>
          </a:xfrm>
          <a:prstGeom prst="downArrow">
            <a:avLst/>
          </a:prstGeom>
          <a:solidFill>
            <a:schemeClr val="bg2">
              <a:lumMod val="90000"/>
            </a:schemeClr>
          </a:solidFill>
          <a:ln w="9525"/>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11" name="円柱 10">
            <a:extLst>
              <a:ext uri="{FF2B5EF4-FFF2-40B4-BE49-F238E27FC236}">
                <a16:creationId xmlns:a16="http://schemas.microsoft.com/office/drawing/2014/main" id="{1D713BBE-1D88-4E5B-92C4-8D3F6BF4E76E}"/>
              </a:ext>
            </a:extLst>
          </p:cNvPr>
          <p:cNvSpPr/>
          <p:nvPr/>
        </p:nvSpPr>
        <p:spPr>
          <a:xfrm>
            <a:off x="4767438" y="2345678"/>
            <a:ext cx="2021211" cy="3814763"/>
          </a:xfrm>
          <a:prstGeom prst="can">
            <a:avLst/>
          </a:prstGeom>
          <a:solidFill>
            <a:srgbClr val="EEECE1"/>
          </a:solidFill>
          <a:ln>
            <a:solidFill>
              <a:schemeClr val="tx1">
                <a:lumMod val="65000"/>
                <a:lumOff val="35000"/>
              </a:schemeClr>
            </a:solidFill>
          </a:ln>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pic>
        <p:nvPicPr>
          <p:cNvPr id="37" name="図 36">
            <a:extLst>
              <a:ext uri="{FF2B5EF4-FFF2-40B4-BE49-F238E27FC236}">
                <a16:creationId xmlns:a16="http://schemas.microsoft.com/office/drawing/2014/main" id="{F2AFBD25-D8F9-4C85-B8F5-7383D28B2BCF}"/>
              </a:ext>
            </a:extLst>
          </p:cNvPr>
          <p:cNvPicPr/>
          <p:nvPr/>
        </p:nvPicPr>
        <p:blipFill rotWithShape="1">
          <a:blip r:embed="rId3" cstate="print">
            <a:extLst>
              <a:ext uri="{28A0092B-C50C-407E-A947-70E740481C1C}">
                <a14:useLocalDpi xmlns:a14="http://schemas.microsoft.com/office/drawing/2010/main" val="0"/>
              </a:ext>
            </a:extLst>
          </a:blip>
          <a:srcRect/>
          <a:stretch/>
        </p:blipFill>
        <p:spPr>
          <a:xfrm>
            <a:off x="9912424" y="3789040"/>
            <a:ext cx="1656184" cy="841825"/>
          </a:xfrm>
          <a:prstGeom prst="rect">
            <a:avLst/>
          </a:prstGeom>
          <a:ln>
            <a:solidFill>
              <a:schemeClr val="bg1">
                <a:lumMod val="75000"/>
              </a:schemeClr>
            </a:solidFill>
          </a:ln>
        </p:spPr>
      </p:pic>
      <p:pic>
        <p:nvPicPr>
          <p:cNvPr id="41" name="図 40">
            <a:extLst>
              <a:ext uri="{FF2B5EF4-FFF2-40B4-BE49-F238E27FC236}">
                <a16:creationId xmlns:a16="http://schemas.microsoft.com/office/drawing/2014/main" id="{28D30BFC-09FD-4FD1-8B32-4563CA523022}"/>
              </a:ext>
            </a:extLst>
          </p:cNvPr>
          <p:cNvPicPr/>
          <p:nvPr/>
        </p:nvPicPr>
        <p:blipFill rotWithShape="1">
          <a:blip r:embed="rId4" cstate="print">
            <a:extLst>
              <a:ext uri="{28A0092B-C50C-407E-A947-70E740481C1C}">
                <a14:useLocalDpi xmlns:a14="http://schemas.microsoft.com/office/drawing/2010/main" val="0"/>
              </a:ext>
            </a:extLst>
          </a:blip>
          <a:srcRect/>
          <a:stretch/>
        </p:blipFill>
        <p:spPr>
          <a:xfrm>
            <a:off x="9984432" y="1916832"/>
            <a:ext cx="1584176" cy="1414114"/>
          </a:xfrm>
          <a:prstGeom prst="rect">
            <a:avLst/>
          </a:prstGeom>
          <a:ln>
            <a:solidFill>
              <a:schemeClr val="bg1">
                <a:lumMod val="75000"/>
              </a:schemeClr>
            </a:solidFill>
          </a:ln>
        </p:spPr>
      </p:pic>
      <p:sp>
        <p:nvSpPr>
          <p:cNvPr id="80" name="タイトル 1">
            <a:extLst>
              <a:ext uri="{FF2B5EF4-FFF2-40B4-BE49-F238E27FC236}">
                <a16:creationId xmlns:a16="http://schemas.microsoft.com/office/drawing/2014/main" id="{6BF735DC-6FF1-4F57-9987-F0BBB0109B77}"/>
              </a:ext>
            </a:extLst>
          </p:cNvPr>
          <p:cNvSpPr txBox="1">
            <a:spLocks/>
          </p:cNvSpPr>
          <p:nvPr/>
        </p:nvSpPr>
        <p:spPr>
          <a:xfrm>
            <a:off x="1981200" y="274638"/>
            <a:ext cx="8229600" cy="1143000"/>
          </a:xfrm>
          <a:prstGeom prst="rect">
            <a:avLst/>
          </a:prstGeom>
        </p:spPr>
        <p:txBody>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a:lstStyle>
          <a:p>
            <a:pPr marL="0" marR="0" lvl="0" indent="0" algn="ctr" defTabSz="914400" rtl="0" eaLnBrk="0" fontAlgn="base" latinLnBrk="0" hangingPunct="0">
              <a:lnSpc>
                <a:spcPts val="4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mn-lt"/>
                <a:ea typeface="ＭＳ Ｐゴシック" panose="020B0600070205080204" pitchFamily="50" charset="-128"/>
                <a:cs typeface="Arial" panose="020B0604020202020204" pitchFamily="34" charset="0"/>
              </a:rPr>
              <a:t>Main Concept of Our Creation Research</a:t>
            </a:r>
            <a:endParaRPr kumimoji="1" lang="ja-JP" altLang="en-US" sz="2000" b="0" i="0" u="none" strike="noStrike" kern="1200" cap="none" spc="0" normalizeH="0" baseline="0" noProof="0" dirty="0">
              <a:ln>
                <a:noFill/>
              </a:ln>
              <a:solidFill>
                <a:prstClr val="black"/>
              </a:solidFill>
              <a:effectLst/>
              <a:uLnTx/>
              <a:uFillTx/>
              <a:latin typeface="+mn-lt"/>
              <a:ea typeface="ＭＳ Ｐゴシック" panose="020B0600070205080204" pitchFamily="50" charset="-128"/>
              <a:cs typeface="Arial" panose="020B0604020202020204" pitchFamily="34" charset="0"/>
            </a:endParaRPr>
          </a:p>
        </p:txBody>
      </p:sp>
      <p:pic>
        <p:nvPicPr>
          <p:cNvPr id="70" name="図 69">
            <a:extLst>
              <a:ext uri="{FF2B5EF4-FFF2-40B4-BE49-F238E27FC236}">
                <a16:creationId xmlns:a16="http://schemas.microsoft.com/office/drawing/2014/main" id="{0C70FE61-83F8-4B2B-BE8A-C8013510D928}"/>
              </a:ext>
            </a:extLst>
          </p:cNvPr>
          <p:cNvPicPr>
            <a:picLocks noChangeAspect="1"/>
          </p:cNvPicPr>
          <p:nvPr/>
        </p:nvPicPr>
        <p:blipFill>
          <a:blip r:embed="rId5"/>
          <a:stretch>
            <a:fillRect/>
          </a:stretch>
        </p:blipFill>
        <p:spPr>
          <a:xfrm>
            <a:off x="9912424" y="5605324"/>
            <a:ext cx="807693" cy="897707"/>
          </a:xfrm>
          <a:prstGeom prst="rect">
            <a:avLst/>
          </a:prstGeom>
        </p:spPr>
      </p:pic>
      <p:pic>
        <p:nvPicPr>
          <p:cNvPr id="81" name="図 80">
            <a:extLst>
              <a:ext uri="{FF2B5EF4-FFF2-40B4-BE49-F238E27FC236}">
                <a16:creationId xmlns:a16="http://schemas.microsoft.com/office/drawing/2014/main" id="{B83A3173-43DD-473F-A2DF-6601398E8B6F}"/>
              </a:ext>
            </a:extLst>
          </p:cNvPr>
          <p:cNvPicPr>
            <a:picLocks noChangeAspect="1"/>
          </p:cNvPicPr>
          <p:nvPr/>
        </p:nvPicPr>
        <p:blipFill>
          <a:blip r:embed="rId6"/>
          <a:stretch>
            <a:fillRect/>
          </a:stretch>
        </p:blipFill>
        <p:spPr>
          <a:xfrm>
            <a:off x="10776520" y="5661248"/>
            <a:ext cx="864096" cy="874143"/>
          </a:xfrm>
          <a:prstGeom prst="rect">
            <a:avLst/>
          </a:prstGeom>
        </p:spPr>
      </p:pic>
      <p:pic>
        <p:nvPicPr>
          <p:cNvPr id="82" name="図 81">
            <a:extLst>
              <a:ext uri="{FF2B5EF4-FFF2-40B4-BE49-F238E27FC236}">
                <a16:creationId xmlns:a16="http://schemas.microsoft.com/office/drawing/2014/main" id="{F9F42674-7815-4161-A5C2-39BB587B1EA3}"/>
              </a:ext>
            </a:extLst>
          </p:cNvPr>
          <p:cNvPicPr>
            <a:picLocks noChangeAspect="1"/>
          </p:cNvPicPr>
          <p:nvPr/>
        </p:nvPicPr>
        <p:blipFill>
          <a:blip r:embed="rId7"/>
          <a:stretch>
            <a:fillRect/>
          </a:stretch>
        </p:blipFill>
        <p:spPr>
          <a:xfrm>
            <a:off x="9912424" y="4725144"/>
            <a:ext cx="802764" cy="873005"/>
          </a:xfrm>
          <a:prstGeom prst="rect">
            <a:avLst/>
          </a:prstGeom>
        </p:spPr>
      </p:pic>
      <p:pic>
        <p:nvPicPr>
          <p:cNvPr id="72" name="図 71">
            <a:extLst>
              <a:ext uri="{FF2B5EF4-FFF2-40B4-BE49-F238E27FC236}">
                <a16:creationId xmlns:a16="http://schemas.microsoft.com/office/drawing/2014/main" id="{71D0CAED-DE80-4B6A-8A65-5F9B60FE5D2D}"/>
              </a:ext>
            </a:extLst>
          </p:cNvPr>
          <p:cNvPicPr>
            <a:picLocks noChangeAspect="1"/>
          </p:cNvPicPr>
          <p:nvPr/>
        </p:nvPicPr>
        <p:blipFill>
          <a:blip r:embed="rId8"/>
          <a:stretch>
            <a:fillRect/>
          </a:stretch>
        </p:blipFill>
        <p:spPr>
          <a:xfrm>
            <a:off x="10776521" y="4725144"/>
            <a:ext cx="847804" cy="888337"/>
          </a:xfrm>
          <a:prstGeom prst="rect">
            <a:avLst/>
          </a:prstGeom>
        </p:spPr>
      </p:pic>
      <p:pic>
        <p:nvPicPr>
          <p:cNvPr id="3" name="図 2">
            <a:extLst>
              <a:ext uri="{FF2B5EF4-FFF2-40B4-BE49-F238E27FC236}">
                <a16:creationId xmlns:a16="http://schemas.microsoft.com/office/drawing/2014/main" id="{2BEA64BE-CE2C-4952-922B-97CFAFBC5C71}"/>
              </a:ext>
            </a:extLst>
          </p:cNvPr>
          <p:cNvPicPr>
            <a:picLocks noChangeAspect="1"/>
          </p:cNvPicPr>
          <p:nvPr/>
        </p:nvPicPr>
        <p:blipFill>
          <a:blip r:embed="rId9">
            <a:extLst>
              <a:ext uri="{BEBA8EAE-BF5A-486C-A8C5-ECC9F3942E4B}">
                <a14:imgProps xmlns:a14="http://schemas.microsoft.com/office/drawing/2010/main">
                  <a14:imgLayer r:embed="rId10">
                    <a14:imgEffect>
                      <a14:artisticMarker/>
                    </a14:imgEffect>
                  </a14:imgLayer>
                </a14:imgProps>
              </a:ext>
            </a:extLst>
          </a:blip>
          <a:stretch>
            <a:fillRect/>
          </a:stretch>
        </p:blipFill>
        <p:spPr>
          <a:xfrm>
            <a:off x="119336" y="2346754"/>
            <a:ext cx="1704022" cy="1152128"/>
          </a:xfrm>
          <a:prstGeom prst="rect">
            <a:avLst/>
          </a:prstGeom>
        </p:spPr>
      </p:pic>
      <p:sp>
        <p:nvSpPr>
          <p:cNvPr id="65" name="テキスト ボックス 1">
            <a:extLst>
              <a:ext uri="{FF2B5EF4-FFF2-40B4-BE49-F238E27FC236}">
                <a16:creationId xmlns:a16="http://schemas.microsoft.com/office/drawing/2014/main" id="{B520C957-9A99-4FA5-B7B6-774CE278F23D}"/>
              </a:ext>
            </a:extLst>
          </p:cNvPr>
          <p:cNvSpPr txBox="1">
            <a:spLocks noChangeArrowheads="1"/>
          </p:cNvSpPr>
          <p:nvPr/>
        </p:nvSpPr>
        <p:spPr bwMode="auto">
          <a:xfrm>
            <a:off x="151554" y="64558"/>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b="1" dirty="0">
                <a:solidFill>
                  <a:srgbClr val="C00000"/>
                </a:solidFill>
                <a:latin typeface="+mn-lt"/>
              </a:rPr>
              <a:t>2017</a:t>
            </a:r>
            <a:endParaRPr lang="ja-JP" altLang="en-US" sz="2400" dirty="0">
              <a:latin typeface="+mn-lt"/>
            </a:endParaRPr>
          </a:p>
        </p:txBody>
      </p:sp>
      <p:pic>
        <p:nvPicPr>
          <p:cNvPr id="9" name="図 8">
            <a:extLst>
              <a:ext uri="{FF2B5EF4-FFF2-40B4-BE49-F238E27FC236}">
                <a16:creationId xmlns:a16="http://schemas.microsoft.com/office/drawing/2014/main" id="{5FAED064-13DB-4CED-9756-B32B1687830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25723" y="2865174"/>
            <a:ext cx="1800225" cy="3219450"/>
          </a:xfrm>
          <a:prstGeom prst="rect">
            <a:avLst/>
          </a:prstGeom>
        </p:spPr>
      </p:pic>
      <p:sp>
        <p:nvSpPr>
          <p:cNvPr id="4" name="スライド番号プレースホルダー 3">
            <a:extLst>
              <a:ext uri="{FF2B5EF4-FFF2-40B4-BE49-F238E27FC236}">
                <a16:creationId xmlns:a16="http://schemas.microsoft.com/office/drawing/2014/main" id="{98FE6AFB-F027-41E2-AA33-F79875D871F0}"/>
              </a:ext>
            </a:extLst>
          </p:cNvPr>
          <p:cNvSpPr>
            <a:spLocks noGrp="1"/>
          </p:cNvSpPr>
          <p:nvPr>
            <p:ph type="sldNum" sz="quarter" idx="12"/>
          </p:nvPr>
        </p:nvSpPr>
        <p:spPr>
          <a:xfrm>
            <a:off x="9387436" y="6412994"/>
            <a:ext cx="2743200" cy="365125"/>
          </a:xfrm>
        </p:spPr>
        <p:txBody>
          <a:bodyPr/>
          <a:lstStyle/>
          <a:p>
            <a:fld id="{011825E6-0B3D-4B55-894C-2300E3F058C0}" type="slidenum">
              <a:rPr kumimoji="1" lang="ja-JP" altLang="en-US" smtClean="0"/>
              <a:t>94</a:t>
            </a:fld>
            <a:endParaRPr kumimoji="1" lang="ja-JP" altLang="en-US"/>
          </a:p>
        </p:txBody>
      </p:sp>
      <p:sp>
        <p:nvSpPr>
          <p:cNvPr id="8" name="正方形/長方形 7">
            <a:extLst>
              <a:ext uri="{FF2B5EF4-FFF2-40B4-BE49-F238E27FC236}">
                <a16:creationId xmlns:a16="http://schemas.microsoft.com/office/drawing/2014/main" id="{070781FC-9E6E-4434-A1BD-90A61300BE39}"/>
              </a:ext>
            </a:extLst>
          </p:cNvPr>
          <p:cNvSpPr/>
          <p:nvPr/>
        </p:nvSpPr>
        <p:spPr>
          <a:xfrm>
            <a:off x="246611" y="6344949"/>
            <a:ext cx="9894916" cy="430887"/>
          </a:xfrm>
          <a:prstGeom prst="rect">
            <a:avLst/>
          </a:prstGeom>
        </p:spPr>
        <p:txBody>
          <a:bodyPr wrap="square">
            <a:spAutoFit/>
          </a:bodyPr>
          <a:lstStyle/>
          <a:p>
            <a:r>
              <a:rPr lang="ja-JP" altLang="en-US" sz="1100" dirty="0"/>
              <a:t>Ryuta MOTEGI, Yutaka YONEKURA, Yoshihisa KANEMATSU, Naoya TSURUTA,Koji MIKAMI, Kunio KONDO,FACIAL EXPRESSION SCRAPBOOK FOR CHARACTER MAKING BASED ON SHOT ANALYSIS,11th Asian Forum on Graphic Science(AFGS2017),F14,2017.8</a:t>
            </a:r>
          </a:p>
        </p:txBody>
      </p:sp>
    </p:spTree>
    <p:extLst>
      <p:ext uri="{BB962C8B-B14F-4D97-AF65-F5344CB8AC3E}">
        <p14:creationId xmlns:p14="http://schemas.microsoft.com/office/powerpoint/2010/main" val="141814533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C4C7D81-93D0-4905-941C-77B900D6B92F}"/>
              </a:ext>
            </a:extLst>
          </p:cNvPr>
          <p:cNvSpPr/>
          <p:nvPr/>
        </p:nvSpPr>
        <p:spPr>
          <a:xfrm>
            <a:off x="2054047" y="2148914"/>
            <a:ext cx="2608660" cy="3907053"/>
          </a:xfrm>
          <a:prstGeom prst="rect">
            <a:avLst/>
          </a:prstGeom>
          <a:solidFill>
            <a:srgbClr val="FFFFE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mn-lt"/>
              <a:ea typeface="游ゴシック" panose="020B0400000000000000" pitchFamily="50" charset="-128"/>
              <a:cs typeface="Arial" panose="020B0604020202020204" pitchFamily="34" charset="0"/>
            </a:endParaRPr>
          </a:p>
        </p:txBody>
      </p:sp>
      <p:sp>
        <p:nvSpPr>
          <p:cNvPr id="5" name="正方形/長方形 4">
            <a:extLst>
              <a:ext uri="{FF2B5EF4-FFF2-40B4-BE49-F238E27FC236}">
                <a16:creationId xmlns:a16="http://schemas.microsoft.com/office/drawing/2014/main" id="{873C3908-70D2-4827-ADE6-A890D058EE66}"/>
              </a:ext>
            </a:extLst>
          </p:cNvPr>
          <p:cNvSpPr/>
          <p:nvPr/>
        </p:nvSpPr>
        <p:spPr>
          <a:xfrm>
            <a:off x="2319656" y="2443610"/>
            <a:ext cx="2053729" cy="551259"/>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Character Images</a:t>
            </a:r>
            <a:b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br>
            <a: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Collection</a:t>
            </a:r>
            <a:endParaRPr kumimoji="1" lang="ja-JP" altLang="en-US"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6" name="正方形/長方形 5">
            <a:extLst>
              <a:ext uri="{FF2B5EF4-FFF2-40B4-BE49-F238E27FC236}">
                <a16:creationId xmlns:a16="http://schemas.microsoft.com/office/drawing/2014/main" id="{FD143EE0-C9C0-47E9-A93F-956AEBEAF03C}"/>
              </a:ext>
            </a:extLst>
          </p:cNvPr>
          <p:cNvSpPr/>
          <p:nvPr/>
        </p:nvSpPr>
        <p:spPr>
          <a:xfrm>
            <a:off x="2319655" y="3757601"/>
            <a:ext cx="2053729" cy="632223"/>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lt"/>
                <a:cs typeface="Arial" panose="020B0604020202020204" pitchFamily="34" charset="0"/>
              </a:rPr>
              <a:t>Analysis</a:t>
            </a:r>
            <a:br>
              <a:rPr kumimoji="1" lang="en-US" altLang="ja-JP" sz="1800" b="0" i="0" u="none" strike="noStrike" kern="1200" cap="none" spc="0" normalizeH="0" baseline="0" noProof="0" dirty="0">
                <a:ln>
                  <a:noFill/>
                </a:ln>
                <a:solidFill>
                  <a:srgbClr val="000000"/>
                </a:solidFill>
                <a:effectLst/>
                <a:uLnTx/>
                <a:uFillTx/>
                <a:latin typeface="+mn-lt"/>
                <a:cs typeface="Arial" panose="020B0604020202020204" pitchFamily="34" charset="0"/>
              </a:rPr>
            </a:br>
            <a:r>
              <a:rPr kumimoji="0" lang="ja-JP" altLang="ja-JP" sz="1800" b="0" i="0" u="none" strike="noStrike" kern="1200" cap="none" spc="0" normalizeH="0" baseline="0" noProof="0" dirty="0">
                <a:ln>
                  <a:noFill/>
                </a:ln>
                <a:solidFill>
                  <a:srgbClr val="212121"/>
                </a:solidFill>
                <a:effectLst/>
                <a:uLnTx/>
                <a:uFillTx/>
                <a:latin typeface="+mn-lt"/>
                <a:ea typeface="inherit"/>
                <a:cs typeface="Arial" panose="020B0604020202020204" pitchFamily="34" charset="0"/>
              </a:rPr>
              <a:t>Categorized</a:t>
            </a:r>
            <a:endParaRPr kumimoji="1" lang="en-US" altLang="ja-JP" sz="1800" b="0" i="0" u="none" strike="noStrike" kern="1200" cap="none" spc="0" normalizeH="0" baseline="0" noProof="0" dirty="0">
              <a:ln>
                <a:noFill/>
              </a:ln>
              <a:solidFill>
                <a:srgbClr val="000000"/>
              </a:solidFill>
              <a:effectLst/>
              <a:uLnTx/>
              <a:uFillTx/>
              <a:latin typeface="+mn-lt"/>
              <a:cs typeface="Arial" panose="020B0604020202020204" pitchFamily="34" charset="0"/>
            </a:endParaRPr>
          </a:p>
        </p:txBody>
      </p:sp>
      <p:sp>
        <p:nvSpPr>
          <p:cNvPr id="7" name="下矢印 6">
            <a:extLst>
              <a:ext uri="{FF2B5EF4-FFF2-40B4-BE49-F238E27FC236}">
                <a16:creationId xmlns:a16="http://schemas.microsoft.com/office/drawing/2014/main" id="{934A125F-4425-4AC3-A85F-C663A984F0FD}"/>
              </a:ext>
            </a:extLst>
          </p:cNvPr>
          <p:cNvSpPr/>
          <p:nvPr/>
        </p:nvSpPr>
        <p:spPr>
          <a:xfrm>
            <a:off x="3165509" y="3197045"/>
            <a:ext cx="361950" cy="358378"/>
          </a:xfrm>
          <a:prstGeom prst="downArrow">
            <a:avLst/>
          </a:prstGeom>
          <a:solidFill>
            <a:schemeClr val="bg2">
              <a:lumMod val="90000"/>
            </a:schemeClr>
          </a:solidFill>
          <a:ln w="9525"/>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29700" name="テキスト ボックス 12">
            <a:extLst>
              <a:ext uri="{FF2B5EF4-FFF2-40B4-BE49-F238E27FC236}">
                <a16:creationId xmlns:a16="http://schemas.microsoft.com/office/drawing/2014/main" id="{80AC29F8-F375-473A-AD3E-656F3C059172}"/>
              </a:ext>
            </a:extLst>
          </p:cNvPr>
          <p:cNvSpPr txBox="1">
            <a:spLocks noChangeArrowheads="1"/>
          </p:cNvSpPr>
          <p:nvPr/>
        </p:nvSpPr>
        <p:spPr bwMode="auto">
          <a:xfrm>
            <a:off x="2260617" y="1764093"/>
            <a:ext cx="2188420"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游ゴシック" panose="020B0400000000000000" pitchFamily="50" charset="-128"/>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游ゴシック" panose="020B0400000000000000" pitchFamily="50" charset="-128"/>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游ゴシック" panose="020B0400000000000000" pitchFamily="50" charset="-128"/>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Explicit knowledge</a:t>
            </a:r>
            <a:endParaRPr kumimoji="1" lang="ja-JP" altLang="en-US"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29701" name="テキスト ボックス 14">
            <a:extLst>
              <a:ext uri="{FF2B5EF4-FFF2-40B4-BE49-F238E27FC236}">
                <a16:creationId xmlns:a16="http://schemas.microsoft.com/office/drawing/2014/main" id="{17762A99-0988-43CC-BB85-5A98EB179F3A}"/>
              </a:ext>
            </a:extLst>
          </p:cNvPr>
          <p:cNvSpPr txBox="1">
            <a:spLocks noChangeArrowheads="1"/>
          </p:cNvSpPr>
          <p:nvPr/>
        </p:nvSpPr>
        <p:spPr bwMode="auto">
          <a:xfrm>
            <a:off x="7414249" y="1777888"/>
            <a:ext cx="23102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游ゴシック" panose="020B0400000000000000" pitchFamily="50" charset="-128"/>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游ゴシック" panose="020B0400000000000000" pitchFamily="50" charset="-128"/>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游ゴシック" panose="020B0400000000000000" pitchFamily="50" charset="-128"/>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Draft Design Making</a:t>
            </a:r>
            <a:endParaRPr kumimoji="1" lang="ja-JP" altLang="en-US"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29703" name="テキスト ボックス 16">
            <a:extLst>
              <a:ext uri="{FF2B5EF4-FFF2-40B4-BE49-F238E27FC236}">
                <a16:creationId xmlns:a16="http://schemas.microsoft.com/office/drawing/2014/main" id="{F2D81077-369B-482E-867A-6D4465155FF8}"/>
              </a:ext>
            </a:extLst>
          </p:cNvPr>
          <p:cNvSpPr txBox="1">
            <a:spLocks noChangeArrowheads="1"/>
          </p:cNvSpPr>
          <p:nvPr/>
        </p:nvSpPr>
        <p:spPr bwMode="auto">
          <a:xfrm>
            <a:off x="3026983" y="921855"/>
            <a:ext cx="702468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游ゴシック" panose="020B0400000000000000" pitchFamily="50" charset="-128"/>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游ゴシック" panose="020B0400000000000000" pitchFamily="50" charset="-128"/>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游ゴシック" panose="020B0400000000000000" pitchFamily="50" charset="-128"/>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9pPr>
          </a:lstStyle>
          <a:p>
            <a:pPr lvl="0">
              <a:lnSpc>
                <a:spcPct val="100000"/>
              </a:lnSpc>
              <a:spcBef>
                <a:spcPct val="0"/>
              </a:spcBef>
              <a:buNone/>
              <a:defRPr/>
            </a:pPr>
            <a:r>
              <a:rPr lang="en-US" altLang="ja-JP" dirty="0">
                <a:latin typeface="+mn-lt"/>
              </a:rPr>
              <a:t>Super Deformed Characters &amp; </a:t>
            </a:r>
            <a:r>
              <a:rPr kumimoji="1" lang="en-US" altLang="ja-JP" sz="2800" b="0" i="0" u="none" strike="noStrike" kern="1200" cap="none" spc="0" normalizeH="0" baseline="0" noProof="0" dirty="0">
                <a:ln>
                  <a:noFill/>
                </a:ln>
                <a:solidFill>
                  <a:srgbClr val="000000"/>
                </a:solidFill>
                <a:effectLst/>
                <a:uLnTx/>
                <a:uFillTx/>
                <a:latin typeface="+mn-lt"/>
                <a:cs typeface="Arial" panose="020B0604020202020204" pitchFamily="34" charset="0"/>
              </a:rPr>
              <a:t>3D </a:t>
            </a:r>
            <a:r>
              <a:rPr kumimoji="1" lang="en-US" altLang="ja-JP" sz="2800" b="0" i="0" u="none" strike="noStrike" kern="1200" cap="none" spc="0" normalizeH="0" baseline="0" noProof="0" dirty="0">
                <a:ln>
                  <a:noFill/>
                </a:ln>
                <a:solidFill>
                  <a:srgbClr val="000000"/>
                </a:solidFill>
                <a:effectLst/>
                <a:uLnTx/>
                <a:uFillTx/>
                <a:latin typeface="+mn-lt"/>
                <a:ea typeface="Arial Unicode MS" pitchFamily="50" charset="-128"/>
                <a:cs typeface="Arial Unicode MS" pitchFamily="50" charset="-128"/>
              </a:rPr>
              <a:t>Collage</a:t>
            </a:r>
            <a:r>
              <a:rPr kumimoji="1" lang="en-US" altLang="ja-JP" sz="2800" b="0" i="0" u="none" strike="noStrike" kern="1200" cap="none" spc="0" normalizeH="0" baseline="0" noProof="0" dirty="0">
                <a:ln>
                  <a:noFill/>
                </a:ln>
                <a:solidFill>
                  <a:srgbClr val="000000"/>
                </a:solidFill>
                <a:effectLst/>
                <a:uLnTx/>
                <a:uFillTx/>
                <a:latin typeface="+mn-lt"/>
                <a:cs typeface="Arial" panose="020B0604020202020204" pitchFamily="34" charset="0"/>
              </a:rPr>
              <a:t> </a:t>
            </a:r>
            <a:endParaRPr kumimoji="1" lang="ja-JP" altLang="en-US" sz="2800" b="0" i="0" u="none" strike="noStrike" kern="1200" cap="none" spc="0" normalizeH="0" baseline="0" noProof="0" dirty="0">
              <a:ln>
                <a:noFill/>
              </a:ln>
              <a:solidFill>
                <a:srgbClr val="000000"/>
              </a:solidFill>
              <a:effectLst/>
              <a:uLnTx/>
              <a:uFillTx/>
              <a:latin typeface="+mn-lt"/>
              <a:cs typeface="Arial" panose="020B0604020202020204" pitchFamily="34" charset="0"/>
            </a:endParaRPr>
          </a:p>
        </p:txBody>
      </p:sp>
      <p:sp>
        <p:nvSpPr>
          <p:cNvPr id="18" name="正方形/長方形 17">
            <a:extLst>
              <a:ext uri="{FF2B5EF4-FFF2-40B4-BE49-F238E27FC236}">
                <a16:creationId xmlns:a16="http://schemas.microsoft.com/office/drawing/2014/main" id="{CC6CE5AE-6218-498D-9CAB-F52FD4796CDB}"/>
              </a:ext>
            </a:extLst>
          </p:cNvPr>
          <p:cNvSpPr/>
          <p:nvPr/>
        </p:nvSpPr>
        <p:spPr>
          <a:xfrm>
            <a:off x="7290816" y="2148914"/>
            <a:ext cx="2707481" cy="3907053"/>
          </a:xfrm>
          <a:prstGeom prst="rect">
            <a:avLst/>
          </a:prstGeom>
          <a:solidFill>
            <a:srgbClr val="FFFFE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n-lt"/>
              <a:ea typeface="游ゴシック" panose="020B0400000000000000" pitchFamily="50" charset="-128"/>
              <a:cs typeface="Arial" panose="020B0604020202020204" pitchFamily="34" charset="0"/>
            </a:endParaRPr>
          </a:p>
        </p:txBody>
      </p:sp>
      <p:sp>
        <p:nvSpPr>
          <p:cNvPr id="21" name="正方形/長方形 20">
            <a:extLst>
              <a:ext uri="{FF2B5EF4-FFF2-40B4-BE49-F238E27FC236}">
                <a16:creationId xmlns:a16="http://schemas.microsoft.com/office/drawing/2014/main" id="{3710316B-B49B-408F-9458-E0D95D382BEC}"/>
              </a:ext>
            </a:extLst>
          </p:cNvPr>
          <p:cNvSpPr/>
          <p:nvPr/>
        </p:nvSpPr>
        <p:spPr>
          <a:xfrm>
            <a:off x="2345850" y="5355878"/>
            <a:ext cx="2053729" cy="465534"/>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Component</a:t>
            </a:r>
            <a:endParaRPr kumimoji="1" lang="ja-JP" altLang="en-US"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29707" name="テキスト ボックス 12">
            <a:extLst>
              <a:ext uri="{FF2B5EF4-FFF2-40B4-BE49-F238E27FC236}">
                <a16:creationId xmlns:a16="http://schemas.microsoft.com/office/drawing/2014/main" id="{584EB583-8CA6-43E9-B184-05A07617F737}"/>
              </a:ext>
            </a:extLst>
          </p:cNvPr>
          <p:cNvSpPr txBox="1">
            <a:spLocks noChangeArrowheads="1"/>
          </p:cNvSpPr>
          <p:nvPr/>
        </p:nvSpPr>
        <p:spPr bwMode="auto">
          <a:xfrm>
            <a:off x="4854876" y="1764093"/>
            <a:ext cx="20794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游ゴシック" panose="020B0400000000000000" pitchFamily="50" charset="-128"/>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游ゴシック" panose="020B0400000000000000" pitchFamily="50" charset="-128"/>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游ゴシック" panose="020B0400000000000000" pitchFamily="50" charset="-128"/>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Digital Scrapbook</a:t>
            </a:r>
            <a:endParaRPr kumimoji="1" lang="ja-JP" altLang="en-US"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27" name="正方形/長方形 26">
            <a:extLst>
              <a:ext uri="{FF2B5EF4-FFF2-40B4-BE49-F238E27FC236}">
                <a16:creationId xmlns:a16="http://schemas.microsoft.com/office/drawing/2014/main" id="{4079C231-2F71-4F39-80FF-C023F0228001}"/>
              </a:ext>
            </a:extLst>
          </p:cNvPr>
          <p:cNvSpPr/>
          <p:nvPr/>
        </p:nvSpPr>
        <p:spPr>
          <a:xfrm>
            <a:off x="7707533" y="2260849"/>
            <a:ext cx="1843088" cy="519113"/>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Setting information</a:t>
            </a:r>
            <a:endParaRPr kumimoji="1" lang="ja-JP" altLang="en-US"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28" name="下矢印 27">
            <a:extLst>
              <a:ext uri="{FF2B5EF4-FFF2-40B4-BE49-F238E27FC236}">
                <a16:creationId xmlns:a16="http://schemas.microsoft.com/office/drawing/2014/main" id="{E02A59AD-BB52-4827-AEFD-03CE3125C3BF}"/>
              </a:ext>
            </a:extLst>
          </p:cNvPr>
          <p:cNvSpPr/>
          <p:nvPr/>
        </p:nvSpPr>
        <p:spPr>
          <a:xfrm>
            <a:off x="3177402" y="4660826"/>
            <a:ext cx="361950" cy="358379"/>
          </a:xfrm>
          <a:prstGeom prst="downArrow">
            <a:avLst/>
          </a:prstGeom>
          <a:solidFill>
            <a:schemeClr val="bg2">
              <a:lumMod val="90000"/>
            </a:schemeClr>
          </a:solidFill>
          <a:ln w="9525"/>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29" name="下矢印 28">
            <a:extLst>
              <a:ext uri="{FF2B5EF4-FFF2-40B4-BE49-F238E27FC236}">
                <a16:creationId xmlns:a16="http://schemas.microsoft.com/office/drawing/2014/main" id="{B6279663-B5C3-4951-8AD5-F6D90C6ED4B1}"/>
              </a:ext>
            </a:extLst>
          </p:cNvPr>
          <p:cNvSpPr/>
          <p:nvPr/>
        </p:nvSpPr>
        <p:spPr>
          <a:xfrm rot="16200000">
            <a:off x="4541887" y="5412080"/>
            <a:ext cx="361950" cy="357188"/>
          </a:xfrm>
          <a:prstGeom prst="downArrow">
            <a:avLst/>
          </a:prstGeom>
          <a:solidFill>
            <a:srgbClr val="FFC000"/>
          </a:solidFill>
          <a:ln w="6350"/>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30" name="正方形/長方形 29">
            <a:extLst>
              <a:ext uri="{FF2B5EF4-FFF2-40B4-BE49-F238E27FC236}">
                <a16:creationId xmlns:a16="http://schemas.microsoft.com/office/drawing/2014/main" id="{30D3CA72-0403-4FDE-A96F-C4F1925C99D7}"/>
              </a:ext>
            </a:extLst>
          </p:cNvPr>
          <p:cNvSpPr/>
          <p:nvPr/>
        </p:nvSpPr>
        <p:spPr>
          <a:xfrm>
            <a:off x="7707533" y="3735437"/>
            <a:ext cx="1843088" cy="414338"/>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Results</a:t>
            </a:r>
          </a:p>
        </p:txBody>
      </p:sp>
      <p:sp>
        <p:nvSpPr>
          <p:cNvPr id="31" name="正方形/長方形 30">
            <a:extLst>
              <a:ext uri="{FF2B5EF4-FFF2-40B4-BE49-F238E27FC236}">
                <a16:creationId xmlns:a16="http://schemas.microsoft.com/office/drawing/2014/main" id="{8A0B7AD4-CDAB-4A2E-B72C-40DB994171E0}"/>
              </a:ext>
            </a:extLst>
          </p:cNvPr>
          <p:cNvSpPr/>
          <p:nvPr/>
        </p:nvSpPr>
        <p:spPr>
          <a:xfrm>
            <a:off x="7707533" y="4609356"/>
            <a:ext cx="1843088" cy="414338"/>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Edit</a:t>
            </a:r>
          </a:p>
        </p:txBody>
      </p:sp>
      <p:sp>
        <p:nvSpPr>
          <p:cNvPr id="32" name="正方形/長方形 31">
            <a:extLst>
              <a:ext uri="{FF2B5EF4-FFF2-40B4-BE49-F238E27FC236}">
                <a16:creationId xmlns:a16="http://schemas.microsoft.com/office/drawing/2014/main" id="{8E64B2B3-6629-400E-BF4C-1D418661E813}"/>
              </a:ext>
            </a:extLst>
          </p:cNvPr>
          <p:cNvSpPr/>
          <p:nvPr/>
        </p:nvSpPr>
        <p:spPr>
          <a:xfrm>
            <a:off x="7707533" y="5484466"/>
            <a:ext cx="1843088" cy="414338"/>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Draft Design</a:t>
            </a:r>
          </a:p>
        </p:txBody>
      </p:sp>
      <p:sp>
        <p:nvSpPr>
          <p:cNvPr id="33" name="下矢印 32">
            <a:extLst>
              <a:ext uri="{FF2B5EF4-FFF2-40B4-BE49-F238E27FC236}">
                <a16:creationId xmlns:a16="http://schemas.microsoft.com/office/drawing/2014/main" id="{5D569D48-23D9-43A6-AF99-A9F85187E679}"/>
              </a:ext>
            </a:extLst>
          </p:cNvPr>
          <p:cNvSpPr/>
          <p:nvPr/>
        </p:nvSpPr>
        <p:spPr>
          <a:xfrm rot="16200000">
            <a:off x="7183177" y="3789611"/>
            <a:ext cx="361950" cy="358378"/>
          </a:xfrm>
          <a:prstGeom prst="downArrow">
            <a:avLst/>
          </a:prstGeom>
          <a:solidFill>
            <a:srgbClr val="FFC000"/>
          </a:solidFill>
          <a:ln w="9525"/>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36" name="下矢印 35">
            <a:extLst>
              <a:ext uri="{FF2B5EF4-FFF2-40B4-BE49-F238E27FC236}">
                <a16:creationId xmlns:a16="http://schemas.microsoft.com/office/drawing/2014/main" id="{3628DC52-794D-437B-B354-040DE685A238}"/>
              </a:ext>
            </a:extLst>
          </p:cNvPr>
          <p:cNvSpPr/>
          <p:nvPr/>
        </p:nvSpPr>
        <p:spPr>
          <a:xfrm>
            <a:off x="8387381" y="4200972"/>
            <a:ext cx="363140" cy="358378"/>
          </a:xfrm>
          <a:prstGeom prst="downArrow">
            <a:avLst/>
          </a:prstGeom>
          <a:solidFill>
            <a:schemeClr val="bg2">
              <a:lumMod val="90000"/>
            </a:schemeClr>
          </a:solidFill>
          <a:ln w="9525"/>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38" name="下矢印 37">
            <a:extLst>
              <a:ext uri="{FF2B5EF4-FFF2-40B4-BE49-F238E27FC236}">
                <a16:creationId xmlns:a16="http://schemas.microsoft.com/office/drawing/2014/main" id="{D40DEA35-1458-4299-B129-FD976F2C2879}"/>
              </a:ext>
            </a:extLst>
          </p:cNvPr>
          <p:cNvSpPr/>
          <p:nvPr/>
        </p:nvSpPr>
        <p:spPr>
          <a:xfrm>
            <a:off x="8387381" y="5074891"/>
            <a:ext cx="363140" cy="358378"/>
          </a:xfrm>
          <a:prstGeom prst="downArrow">
            <a:avLst/>
          </a:prstGeom>
          <a:solidFill>
            <a:schemeClr val="bg2">
              <a:lumMod val="90000"/>
            </a:schemeClr>
          </a:solidFill>
          <a:ln w="9525"/>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35" name="正方形/長方形 34">
            <a:extLst>
              <a:ext uri="{FF2B5EF4-FFF2-40B4-BE49-F238E27FC236}">
                <a16:creationId xmlns:a16="http://schemas.microsoft.com/office/drawing/2014/main" id="{89B33355-8E7E-483F-AAA3-EA75465867E2}"/>
              </a:ext>
            </a:extLst>
          </p:cNvPr>
          <p:cNvSpPr/>
          <p:nvPr/>
        </p:nvSpPr>
        <p:spPr>
          <a:xfrm>
            <a:off x="7707533" y="3269903"/>
            <a:ext cx="1843088" cy="414338"/>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Retrieval</a:t>
            </a:r>
            <a:endParaRPr kumimoji="1" lang="ja-JP" altLang="en-US"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39" name="下矢印 38">
            <a:extLst>
              <a:ext uri="{FF2B5EF4-FFF2-40B4-BE49-F238E27FC236}">
                <a16:creationId xmlns:a16="http://schemas.microsoft.com/office/drawing/2014/main" id="{6A8275B1-E291-40B2-B5DA-9EB93358ACF6}"/>
              </a:ext>
            </a:extLst>
          </p:cNvPr>
          <p:cNvSpPr/>
          <p:nvPr/>
        </p:nvSpPr>
        <p:spPr>
          <a:xfrm rot="5400000">
            <a:off x="7056914" y="3274195"/>
            <a:ext cx="361950" cy="358379"/>
          </a:xfrm>
          <a:prstGeom prst="downArrow">
            <a:avLst/>
          </a:prstGeom>
          <a:solidFill>
            <a:srgbClr val="FFC000"/>
          </a:solidFill>
          <a:ln w="9525"/>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40" name="下矢印 39">
            <a:extLst>
              <a:ext uri="{FF2B5EF4-FFF2-40B4-BE49-F238E27FC236}">
                <a16:creationId xmlns:a16="http://schemas.microsoft.com/office/drawing/2014/main" id="{08D47186-FD76-45AD-9B93-87E6B21884C6}"/>
              </a:ext>
            </a:extLst>
          </p:cNvPr>
          <p:cNvSpPr/>
          <p:nvPr/>
        </p:nvSpPr>
        <p:spPr>
          <a:xfrm>
            <a:off x="8387381" y="2860329"/>
            <a:ext cx="363140" cy="358378"/>
          </a:xfrm>
          <a:prstGeom prst="downArrow">
            <a:avLst/>
          </a:prstGeom>
          <a:solidFill>
            <a:schemeClr val="bg2">
              <a:lumMod val="90000"/>
            </a:schemeClr>
          </a:solidFill>
          <a:ln w="9525"/>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11" name="円柱 10">
            <a:extLst>
              <a:ext uri="{FF2B5EF4-FFF2-40B4-BE49-F238E27FC236}">
                <a16:creationId xmlns:a16="http://schemas.microsoft.com/office/drawing/2014/main" id="{1D713BBE-1D88-4E5B-92C4-8D3F6BF4E76E}"/>
              </a:ext>
            </a:extLst>
          </p:cNvPr>
          <p:cNvSpPr/>
          <p:nvPr/>
        </p:nvSpPr>
        <p:spPr>
          <a:xfrm>
            <a:off x="4954141" y="2242394"/>
            <a:ext cx="2021211" cy="3814763"/>
          </a:xfrm>
          <a:prstGeom prst="can">
            <a:avLst/>
          </a:prstGeom>
          <a:solidFill>
            <a:schemeClr val="bg2"/>
          </a:solidFill>
          <a:ln>
            <a:solidFill>
              <a:schemeClr val="tx1">
                <a:lumMod val="65000"/>
                <a:lumOff val="35000"/>
              </a:schemeClr>
            </a:solidFill>
          </a:ln>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48" name="タイトル 1">
            <a:extLst>
              <a:ext uri="{FF2B5EF4-FFF2-40B4-BE49-F238E27FC236}">
                <a16:creationId xmlns:a16="http://schemas.microsoft.com/office/drawing/2014/main" id="{2C755C6A-AC39-45BB-940F-853A3BCB2672}"/>
              </a:ext>
            </a:extLst>
          </p:cNvPr>
          <p:cNvSpPr txBox="1">
            <a:spLocks/>
          </p:cNvSpPr>
          <p:nvPr/>
        </p:nvSpPr>
        <p:spPr>
          <a:xfrm>
            <a:off x="1981200" y="274638"/>
            <a:ext cx="8229600" cy="1143000"/>
          </a:xfrm>
          <a:prstGeom prst="rect">
            <a:avLst/>
          </a:prstGeom>
        </p:spPr>
        <p:txBody>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a:lstStyle>
          <a:p>
            <a:pPr marL="0" marR="0" lvl="0" indent="0" algn="ctr" defTabSz="914400" rtl="0" eaLnBrk="0" fontAlgn="base" latinLnBrk="0" hangingPunct="0">
              <a:lnSpc>
                <a:spcPts val="4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mn-lt"/>
                <a:ea typeface="ＭＳ Ｐゴシック"/>
                <a:cs typeface="Arial" panose="020B0604020202020204" pitchFamily="34" charset="0"/>
              </a:rPr>
              <a:t>Main Concept of Our Creation Research</a:t>
            </a:r>
            <a:endParaRPr kumimoji="1" lang="ja-JP" altLang="en-US" sz="2000" b="0" i="0" u="none" strike="noStrike" kern="1200" cap="none" spc="0" normalizeH="0" baseline="0" noProof="0" dirty="0">
              <a:ln>
                <a:noFill/>
              </a:ln>
              <a:solidFill>
                <a:srgbClr val="000000"/>
              </a:solidFill>
              <a:effectLst/>
              <a:uLnTx/>
              <a:uFillTx/>
              <a:latin typeface="+mn-lt"/>
              <a:ea typeface="ＭＳ Ｐゴシック"/>
              <a:cs typeface="Arial" panose="020B0604020202020204" pitchFamily="34" charset="0"/>
            </a:endParaRPr>
          </a:p>
        </p:txBody>
      </p:sp>
      <p:pic>
        <p:nvPicPr>
          <p:cNvPr id="47" name="図 46">
            <a:extLst>
              <a:ext uri="{FF2B5EF4-FFF2-40B4-BE49-F238E27FC236}">
                <a16:creationId xmlns:a16="http://schemas.microsoft.com/office/drawing/2014/main" id="{7F5C9C4B-628C-4B93-8EC4-FE2F1D084980}"/>
              </a:ext>
            </a:extLst>
          </p:cNvPr>
          <p:cNvPicPr/>
          <p:nvPr/>
        </p:nvPicPr>
        <p:blipFill rotWithShape="1">
          <a:blip r:embed="rId3" cstate="hqprint">
            <a:extLst>
              <a:ext uri="{28A0092B-C50C-407E-A947-70E740481C1C}">
                <a14:useLocalDpi xmlns:a14="http://schemas.microsoft.com/office/drawing/2010/main" val="0"/>
              </a:ext>
            </a:extLst>
          </a:blip>
          <a:srcRect/>
          <a:stretch/>
        </p:blipFill>
        <p:spPr>
          <a:xfrm>
            <a:off x="5056059" y="2906535"/>
            <a:ext cx="1821040" cy="940252"/>
          </a:xfrm>
          <a:prstGeom prst="rect">
            <a:avLst/>
          </a:prstGeom>
        </p:spPr>
      </p:pic>
      <p:pic>
        <p:nvPicPr>
          <p:cNvPr id="49" name="図 48">
            <a:extLst>
              <a:ext uri="{FF2B5EF4-FFF2-40B4-BE49-F238E27FC236}">
                <a16:creationId xmlns:a16="http://schemas.microsoft.com/office/drawing/2014/main" id="{2761733C-47EC-41F2-B81A-85FE1E44DC7B}"/>
              </a:ext>
            </a:extLst>
          </p:cNvPr>
          <p:cNvPicPr/>
          <p:nvPr/>
        </p:nvPicPr>
        <p:blipFill rotWithShape="1">
          <a:blip r:embed="rId4" cstate="hqprint">
            <a:extLst>
              <a:ext uri="{28A0092B-C50C-407E-A947-70E740481C1C}">
                <a14:useLocalDpi xmlns:a14="http://schemas.microsoft.com/office/drawing/2010/main" val="0"/>
              </a:ext>
            </a:extLst>
          </a:blip>
          <a:srcRect/>
          <a:stretch/>
        </p:blipFill>
        <p:spPr>
          <a:xfrm>
            <a:off x="4973145" y="4325829"/>
            <a:ext cx="2009228" cy="1091926"/>
          </a:xfrm>
          <a:prstGeom prst="rect">
            <a:avLst/>
          </a:prstGeom>
        </p:spPr>
      </p:pic>
      <p:pic>
        <p:nvPicPr>
          <p:cNvPr id="50" name="図 49">
            <a:extLst>
              <a:ext uri="{FF2B5EF4-FFF2-40B4-BE49-F238E27FC236}">
                <a16:creationId xmlns:a16="http://schemas.microsoft.com/office/drawing/2014/main" id="{23E8D6C1-3FF7-484E-A673-99BE4ACE0EFD}"/>
              </a:ext>
            </a:extLst>
          </p:cNvPr>
          <p:cNvPicPr>
            <a:picLocks noChangeAspect="1"/>
          </p:cNvPicPr>
          <p:nvPr/>
        </p:nvPicPr>
        <p:blipFill>
          <a:blip r:embed="rId5">
            <a:extLst>
              <a:ext uri="{BEBA8EAE-BF5A-486C-A8C5-ECC9F3942E4B}">
                <a14:imgProps xmlns:a14="http://schemas.microsoft.com/office/drawing/2010/main">
                  <a14:imgLayer r:embed="rId6">
                    <a14:imgEffect>
                      <a14:artisticMarker/>
                    </a14:imgEffect>
                  </a14:imgLayer>
                </a14:imgProps>
              </a:ext>
              <a:ext uri="{28A0092B-C50C-407E-A947-70E740481C1C}">
                <a14:useLocalDpi xmlns:a14="http://schemas.microsoft.com/office/drawing/2010/main" val="0"/>
              </a:ext>
            </a:extLst>
          </a:blip>
          <a:stretch>
            <a:fillRect/>
          </a:stretch>
        </p:blipFill>
        <p:spPr>
          <a:xfrm>
            <a:off x="289863" y="2837555"/>
            <a:ext cx="1725334" cy="1151121"/>
          </a:xfrm>
          <a:prstGeom prst="rect">
            <a:avLst/>
          </a:prstGeom>
        </p:spPr>
      </p:pic>
      <p:pic>
        <p:nvPicPr>
          <p:cNvPr id="51" name="図 50">
            <a:extLst>
              <a:ext uri="{FF2B5EF4-FFF2-40B4-BE49-F238E27FC236}">
                <a16:creationId xmlns:a16="http://schemas.microsoft.com/office/drawing/2014/main" id="{9E099440-8E39-4762-B7DB-F28AFF01EDB3}"/>
              </a:ext>
            </a:extLst>
          </p:cNvPr>
          <p:cNvPicPr>
            <a:picLocks noChangeAspect="1"/>
          </p:cNvPicPr>
          <p:nvPr/>
        </p:nvPicPr>
        <p:blipFill rotWithShape="1">
          <a:blip r:embed="rId7">
            <a:extLst>
              <a:ext uri="{BEBA8EAE-BF5A-486C-A8C5-ECC9F3942E4B}">
                <a14:imgProps xmlns:a14="http://schemas.microsoft.com/office/drawing/2010/main">
                  <a14:imgLayer r:embed="rId8">
                    <a14:imgEffect>
                      <a14:artisticMarker/>
                    </a14:imgEffect>
                  </a14:imgLayer>
                </a14:imgProps>
              </a:ext>
              <a:ext uri="{28A0092B-C50C-407E-A947-70E740481C1C}">
                <a14:useLocalDpi xmlns:a14="http://schemas.microsoft.com/office/drawing/2010/main" val="0"/>
              </a:ext>
            </a:extLst>
          </a:blip>
          <a:srcRect/>
          <a:stretch/>
        </p:blipFill>
        <p:spPr>
          <a:xfrm>
            <a:off x="339895" y="2167594"/>
            <a:ext cx="1627572" cy="622902"/>
          </a:xfrm>
          <a:prstGeom prst="rect">
            <a:avLst/>
          </a:prstGeom>
        </p:spPr>
      </p:pic>
      <p:pic>
        <p:nvPicPr>
          <p:cNvPr id="52" name="図 51">
            <a:extLst>
              <a:ext uri="{FF2B5EF4-FFF2-40B4-BE49-F238E27FC236}">
                <a16:creationId xmlns:a16="http://schemas.microsoft.com/office/drawing/2014/main" id="{345D4152-AC9E-409C-931B-8B4C73C54289}"/>
              </a:ext>
            </a:extLst>
          </p:cNvPr>
          <p:cNvPicPr/>
          <p:nvPr/>
        </p:nvPicPr>
        <p:blipFill rotWithShape="1">
          <a:blip r:embed="rId9" cstate="hqprint">
            <a:extLst>
              <a:ext uri="{28A0092B-C50C-407E-A947-70E740481C1C}">
                <a14:useLocalDpi xmlns:a14="http://schemas.microsoft.com/office/drawing/2010/main" val="0"/>
              </a:ext>
            </a:extLst>
          </a:blip>
          <a:srcRect/>
          <a:stretch/>
        </p:blipFill>
        <p:spPr>
          <a:xfrm>
            <a:off x="10386366" y="1853165"/>
            <a:ext cx="1239827" cy="1962867"/>
          </a:xfrm>
          <a:prstGeom prst="rect">
            <a:avLst/>
          </a:prstGeom>
        </p:spPr>
      </p:pic>
      <p:pic>
        <p:nvPicPr>
          <p:cNvPr id="53" name="図 52">
            <a:extLst>
              <a:ext uri="{FF2B5EF4-FFF2-40B4-BE49-F238E27FC236}">
                <a16:creationId xmlns:a16="http://schemas.microsoft.com/office/drawing/2014/main" id="{D0AABE63-20DF-4259-9C77-25DD201954E4}"/>
              </a:ext>
            </a:extLst>
          </p:cNvPr>
          <p:cNvPicPr/>
          <p:nvPr/>
        </p:nvPicPr>
        <p:blipFill rotWithShape="1">
          <a:blip r:embed="rId10" cstate="hqprint">
            <a:extLst>
              <a:ext uri="{28A0092B-C50C-407E-A947-70E740481C1C}">
                <a14:useLocalDpi xmlns:a14="http://schemas.microsoft.com/office/drawing/2010/main" val="0"/>
              </a:ext>
            </a:extLst>
          </a:blip>
          <a:srcRect/>
          <a:stretch/>
        </p:blipFill>
        <p:spPr>
          <a:xfrm>
            <a:off x="10100986" y="3989563"/>
            <a:ext cx="1627682" cy="2169565"/>
          </a:xfrm>
          <a:prstGeom prst="rect">
            <a:avLst/>
          </a:prstGeom>
        </p:spPr>
      </p:pic>
      <p:sp>
        <p:nvSpPr>
          <p:cNvPr id="54" name="テキスト ボックス 53">
            <a:extLst>
              <a:ext uri="{FF2B5EF4-FFF2-40B4-BE49-F238E27FC236}">
                <a16:creationId xmlns:a16="http://schemas.microsoft.com/office/drawing/2014/main" id="{362BC92A-5EC1-4643-A778-B59ED8F96B67}"/>
              </a:ext>
            </a:extLst>
          </p:cNvPr>
          <p:cNvSpPr txBox="1"/>
          <p:nvPr/>
        </p:nvSpPr>
        <p:spPr>
          <a:xfrm>
            <a:off x="-351350" y="6604084"/>
            <a:ext cx="8305979" cy="253916"/>
          </a:xfrm>
          <a:prstGeom prst="rect">
            <a:avLst/>
          </a:prstGeom>
          <a:noFill/>
        </p:spPr>
        <p:txBody>
          <a:bodyPr wrap="square" rtlCol="0">
            <a:spAutoFit/>
          </a:bodyPr>
          <a:lstStyle/>
          <a:p>
            <a:pPr algn="ctr"/>
            <a:r>
              <a:rPr lang="de-DE" altLang="ja-JP" sz="1050" dirty="0"/>
              <a:t>©91Days</a:t>
            </a:r>
            <a:r>
              <a:rPr lang="ja-JP" altLang="en-US" sz="1050" dirty="0"/>
              <a:t>，</a:t>
            </a:r>
            <a:r>
              <a:rPr lang="de-DE" altLang="ja-JP" sz="1050" dirty="0"/>
              <a:t> ©</a:t>
            </a:r>
            <a:r>
              <a:rPr lang="de-DE" altLang="ja-JP" sz="1050" dirty="0" err="1"/>
              <a:t>animelo</a:t>
            </a:r>
            <a:r>
              <a:rPr lang="de-DE" altLang="ja-JP" sz="1050" dirty="0"/>
              <a:t>/</a:t>
            </a:r>
            <a:r>
              <a:rPr lang="de-DE" altLang="ja-JP" sz="1050" dirty="0" err="1"/>
              <a:t>Dear</a:t>
            </a:r>
            <a:r>
              <a:rPr lang="de-DE" altLang="ja-JP" sz="1050" dirty="0"/>
              <a:t> Girl</a:t>
            </a:r>
            <a:r>
              <a:rPr lang="ja-JP" altLang="de-DE" sz="1050" dirty="0"/>
              <a:t>　</a:t>
            </a:r>
            <a:r>
              <a:rPr lang="de-DE" altLang="ja-JP" sz="1050" dirty="0"/>
              <a:t>©BROCCOLI Illustration/</a:t>
            </a:r>
            <a:r>
              <a:rPr lang="ja-JP" altLang="de-DE" sz="1050" dirty="0"/>
              <a:t>かる</a:t>
            </a:r>
            <a:r>
              <a:rPr lang="ja-JP" altLang="en-US" sz="1050" dirty="0"/>
              <a:t>， </a:t>
            </a:r>
            <a:r>
              <a:rPr lang="en-US" altLang="ja-JP" sz="1050" dirty="0"/>
              <a:t>©</a:t>
            </a:r>
            <a:r>
              <a:rPr lang="ja-JP" altLang="en-US" sz="1050" dirty="0"/>
              <a:t>空知英秋／集英社・テレビ東京・電通・</a:t>
            </a:r>
            <a:r>
              <a:rPr lang="en-US" altLang="ja-JP" sz="1050" dirty="0"/>
              <a:t>BNP</a:t>
            </a:r>
            <a:r>
              <a:rPr lang="ja-JP" altLang="en-US" sz="1050" dirty="0"/>
              <a:t>・アニプレックス</a:t>
            </a:r>
            <a:endParaRPr kumimoji="1" lang="ja-JP" altLang="en-US" sz="1050" dirty="0"/>
          </a:p>
        </p:txBody>
      </p:sp>
      <p:sp>
        <p:nvSpPr>
          <p:cNvPr id="3" name="スライド番号プレースホルダー 2">
            <a:extLst>
              <a:ext uri="{FF2B5EF4-FFF2-40B4-BE49-F238E27FC236}">
                <a16:creationId xmlns:a16="http://schemas.microsoft.com/office/drawing/2014/main" id="{92D570F6-E357-492D-AAF2-87A0902E5A5E}"/>
              </a:ext>
            </a:extLst>
          </p:cNvPr>
          <p:cNvSpPr>
            <a:spLocks noGrp="1"/>
          </p:cNvSpPr>
          <p:nvPr>
            <p:ph type="sldNum" sz="quarter" idx="12"/>
          </p:nvPr>
        </p:nvSpPr>
        <p:spPr>
          <a:xfrm>
            <a:off x="9338883" y="6412995"/>
            <a:ext cx="2743200" cy="365125"/>
          </a:xfrm>
        </p:spPr>
        <p:txBody>
          <a:bodyPr/>
          <a:lstStyle/>
          <a:p>
            <a:fld id="{011825E6-0B3D-4B55-894C-2300E3F058C0}" type="slidenum">
              <a:rPr kumimoji="1" lang="ja-JP" altLang="en-US" smtClean="0"/>
              <a:t>95</a:t>
            </a:fld>
            <a:endParaRPr kumimoji="1" lang="ja-JP" altLang="en-US" dirty="0"/>
          </a:p>
        </p:txBody>
      </p:sp>
      <p:sp>
        <p:nvSpPr>
          <p:cNvPr id="4" name="正方形/長方形 3">
            <a:extLst>
              <a:ext uri="{FF2B5EF4-FFF2-40B4-BE49-F238E27FC236}">
                <a16:creationId xmlns:a16="http://schemas.microsoft.com/office/drawing/2014/main" id="{A52BD375-E0CB-424A-BA07-6D83DBA99424}"/>
              </a:ext>
            </a:extLst>
          </p:cNvPr>
          <p:cNvSpPr/>
          <p:nvPr/>
        </p:nvSpPr>
        <p:spPr>
          <a:xfrm>
            <a:off x="130233" y="6213250"/>
            <a:ext cx="9670472" cy="430887"/>
          </a:xfrm>
          <a:prstGeom prst="rect">
            <a:avLst/>
          </a:prstGeom>
        </p:spPr>
        <p:txBody>
          <a:bodyPr wrap="square">
            <a:spAutoFit/>
          </a:bodyPr>
          <a:lstStyle/>
          <a:p>
            <a:r>
              <a:rPr lang="ja-JP" altLang="en-US" sz="1100" dirty="0"/>
              <a:t>RYUTA MOTEGI, KAZUKI SATO, YOSHIHISA KANEMATSU, NAOYA TSURUTA, KOJI MIKAMI, KUNIO KONDO,3D Drafting System based on Shape Analysis of Super Deformed Characters, International Journal of Asia Digital Art and Design Association, Volume 23 Issue 2 Pages 9-15,2019.7</a:t>
            </a:r>
          </a:p>
        </p:txBody>
      </p:sp>
      <p:sp>
        <p:nvSpPr>
          <p:cNvPr id="37" name="テキスト ボックス 1">
            <a:extLst>
              <a:ext uri="{FF2B5EF4-FFF2-40B4-BE49-F238E27FC236}">
                <a16:creationId xmlns:a16="http://schemas.microsoft.com/office/drawing/2014/main" id="{8EA19AFA-13EF-46C7-B685-A2D111779FE2}"/>
              </a:ext>
            </a:extLst>
          </p:cNvPr>
          <p:cNvSpPr txBox="1">
            <a:spLocks noChangeArrowheads="1"/>
          </p:cNvSpPr>
          <p:nvPr/>
        </p:nvSpPr>
        <p:spPr bwMode="auto">
          <a:xfrm>
            <a:off x="151554" y="64558"/>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b="1" dirty="0">
                <a:solidFill>
                  <a:srgbClr val="C00000"/>
                </a:solidFill>
                <a:latin typeface="+mn-lt"/>
              </a:rPr>
              <a:t>2017</a:t>
            </a:r>
            <a:endParaRPr lang="ja-JP" altLang="en-US" sz="2400" dirty="0">
              <a:latin typeface="+mn-lt"/>
            </a:endParaRPr>
          </a:p>
        </p:txBody>
      </p:sp>
    </p:spTree>
    <p:extLst>
      <p:ext uri="{BB962C8B-B14F-4D97-AF65-F5344CB8AC3E}">
        <p14:creationId xmlns:p14="http://schemas.microsoft.com/office/powerpoint/2010/main" val="35389057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8B6B0ABA-6B29-475B-9B5F-06E41A4E163E}"/>
              </a:ext>
            </a:extLst>
          </p:cNvPr>
          <p:cNvSpPr/>
          <p:nvPr/>
        </p:nvSpPr>
        <p:spPr>
          <a:xfrm>
            <a:off x="0" y="0"/>
            <a:ext cx="12192000" cy="6858000"/>
          </a:xfrm>
          <a:prstGeom prst="rect">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ea typeface="ＭＳ Ｐゴシック"/>
              <a:cs typeface="+mn-cs"/>
            </a:endParaRPr>
          </a:p>
        </p:txBody>
      </p:sp>
      <p:sp>
        <p:nvSpPr>
          <p:cNvPr id="2" name="タイトル 1"/>
          <p:cNvSpPr>
            <a:spLocks noGrp="1"/>
          </p:cNvSpPr>
          <p:nvPr>
            <p:ph type="ctrTitle"/>
          </p:nvPr>
        </p:nvSpPr>
        <p:spPr>
          <a:xfrm>
            <a:off x="1590974" y="426286"/>
            <a:ext cx="9473577" cy="2387600"/>
          </a:xfrm>
        </p:spPr>
        <p:txBody>
          <a:bodyPr anchor="ctr">
            <a:normAutofit/>
          </a:bodyPr>
          <a:lstStyle/>
          <a:p>
            <a:pPr>
              <a:lnSpc>
                <a:spcPts val="4000"/>
              </a:lnSpc>
            </a:pPr>
            <a:r>
              <a:rPr lang="en-US" altLang="ja-JP" dirty="0">
                <a:latin typeface="+mn-lt"/>
                <a:ea typeface="Arial Unicode MS" pitchFamily="50" charset="-128"/>
                <a:cs typeface="Arial Unicode MS" pitchFamily="50" charset="-128"/>
              </a:rPr>
              <a:t>Research</a:t>
            </a:r>
            <a:r>
              <a:rPr lang="ja-JP" altLang="en-US" dirty="0">
                <a:latin typeface="+mn-lt"/>
                <a:ea typeface="Arial Unicode MS" pitchFamily="50" charset="-128"/>
                <a:cs typeface="Arial Unicode MS" pitchFamily="50" charset="-128"/>
              </a:rPr>
              <a:t> </a:t>
            </a:r>
            <a:r>
              <a:rPr lang="en-US" altLang="ja-JP" dirty="0">
                <a:latin typeface="+mn-lt"/>
                <a:ea typeface="Arial Unicode MS" pitchFamily="50" charset="-128"/>
                <a:cs typeface="Arial Unicode MS" pitchFamily="50" charset="-128"/>
              </a:rPr>
              <a:t>on Color Scheme Design</a:t>
            </a:r>
            <a:br>
              <a:rPr lang="en-US" altLang="ja-JP" dirty="0">
                <a:latin typeface="+mn-lt"/>
                <a:ea typeface="Arial Unicode MS" pitchFamily="50" charset="-128"/>
                <a:cs typeface="Arial Unicode MS" pitchFamily="50" charset="-128"/>
              </a:rPr>
            </a:br>
            <a:r>
              <a:rPr lang="en-US" altLang="ja-JP" dirty="0">
                <a:latin typeface="+mn-lt"/>
                <a:ea typeface="Arial Unicode MS" pitchFamily="50" charset="-128"/>
                <a:cs typeface="Arial Unicode MS" pitchFamily="50" charset="-128"/>
              </a:rPr>
              <a:t>for Character Making</a:t>
            </a:r>
            <a:endParaRPr lang="en-US" altLang="ja-JP" dirty="0">
              <a:latin typeface="+mn-lt"/>
              <a:cs typeface="Arial"/>
            </a:endParaRPr>
          </a:p>
        </p:txBody>
      </p:sp>
      <p:sp>
        <p:nvSpPr>
          <p:cNvPr id="5" name="スライド番号プレースホルダー 4"/>
          <p:cNvSpPr>
            <a:spLocks noGrp="1"/>
          </p:cNvSpPr>
          <p:nvPr>
            <p:ph type="sldNum" sz="quarter" idx="12"/>
          </p:nvPr>
        </p:nvSpPr>
        <p:spPr>
          <a:xfrm>
            <a:off x="9298423" y="638871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037B76-6745-4828-9279-ACF050607E2B}" type="slidenum">
              <a:rPr kumimoji="1" lang="ja-JP" altLang="en-US" sz="1400" b="0" i="0" u="none" strike="noStrike" kern="1200" cap="none" spc="0" normalizeH="0" baseline="0" noProof="0" smtClean="0">
                <a:ln>
                  <a:noFill/>
                </a:ln>
                <a:solidFill>
                  <a:srgbClr val="000000"/>
                </a:solidFill>
                <a:effectLst/>
                <a:uLnTx/>
                <a:uFillTx/>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1" lang="ja-JP" altLang="en-US" sz="1400" b="0" i="0" u="none" strike="noStrike" kern="1200" cap="none" spc="0" normalizeH="0" baseline="0" noProof="0" dirty="0">
              <a:ln>
                <a:noFill/>
              </a:ln>
              <a:solidFill>
                <a:srgbClr val="000000"/>
              </a:solidFill>
              <a:effectLst/>
              <a:uLnTx/>
              <a:uFillTx/>
              <a:ea typeface="ＭＳ Ｐゴシック"/>
              <a:cs typeface="+mn-cs"/>
            </a:endParaRPr>
          </a:p>
        </p:txBody>
      </p:sp>
      <p:grpSp>
        <p:nvGrpSpPr>
          <p:cNvPr id="3" name="グループ化 2">
            <a:extLst>
              <a:ext uri="{FF2B5EF4-FFF2-40B4-BE49-F238E27FC236}">
                <a16:creationId xmlns:a16="http://schemas.microsoft.com/office/drawing/2014/main" id="{7B43D806-7FD7-45A4-8005-BB7A63C9E166}"/>
              </a:ext>
            </a:extLst>
          </p:cNvPr>
          <p:cNvGrpSpPr/>
          <p:nvPr/>
        </p:nvGrpSpPr>
        <p:grpSpPr>
          <a:xfrm>
            <a:off x="2495600" y="2652595"/>
            <a:ext cx="3073564" cy="2258210"/>
            <a:chOff x="1012128" y="2987385"/>
            <a:chExt cx="3073564" cy="2258210"/>
          </a:xfrm>
        </p:grpSpPr>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2128" y="2996952"/>
              <a:ext cx="1046685" cy="2177105"/>
            </a:xfrm>
            <a:prstGeom prst="rect">
              <a:avLst/>
            </a:prstGeom>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7880" y="2987385"/>
              <a:ext cx="1257976" cy="2190974"/>
            </a:xfrm>
            <a:prstGeom prst="rect">
              <a:avLst/>
            </a:prstGeom>
          </p:spPr>
        </p:pic>
        <p:pic>
          <p:nvPicPr>
            <p:cNvPr id="8" name="図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5856" y="2996952"/>
              <a:ext cx="809836" cy="2248643"/>
            </a:xfrm>
            <a:prstGeom prst="rect">
              <a:avLst/>
            </a:prstGeom>
          </p:spPr>
        </p:pic>
      </p:grpSp>
      <p:grpSp>
        <p:nvGrpSpPr>
          <p:cNvPr id="11" name="図形グループ 12">
            <a:extLst>
              <a:ext uri="{FF2B5EF4-FFF2-40B4-BE49-F238E27FC236}">
                <a16:creationId xmlns:a16="http://schemas.microsoft.com/office/drawing/2014/main" id="{BE9F4FEA-FEC1-4BAE-A728-D2A20BA6CBCA}"/>
              </a:ext>
            </a:extLst>
          </p:cNvPr>
          <p:cNvGrpSpPr/>
          <p:nvPr/>
        </p:nvGrpSpPr>
        <p:grpSpPr>
          <a:xfrm>
            <a:off x="6312025" y="2651201"/>
            <a:ext cx="3084075" cy="2313057"/>
            <a:chOff x="0" y="0"/>
            <a:chExt cx="9144000" cy="6858000"/>
          </a:xfrm>
        </p:grpSpPr>
        <p:pic>
          <p:nvPicPr>
            <p:cNvPr id="12" name="図 11" descr="result_1.png">
              <a:extLst>
                <a:ext uri="{FF2B5EF4-FFF2-40B4-BE49-F238E27FC236}">
                  <a16:creationId xmlns:a16="http://schemas.microsoft.com/office/drawing/2014/main" id="{0ADF2E00-DD64-489A-8E74-D0D057387D1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3297115" cy="6858000"/>
            </a:xfrm>
            <a:prstGeom prst="rect">
              <a:avLst/>
            </a:prstGeom>
          </p:spPr>
        </p:pic>
        <p:pic>
          <p:nvPicPr>
            <p:cNvPr id="13" name="図 12" descr="result_2.png">
              <a:extLst>
                <a:ext uri="{FF2B5EF4-FFF2-40B4-BE49-F238E27FC236}">
                  <a16:creationId xmlns:a16="http://schemas.microsoft.com/office/drawing/2014/main" id="{A26D7A30-DDB3-4A7A-939C-C83021F236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11311" y="0"/>
              <a:ext cx="3937608" cy="6858000"/>
            </a:xfrm>
            <a:prstGeom prst="rect">
              <a:avLst/>
            </a:prstGeom>
          </p:spPr>
        </p:pic>
        <p:pic>
          <p:nvPicPr>
            <p:cNvPr id="14" name="図 13" descr="result_3.png">
              <a:extLst>
                <a:ext uri="{FF2B5EF4-FFF2-40B4-BE49-F238E27FC236}">
                  <a16:creationId xmlns:a16="http://schemas.microsoft.com/office/drawing/2014/main" id="{38A1D0DF-29E5-4C9E-9B48-DC51C9A81EF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74132" y="0"/>
              <a:ext cx="2469868" cy="6858000"/>
            </a:xfrm>
            <a:prstGeom prst="rect">
              <a:avLst/>
            </a:prstGeom>
          </p:spPr>
        </p:pic>
      </p:grpSp>
      <p:sp>
        <p:nvSpPr>
          <p:cNvPr id="16" name="テキスト ボックス 15">
            <a:extLst>
              <a:ext uri="{FF2B5EF4-FFF2-40B4-BE49-F238E27FC236}">
                <a16:creationId xmlns:a16="http://schemas.microsoft.com/office/drawing/2014/main" id="{957B657B-68FA-4D8A-AF92-6C6E38F52A3B}"/>
              </a:ext>
            </a:extLst>
          </p:cNvPr>
          <p:cNvSpPr txBox="1"/>
          <p:nvPr/>
        </p:nvSpPr>
        <p:spPr>
          <a:xfrm rot="21139591">
            <a:off x="8865160" y="5039900"/>
            <a:ext cx="1630078" cy="300082"/>
          </a:xfrm>
          <a:prstGeom prst="rect">
            <a:avLst/>
          </a:prstGeom>
          <a:solidFill>
            <a:srgbClr val="FFFF9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350" b="0" i="0" u="none" strike="noStrike" kern="1200" cap="none" spc="0" normalizeH="0" baseline="0" noProof="0" dirty="0">
                <a:ln>
                  <a:noFill/>
                </a:ln>
                <a:solidFill>
                  <a:srgbClr val="000000"/>
                </a:solidFill>
                <a:effectLst/>
                <a:uLnTx/>
                <a:uFillTx/>
                <a:ea typeface="ＭＳ Ｐゴシック"/>
                <a:cs typeface="+mn-cs"/>
              </a:rPr>
              <a:t>TUT student Work</a:t>
            </a:r>
            <a:endParaRPr kumimoji="1" lang="ja-JP" altLang="en-US" sz="1350" b="0" i="0" u="none" strike="noStrike" kern="1200" cap="none" spc="0" normalizeH="0" baseline="0" noProof="0" dirty="0">
              <a:ln>
                <a:noFill/>
              </a:ln>
              <a:solidFill>
                <a:srgbClr val="000000"/>
              </a:solidFill>
              <a:effectLst/>
              <a:uLnTx/>
              <a:uFillTx/>
              <a:ea typeface="ＭＳ Ｐゴシック"/>
              <a:cs typeface="+mn-cs"/>
            </a:endParaRPr>
          </a:p>
        </p:txBody>
      </p:sp>
      <p:sp>
        <p:nvSpPr>
          <p:cNvPr id="17" name="テキスト ボックス 16">
            <a:extLst>
              <a:ext uri="{FF2B5EF4-FFF2-40B4-BE49-F238E27FC236}">
                <a16:creationId xmlns:a16="http://schemas.microsoft.com/office/drawing/2014/main" id="{E71C6ECC-BE62-41FC-A9DF-86351E797BD7}"/>
              </a:ext>
            </a:extLst>
          </p:cNvPr>
          <p:cNvSpPr txBox="1"/>
          <p:nvPr/>
        </p:nvSpPr>
        <p:spPr>
          <a:xfrm>
            <a:off x="2690027" y="5165505"/>
            <a:ext cx="6603602"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ea typeface="ＭＳ Ｐゴシック"/>
                <a:cs typeface="+mn-cs"/>
              </a:rPr>
              <a:t>R. </a:t>
            </a:r>
            <a:r>
              <a:rPr kumimoji="1" lang="en-US" altLang="ja-JP" sz="1400" b="0" i="0" u="none" strike="noStrike" kern="1200" cap="none" spc="0" normalizeH="0" baseline="0" noProof="0" dirty="0" err="1">
                <a:ln>
                  <a:noFill/>
                </a:ln>
                <a:solidFill>
                  <a:srgbClr val="000000"/>
                </a:solidFill>
                <a:effectLst/>
                <a:uLnTx/>
                <a:uFillTx/>
                <a:ea typeface="ＭＳ Ｐゴシック"/>
                <a:cs typeface="+mn-cs"/>
              </a:rPr>
              <a:t>Motegi</a:t>
            </a:r>
            <a:r>
              <a:rPr kumimoji="1" lang="en-US" altLang="ja-JP" sz="1400" b="0" i="0" u="none" strike="noStrike" kern="1200" cap="none" spc="0" normalizeH="0" baseline="0" noProof="0" dirty="0">
                <a:ln>
                  <a:noFill/>
                </a:ln>
                <a:solidFill>
                  <a:srgbClr val="000000"/>
                </a:solidFill>
                <a:effectLst/>
                <a:uLnTx/>
                <a:uFillTx/>
                <a:ea typeface="ＭＳ Ｐゴシック"/>
                <a:cs typeface="+mn-cs"/>
              </a:rPr>
              <a:t>, Y. Kanematsu, T. </a:t>
            </a:r>
            <a:r>
              <a:rPr kumimoji="1" lang="en-US" altLang="ja-JP" sz="1400" b="0" i="0" u="none" strike="noStrike" kern="1200" cap="none" spc="0" normalizeH="0" baseline="0" noProof="0" dirty="0" err="1">
                <a:ln>
                  <a:noFill/>
                </a:ln>
                <a:solidFill>
                  <a:srgbClr val="000000"/>
                </a:solidFill>
                <a:effectLst/>
                <a:uLnTx/>
                <a:uFillTx/>
                <a:ea typeface="ＭＳ Ｐゴシック"/>
                <a:cs typeface="+mn-cs"/>
              </a:rPr>
              <a:t>Tsuchida</a:t>
            </a:r>
            <a:r>
              <a:rPr kumimoji="1" lang="en-US" altLang="ja-JP" sz="1400" b="0" i="0" u="none" strike="noStrike" kern="1200" cap="none" spc="0" normalizeH="0" baseline="0" noProof="0" dirty="0">
                <a:ln>
                  <a:noFill/>
                </a:ln>
                <a:solidFill>
                  <a:srgbClr val="000000"/>
                </a:solidFill>
                <a:effectLst/>
                <a:uLnTx/>
                <a:uFillTx/>
                <a:ea typeface="ＭＳ Ｐゴシック"/>
                <a:cs typeface="+mn-cs"/>
              </a:rPr>
              <a:t>, K. </a:t>
            </a:r>
            <a:r>
              <a:rPr kumimoji="1" lang="en-US" altLang="ja-JP" sz="1400" b="0" i="0" u="none" strike="noStrike" kern="1200" cap="none" spc="0" normalizeH="0" baseline="0" noProof="0" dirty="0" err="1">
                <a:ln>
                  <a:noFill/>
                </a:ln>
                <a:solidFill>
                  <a:srgbClr val="000000"/>
                </a:solidFill>
                <a:effectLst/>
                <a:uLnTx/>
                <a:uFillTx/>
                <a:ea typeface="ＭＳ Ｐゴシック"/>
                <a:cs typeface="+mn-cs"/>
              </a:rPr>
              <a:t>Mikami</a:t>
            </a:r>
            <a:r>
              <a:rPr kumimoji="1" lang="en-US" altLang="ja-JP" sz="1400" b="0" i="0" u="none" strike="noStrike" kern="1200" cap="none" spc="0" normalizeH="0" baseline="0" noProof="0" dirty="0">
                <a:ln>
                  <a:noFill/>
                </a:ln>
                <a:solidFill>
                  <a:srgbClr val="000000"/>
                </a:solidFill>
                <a:effectLst/>
                <a:uLnTx/>
                <a:uFillTx/>
                <a:ea typeface="ＭＳ Ｐゴシック"/>
                <a:cs typeface="+mn-cs"/>
              </a:rPr>
              <a:t>, K. Kondo,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ea typeface="ＭＳ Ｐゴシック"/>
                <a:cs typeface="+mn-cs"/>
              </a:rPr>
              <a:t>Color Scheme Scrapbook Using A Character Color Palette Template,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ea typeface="ＭＳ Ｐゴシック"/>
                <a:cs typeface="+mn-cs"/>
              </a:rPr>
              <a:t>Journal for Geometry and Graphics, Volume 20 (2016), No. 1, 101–112.2016.7</a:t>
            </a:r>
            <a:br>
              <a:rPr kumimoji="1" lang="en-US" altLang="ja-JP" sz="1400" b="0" i="0" u="none" strike="noStrike" kern="1200" cap="none" spc="0" normalizeH="0" baseline="0" noProof="0" dirty="0">
                <a:ln>
                  <a:noFill/>
                </a:ln>
                <a:solidFill>
                  <a:srgbClr val="000000"/>
                </a:solidFill>
                <a:effectLst/>
                <a:uLnTx/>
                <a:uFillTx/>
                <a:ea typeface="ＭＳ Ｐゴシック"/>
                <a:cs typeface="+mn-cs"/>
              </a:rPr>
            </a:br>
            <a:endParaRPr kumimoji="1" lang="en-US" altLang="ja-JP" sz="1400" b="0" i="0" u="none" strike="noStrike" kern="1200" cap="none" spc="0" normalizeH="0" baseline="0" noProof="0" dirty="0">
              <a:ln>
                <a:noFill/>
              </a:ln>
              <a:solidFill>
                <a:srgbClr val="000000"/>
              </a:solidFill>
              <a:effectLst/>
              <a:uLnTx/>
              <a:uFillTx/>
              <a:ea typeface="ＭＳ Ｐゴシック"/>
              <a:cs typeface="+mn-cs"/>
            </a:endParaRPr>
          </a:p>
          <a:p>
            <a:pPr lvl="0">
              <a:defRPr/>
            </a:pPr>
            <a:r>
              <a:rPr lang="en-US" altLang="ja-JP" sz="1400" dirty="0" err="1">
                <a:solidFill>
                  <a:srgbClr val="000000"/>
                </a:solidFill>
                <a:ea typeface="ＭＳ Ｐゴシック"/>
              </a:rPr>
              <a:t>Ryuta</a:t>
            </a:r>
            <a:r>
              <a:rPr lang="en-US" altLang="ja-JP" sz="1400" dirty="0">
                <a:solidFill>
                  <a:srgbClr val="000000"/>
                </a:solidFill>
                <a:ea typeface="ＭＳ Ｐゴシック"/>
              </a:rPr>
              <a:t> </a:t>
            </a:r>
            <a:r>
              <a:rPr lang="en-US" altLang="ja-JP" sz="1400" dirty="0" err="1">
                <a:solidFill>
                  <a:srgbClr val="000000"/>
                </a:solidFill>
                <a:ea typeface="ＭＳ Ｐゴシック"/>
              </a:rPr>
              <a:t>Motegi</a:t>
            </a:r>
            <a:r>
              <a:rPr lang="en-US" altLang="ja-JP" sz="1400" dirty="0">
                <a:solidFill>
                  <a:srgbClr val="000000"/>
                </a:solidFill>
                <a:ea typeface="ＭＳ Ｐゴシック"/>
              </a:rPr>
              <a:t>, Yoshihisa Kanematsu, </a:t>
            </a:r>
            <a:r>
              <a:rPr lang="en-US" altLang="ja-JP" sz="1400" dirty="0" err="1">
                <a:solidFill>
                  <a:srgbClr val="000000"/>
                </a:solidFill>
                <a:ea typeface="ＭＳ Ｐゴシック"/>
              </a:rPr>
              <a:t>Naoya</a:t>
            </a:r>
            <a:r>
              <a:rPr lang="en-US" altLang="ja-JP" sz="1400" dirty="0">
                <a:solidFill>
                  <a:srgbClr val="000000"/>
                </a:solidFill>
                <a:ea typeface="ＭＳ Ｐゴシック"/>
              </a:rPr>
              <a:t> Tsuruta, Koji </a:t>
            </a:r>
            <a:r>
              <a:rPr lang="en-US" altLang="ja-JP" sz="1400" dirty="0" err="1">
                <a:solidFill>
                  <a:srgbClr val="000000"/>
                </a:solidFill>
                <a:ea typeface="ＭＳ Ｐゴシック"/>
              </a:rPr>
              <a:t>Mikami,Kunio</a:t>
            </a:r>
            <a:r>
              <a:rPr lang="en-US" altLang="ja-JP" sz="1400" dirty="0">
                <a:solidFill>
                  <a:srgbClr val="000000"/>
                </a:solidFill>
                <a:ea typeface="ＭＳ Ｐゴシック"/>
              </a:rPr>
              <a:t> Kondo, </a:t>
            </a:r>
          </a:p>
          <a:p>
            <a:pPr lvl="0">
              <a:defRPr/>
            </a:pPr>
            <a:r>
              <a:rPr lang="en-US" altLang="ja-JP" sz="1400" dirty="0">
                <a:solidFill>
                  <a:srgbClr val="000000"/>
                </a:solidFill>
                <a:ea typeface="ＭＳ Ｐゴシック"/>
              </a:rPr>
              <a:t>Color Scheme Simulation for the Design of Character Groups, </a:t>
            </a:r>
          </a:p>
          <a:p>
            <a:pPr lvl="0">
              <a:defRPr/>
            </a:pPr>
            <a:r>
              <a:rPr lang="en-US" altLang="ja-JP" sz="1400" dirty="0">
                <a:solidFill>
                  <a:srgbClr val="000000"/>
                </a:solidFill>
                <a:ea typeface="ＭＳ Ｐゴシック"/>
              </a:rPr>
              <a:t>Journal for Geometry and Graphics Volume 21, No. 2, pp.253-262,2017.12</a:t>
            </a:r>
            <a:endParaRPr kumimoji="1" lang="ja-JP" altLang="en-US" sz="1400" b="0" i="0" u="none" strike="noStrike" kern="1200" cap="none" spc="0" normalizeH="0" baseline="0" noProof="0" dirty="0">
              <a:ln>
                <a:noFill/>
              </a:ln>
              <a:solidFill>
                <a:srgbClr val="000000"/>
              </a:solidFill>
              <a:effectLst/>
              <a:uLnTx/>
              <a:uFillTx/>
              <a:ea typeface="ＭＳ Ｐゴシック"/>
              <a:cs typeface="+mn-cs"/>
            </a:endParaRPr>
          </a:p>
        </p:txBody>
      </p:sp>
      <p:sp>
        <p:nvSpPr>
          <p:cNvPr id="18" name="テキスト ボックス 1">
            <a:extLst>
              <a:ext uri="{FF2B5EF4-FFF2-40B4-BE49-F238E27FC236}">
                <a16:creationId xmlns:a16="http://schemas.microsoft.com/office/drawing/2014/main" id="{03620353-EF6E-4ACC-BAA4-424B24138895}"/>
              </a:ext>
            </a:extLst>
          </p:cNvPr>
          <p:cNvSpPr txBox="1">
            <a:spLocks noChangeArrowheads="1"/>
          </p:cNvSpPr>
          <p:nvPr/>
        </p:nvSpPr>
        <p:spPr bwMode="auto">
          <a:xfrm>
            <a:off x="151554" y="64558"/>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b="1" dirty="0">
                <a:solidFill>
                  <a:srgbClr val="C00000"/>
                </a:solidFill>
                <a:latin typeface="+mn-lt"/>
              </a:rPr>
              <a:t>2016</a:t>
            </a:r>
            <a:endParaRPr lang="ja-JP" altLang="en-US" sz="2400" dirty="0">
              <a:latin typeface="+mn-lt"/>
            </a:endParaRPr>
          </a:p>
        </p:txBody>
      </p:sp>
    </p:spTree>
    <p:extLst>
      <p:ext uri="{BB962C8B-B14F-4D97-AF65-F5344CB8AC3E}">
        <p14:creationId xmlns:p14="http://schemas.microsoft.com/office/powerpoint/2010/main" val="37180759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C4C7D81-93D0-4905-941C-77B900D6B92F}"/>
              </a:ext>
            </a:extLst>
          </p:cNvPr>
          <p:cNvSpPr/>
          <p:nvPr/>
        </p:nvSpPr>
        <p:spPr>
          <a:xfrm>
            <a:off x="1991544" y="2348880"/>
            <a:ext cx="2608660" cy="3907053"/>
          </a:xfrm>
          <a:prstGeom prst="rect">
            <a:avLst/>
          </a:prstGeom>
          <a:solidFill>
            <a:srgbClr val="FFFFE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mn-lt"/>
              <a:ea typeface="游ゴシック" panose="020B0400000000000000" pitchFamily="50" charset="-128"/>
              <a:cs typeface="Arial" panose="020B0604020202020204" pitchFamily="34" charset="0"/>
            </a:endParaRPr>
          </a:p>
        </p:txBody>
      </p:sp>
      <p:sp>
        <p:nvSpPr>
          <p:cNvPr id="5" name="正方形/長方形 4">
            <a:extLst>
              <a:ext uri="{FF2B5EF4-FFF2-40B4-BE49-F238E27FC236}">
                <a16:creationId xmlns:a16="http://schemas.microsoft.com/office/drawing/2014/main" id="{873C3908-70D2-4827-ADE6-A890D058EE66}"/>
              </a:ext>
            </a:extLst>
          </p:cNvPr>
          <p:cNvSpPr/>
          <p:nvPr/>
        </p:nvSpPr>
        <p:spPr>
          <a:xfrm>
            <a:off x="2218056" y="2672210"/>
            <a:ext cx="2053729" cy="551259"/>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Character Images</a:t>
            </a:r>
            <a:b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br>
            <a: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Collection</a:t>
            </a:r>
            <a:endParaRPr kumimoji="1" lang="ja-JP" altLang="en-US"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6" name="正方形/長方形 5">
            <a:extLst>
              <a:ext uri="{FF2B5EF4-FFF2-40B4-BE49-F238E27FC236}">
                <a16:creationId xmlns:a16="http://schemas.microsoft.com/office/drawing/2014/main" id="{FD143EE0-C9C0-47E9-A93F-956AEBEAF03C}"/>
              </a:ext>
            </a:extLst>
          </p:cNvPr>
          <p:cNvSpPr/>
          <p:nvPr/>
        </p:nvSpPr>
        <p:spPr>
          <a:xfrm>
            <a:off x="2218055" y="3986201"/>
            <a:ext cx="2053729" cy="632223"/>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lt"/>
                <a:cs typeface="Arial" panose="020B0604020202020204" pitchFamily="34" charset="0"/>
              </a:rPr>
              <a:t>Analysis</a:t>
            </a:r>
            <a:br>
              <a:rPr kumimoji="1" lang="en-US" altLang="ja-JP" sz="1800" b="0" i="0" u="none" strike="noStrike" kern="1200" cap="none" spc="0" normalizeH="0" baseline="0" noProof="0" dirty="0">
                <a:ln>
                  <a:noFill/>
                </a:ln>
                <a:solidFill>
                  <a:srgbClr val="000000"/>
                </a:solidFill>
                <a:effectLst/>
                <a:uLnTx/>
                <a:uFillTx/>
                <a:latin typeface="+mn-lt"/>
                <a:cs typeface="Arial" panose="020B0604020202020204" pitchFamily="34" charset="0"/>
              </a:rPr>
            </a:br>
            <a:r>
              <a:rPr kumimoji="0" lang="ja-JP" altLang="ja-JP" sz="1800" b="0" i="0" u="none" strike="noStrike" kern="1200" cap="none" spc="0" normalizeH="0" baseline="0" noProof="0" dirty="0">
                <a:ln>
                  <a:noFill/>
                </a:ln>
                <a:solidFill>
                  <a:srgbClr val="212121"/>
                </a:solidFill>
                <a:effectLst/>
                <a:uLnTx/>
                <a:uFillTx/>
                <a:latin typeface="+mn-lt"/>
                <a:ea typeface="inherit"/>
                <a:cs typeface="Arial" panose="020B0604020202020204" pitchFamily="34" charset="0"/>
              </a:rPr>
              <a:t>Categorized</a:t>
            </a:r>
            <a:endParaRPr kumimoji="1" lang="en-US" altLang="ja-JP" sz="1800" b="0" i="0" u="none" strike="noStrike" kern="1200" cap="none" spc="0" normalizeH="0" baseline="0" noProof="0" dirty="0">
              <a:ln>
                <a:noFill/>
              </a:ln>
              <a:solidFill>
                <a:srgbClr val="000000"/>
              </a:solidFill>
              <a:effectLst/>
              <a:uLnTx/>
              <a:uFillTx/>
              <a:latin typeface="+mn-lt"/>
              <a:cs typeface="Arial" panose="020B0604020202020204" pitchFamily="34" charset="0"/>
            </a:endParaRPr>
          </a:p>
        </p:txBody>
      </p:sp>
      <p:sp>
        <p:nvSpPr>
          <p:cNvPr id="7" name="下矢印 6">
            <a:extLst>
              <a:ext uri="{FF2B5EF4-FFF2-40B4-BE49-F238E27FC236}">
                <a16:creationId xmlns:a16="http://schemas.microsoft.com/office/drawing/2014/main" id="{934A125F-4425-4AC3-A85F-C663A984F0FD}"/>
              </a:ext>
            </a:extLst>
          </p:cNvPr>
          <p:cNvSpPr/>
          <p:nvPr/>
        </p:nvSpPr>
        <p:spPr>
          <a:xfrm>
            <a:off x="3063909" y="3425645"/>
            <a:ext cx="361950" cy="358378"/>
          </a:xfrm>
          <a:prstGeom prst="downArrow">
            <a:avLst/>
          </a:prstGeom>
          <a:solidFill>
            <a:schemeClr val="bg2">
              <a:lumMod val="90000"/>
            </a:schemeClr>
          </a:solidFill>
          <a:ln w="9525"/>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29700" name="テキスト ボックス 12">
            <a:extLst>
              <a:ext uri="{FF2B5EF4-FFF2-40B4-BE49-F238E27FC236}">
                <a16:creationId xmlns:a16="http://schemas.microsoft.com/office/drawing/2014/main" id="{80AC29F8-F375-473A-AD3E-656F3C059172}"/>
              </a:ext>
            </a:extLst>
          </p:cNvPr>
          <p:cNvSpPr txBox="1">
            <a:spLocks noChangeArrowheads="1"/>
          </p:cNvSpPr>
          <p:nvPr/>
        </p:nvSpPr>
        <p:spPr bwMode="auto">
          <a:xfrm>
            <a:off x="2159017" y="1992693"/>
            <a:ext cx="2188420" cy="34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游ゴシック" panose="020B0400000000000000" pitchFamily="50" charset="-128"/>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游ゴシック" panose="020B0400000000000000" pitchFamily="50" charset="-128"/>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游ゴシック" panose="020B0400000000000000" pitchFamily="50" charset="-128"/>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Explicit knowledge</a:t>
            </a:r>
            <a:endParaRPr kumimoji="1" lang="ja-JP" altLang="en-US"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29701" name="テキスト ボックス 14">
            <a:extLst>
              <a:ext uri="{FF2B5EF4-FFF2-40B4-BE49-F238E27FC236}">
                <a16:creationId xmlns:a16="http://schemas.microsoft.com/office/drawing/2014/main" id="{17762A99-0988-43CC-BB85-5A98EB179F3A}"/>
              </a:ext>
            </a:extLst>
          </p:cNvPr>
          <p:cNvSpPr txBox="1">
            <a:spLocks noChangeArrowheads="1"/>
          </p:cNvSpPr>
          <p:nvPr/>
        </p:nvSpPr>
        <p:spPr bwMode="auto">
          <a:xfrm>
            <a:off x="7312649" y="2006488"/>
            <a:ext cx="23102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游ゴシック" panose="020B0400000000000000" pitchFamily="50" charset="-128"/>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游ゴシック" panose="020B0400000000000000" pitchFamily="50" charset="-128"/>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游ゴシック" panose="020B0400000000000000" pitchFamily="50" charset="-128"/>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Draft Design Making</a:t>
            </a:r>
            <a:endParaRPr kumimoji="1" lang="ja-JP" altLang="en-US"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29703" name="テキスト ボックス 16">
            <a:extLst>
              <a:ext uri="{FF2B5EF4-FFF2-40B4-BE49-F238E27FC236}">
                <a16:creationId xmlns:a16="http://schemas.microsoft.com/office/drawing/2014/main" id="{F2D81077-369B-482E-867A-6D4465155FF8}"/>
              </a:ext>
            </a:extLst>
          </p:cNvPr>
          <p:cNvSpPr txBox="1">
            <a:spLocks noChangeArrowheads="1"/>
          </p:cNvSpPr>
          <p:nvPr/>
        </p:nvSpPr>
        <p:spPr bwMode="auto">
          <a:xfrm>
            <a:off x="2261655" y="896904"/>
            <a:ext cx="8065028" cy="48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游ゴシック" panose="020B0400000000000000" pitchFamily="50" charset="-128"/>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游ゴシック" panose="020B0400000000000000" pitchFamily="50" charset="-128"/>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游ゴシック" panose="020B0400000000000000" pitchFamily="50" charset="-128"/>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2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Character Color scheme template </a:t>
            </a:r>
            <a:r>
              <a:rPr kumimoji="1" lang="ja-JP" altLang="en-US" sz="2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 </a:t>
            </a:r>
            <a:r>
              <a:rPr kumimoji="1" lang="en-US" altLang="ja-JP" sz="2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Scrapbook</a:t>
            </a:r>
          </a:p>
        </p:txBody>
      </p:sp>
      <p:sp>
        <p:nvSpPr>
          <p:cNvPr id="18" name="正方形/長方形 17">
            <a:extLst>
              <a:ext uri="{FF2B5EF4-FFF2-40B4-BE49-F238E27FC236}">
                <a16:creationId xmlns:a16="http://schemas.microsoft.com/office/drawing/2014/main" id="{CC6CE5AE-6218-498D-9CAB-F52FD4796CDB}"/>
              </a:ext>
            </a:extLst>
          </p:cNvPr>
          <p:cNvSpPr/>
          <p:nvPr/>
        </p:nvSpPr>
        <p:spPr>
          <a:xfrm>
            <a:off x="7189216" y="2377514"/>
            <a:ext cx="2707481" cy="3907053"/>
          </a:xfrm>
          <a:prstGeom prst="rect">
            <a:avLst/>
          </a:prstGeom>
          <a:solidFill>
            <a:srgbClr val="FFFFE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n-lt"/>
              <a:ea typeface="游ゴシック" panose="020B0400000000000000" pitchFamily="50" charset="-128"/>
              <a:cs typeface="Arial" panose="020B0604020202020204" pitchFamily="34" charset="0"/>
            </a:endParaRPr>
          </a:p>
        </p:txBody>
      </p:sp>
      <p:sp>
        <p:nvSpPr>
          <p:cNvPr id="21" name="正方形/長方形 20">
            <a:extLst>
              <a:ext uri="{FF2B5EF4-FFF2-40B4-BE49-F238E27FC236}">
                <a16:creationId xmlns:a16="http://schemas.microsoft.com/office/drawing/2014/main" id="{3710316B-B49B-408F-9458-E0D95D382BEC}"/>
              </a:ext>
            </a:extLst>
          </p:cNvPr>
          <p:cNvSpPr/>
          <p:nvPr/>
        </p:nvSpPr>
        <p:spPr>
          <a:xfrm>
            <a:off x="2244250" y="5584478"/>
            <a:ext cx="2053729" cy="465534"/>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Component</a:t>
            </a:r>
            <a:endParaRPr kumimoji="1" lang="ja-JP" altLang="en-US"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29707" name="テキスト ボックス 12">
            <a:extLst>
              <a:ext uri="{FF2B5EF4-FFF2-40B4-BE49-F238E27FC236}">
                <a16:creationId xmlns:a16="http://schemas.microsoft.com/office/drawing/2014/main" id="{584EB583-8CA6-43E9-B184-05A07617F737}"/>
              </a:ext>
            </a:extLst>
          </p:cNvPr>
          <p:cNvSpPr txBox="1">
            <a:spLocks noChangeArrowheads="1"/>
          </p:cNvSpPr>
          <p:nvPr/>
        </p:nvSpPr>
        <p:spPr bwMode="auto">
          <a:xfrm>
            <a:off x="4753276" y="1992693"/>
            <a:ext cx="20794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游ゴシック" panose="020B0400000000000000" pitchFamily="50" charset="-128"/>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游ゴシック" panose="020B0400000000000000" pitchFamily="50" charset="-128"/>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游ゴシック" panose="020B0400000000000000" pitchFamily="50" charset="-128"/>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Digital Scrapbook</a:t>
            </a:r>
            <a:endParaRPr kumimoji="1" lang="ja-JP" altLang="en-US"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27" name="正方形/長方形 26">
            <a:extLst>
              <a:ext uri="{FF2B5EF4-FFF2-40B4-BE49-F238E27FC236}">
                <a16:creationId xmlns:a16="http://schemas.microsoft.com/office/drawing/2014/main" id="{4079C231-2F71-4F39-80FF-C023F0228001}"/>
              </a:ext>
            </a:extLst>
          </p:cNvPr>
          <p:cNvSpPr/>
          <p:nvPr/>
        </p:nvSpPr>
        <p:spPr>
          <a:xfrm>
            <a:off x="7605933" y="2489449"/>
            <a:ext cx="1843088" cy="519113"/>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Setting information</a:t>
            </a:r>
            <a:endParaRPr kumimoji="1" lang="ja-JP" altLang="en-US"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28" name="下矢印 27">
            <a:extLst>
              <a:ext uri="{FF2B5EF4-FFF2-40B4-BE49-F238E27FC236}">
                <a16:creationId xmlns:a16="http://schemas.microsoft.com/office/drawing/2014/main" id="{E02A59AD-BB52-4827-AEFD-03CE3125C3BF}"/>
              </a:ext>
            </a:extLst>
          </p:cNvPr>
          <p:cNvSpPr/>
          <p:nvPr/>
        </p:nvSpPr>
        <p:spPr>
          <a:xfrm>
            <a:off x="3075802" y="4889426"/>
            <a:ext cx="361950" cy="358379"/>
          </a:xfrm>
          <a:prstGeom prst="downArrow">
            <a:avLst/>
          </a:prstGeom>
          <a:solidFill>
            <a:schemeClr val="bg2">
              <a:lumMod val="90000"/>
            </a:schemeClr>
          </a:solidFill>
          <a:ln w="9525"/>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29" name="下矢印 28">
            <a:extLst>
              <a:ext uri="{FF2B5EF4-FFF2-40B4-BE49-F238E27FC236}">
                <a16:creationId xmlns:a16="http://schemas.microsoft.com/office/drawing/2014/main" id="{B6279663-B5C3-4951-8AD5-F6D90C6ED4B1}"/>
              </a:ext>
            </a:extLst>
          </p:cNvPr>
          <p:cNvSpPr/>
          <p:nvPr/>
        </p:nvSpPr>
        <p:spPr>
          <a:xfrm rot="16200000">
            <a:off x="4440287" y="5640680"/>
            <a:ext cx="361950" cy="357188"/>
          </a:xfrm>
          <a:prstGeom prst="downArrow">
            <a:avLst/>
          </a:prstGeom>
          <a:solidFill>
            <a:srgbClr val="FFC000"/>
          </a:solidFill>
          <a:ln w="6350"/>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30" name="正方形/長方形 29">
            <a:extLst>
              <a:ext uri="{FF2B5EF4-FFF2-40B4-BE49-F238E27FC236}">
                <a16:creationId xmlns:a16="http://schemas.microsoft.com/office/drawing/2014/main" id="{30D3CA72-0403-4FDE-A96F-C4F1925C99D7}"/>
              </a:ext>
            </a:extLst>
          </p:cNvPr>
          <p:cNvSpPr/>
          <p:nvPr/>
        </p:nvSpPr>
        <p:spPr>
          <a:xfrm>
            <a:off x="7605933" y="3964037"/>
            <a:ext cx="1843088" cy="414338"/>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Results</a:t>
            </a:r>
          </a:p>
        </p:txBody>
      </p:sp>
      <p:sp>
        <p:nvSpPr>
          <p:cNvPr id="31" name="正方形/長方形 30">
            <a:extLst>
              <a:ext uri="{FF2B5EF4-FFF2-40B4-BE49-F238E27FC236}">
                <a16:creationId xmlns:a16="http://schemas.microsoft.com/office/drawing/2014/main" id="{8A0B7AD4-CDAB-4A2E-B72C-40DB994171E0}"/>
              </a:ext>
            </a:extLst>
          </p:cNvPr>
          <p:cNvSpPr/>
          <p:nvPr/>
        </p:nvSpPr>
        <p:spPr>
          <a:xfrm>
            <a:off x="7605933" y="4837956"/>
            <a:ext cx="1843088" cy="414338"/>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Edit</a:t>
            </a:r>
          </a:p>
        </p:txBody>
      </p:sp>
      <p:sp>
        <p:nvSpPr>
          <p:cNvPr id="32" name="正方形/長方形 31">
            <a:extLst>
              <a:ext uri="{FF2B5EF4-FFF2-40B4-BE49-F238E27FC236}">
                <a16:creationId xmlns:a16="http://schemas.microsoft.com/office/drawing/2014/main" id="{8E64B2B3-6629-400E-BF4C-1D418661E813}"/>
              </a:ext>
            </a:extLst>
          </p:cNvPr>
          <p:cNvSpPr/>
          <p:nvPr/>
        </p:nvSpPr>
        <p:spPr>
          <a:xfrm>
            <a:off x="7605933" y="5713066"/>
            <a:ext cx="1843088" cy="414338"/>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Draft Design</a:t>
            </a:r>
          </a:p>
        </p:txBody>
      </p:sp>
      <p:sp>
        <p:nvSpPr>
          <p:cNvPr id="33" name="下矢印 32">
            <a:extLst>
              <a:ext uri="{FF2B5EF4-FFF2-40B4-BE49-F238E27FC236}">
                <a16:creationId xmlns:a16="http://schemas.microsoft.com/office/drawing/2014/main" id="{5D569D48-23D9-43A6-AF99-A9F85187E679}"/>
              </a:ext>
            </a:extLst>
          </p:cNvPr>
          <p:cNvSpPr/>
          <p:nvPr/>
        </p:nvSpPr>
        <p:spPr>
          <a:xfrm rot="16200000">
            <a:off x="7081577" y="4018211"/>
            <a:ext cx="361950" cy="358378"/>
          </a:xfrm>
          <a:prstGeom prst="downArrow">
            <a:avLst/>
          </a:prstGeom>
          <a:solidFill>
            <a:srgbClr val="FFC000"/>
          </a:solidFill>
          <a:ln w="9525"/>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36" name="下矢印 35">
            <a:extLst>
              <a:ext uri="{FF2B5EF4-FFF2-40B4-BE49-F238E27FC236}">
                <a16:creationId xmlns:a16="http://schemas.microsoft.com/office/drawing/2014/main" id="{3628DC52-794D-437B-B354-040DE685A238}"/>
              </a:ext>
            </a:extLst>
          </p:cNvPr>
          <p:cNvSpPr/>
          <p:nvPr/>
        </p:nvSpPr>
        <p:spPr>
          <a:xfrm>
            <a:off x="8285781" y="4429572"/>
            <a:ext cx="363140" cy="358378"/>
          </a:xfrm>
          <a:prstGeom prst="downArrow">
            <a:avLst/>
          </a:prstGeom>
          <a:solidFill>
            <a:schemeClr val="bg2">
              <a:lumMod val="90000"/>
            </a:schemeClr>
          </a:solidFill>
          <a:ln w="9525"/>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38" name="下矢印 37">
            <a:extLst>
              <a:ext uri="{FF2B5EF4-FFF2-40B4-BE49-F238E27FC236}">
                <a16:creationId xmlns:a16="http://schemas.microsoft.com/office/drawing/2014/main" id="{D40DEA35-1458-4299-B129-FD976F2C2879}"/>
              </a:ext>
            </a:extLst>
          </p:cNvPr>
          <p:cNvSpPr/>
          <p:nvPr/>
        </p:nvSpPr>
        <p:spPr>
          <a:xfrm>
            <a:off x="8285781" y="5303491"/>
            <a:ext cx="363140" cy="358378"/>
          </a:xfrm>
          <a:prstGeom prst="downArrow">
            <a:avLst/>
          </a:prstGeom>
          <a:solidFill>
            <a:schemeClr val="bg2">
              <a:lumMod val="90000"/>
            </a:schemeClr>
          </a:solidFill>
          <a:ln w="9525"/>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35" name="正方形/長方形 34">
            <a:extLst>
              <a:ext uri="{FF2B5EF4-FFF2-40B4-BE49-F238E27FC236}">
                <a16:creationId xmlns:a16="http://schemas.microsoft.com/office/drawing/2014/main" id="{89B33355-8E7E-483F-AAA3-EA75465867E2}"/>
              </a:ext>
            </a:extLst>
          </p:cNvPr>
          <p:cNvSpPr/>
          <p:nvPr/>
        </p:nvSpPr>
        <p:spPr>
          <a:xfrm>
            <a:off x="7605933" y="3498503"/>
            <a:ext cx="1843088" cy="414338"/>
          </a:xfrm>
          <a:prstGeom prst="rect">
            <a:avLst/>
          </a:prstGeom>
          <a:solidFill>
            <a:srgbClr val="FCF2C8"/>
          </a:solidFill>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rPr>
              <a:t>Retrieval</a:t>
            </a:r>
            <a:endParaRPr kumimoji="1" lang="ja-JP" altLang="en-US" sz="1800" b="0" i="0" u="none" strike="noStrike" kern="1200" cap="none" spc="0" normalizeH="0" baseline="0" noProof="0" dirty="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39" name="下矢印 38">
            <a:extLst>
              <a:ext uri="{FF2B5EF4-FFF2-40B4-BE49-F238E27FC236}">
                <a16:creationId xmlns:a16="http://schemas.microsoft.com/office/drawing/2014/main" id="{6A8275B1-E291-40B2-B5DA-9EB93358ACF6}"/>
              </a:ext>
            </a:extLst>
          </p:cNvPr>
          <p:cNvSpPr/>
          <p:nvPr/>
        </p:nvSpPr>
        <p:spPr>
          <a:xfrm rot="5400000">
            <a:off x="6955314" y="3502795"/>
            <a:ext cx="361950" cy="358379"/>
          </a:xfrm>
          <a:prstGeom prst="downArrow">
            <a:avLst/>
          </a:prstGeom>
          <a:solidFill>
            <a:srgbClr val="FFC000"/>
          </a:solidFill>
          <a:ln w="9525"/>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40" name="下矢印 39">
            <a:extLst>
              <a:ext uri="{FF2B5EF4-FFF2-40B4-BE49-F238E27FC236}">
                <a16:creationId xmlns:a16="http://schemas.microsoft.com/office/drawing/2014/main" id="{08D47186-FD76-45AD-9B93-87E6B21884C6}"/>
              </a:ext>
            </a:extLst>
          </p:cNvPr>
          <p:cNvSpPr/>
          <p:nvPr/>
        </p:nvSpPr>
        <p:spPr>
          <a:xfrm>
            <a:off x="8285781" y="3088929"/>
            <a:ext cx="363140" cy="358378"/>
          </a:xfrm>
          <a:prstGeom prst="downArrow">
            <a:avLst/>
          </a:prstGeom>
          <a:solidFill>
            <a:schemeClr val="bg2">
              <a:lumMod val="90000"/>
            </a:schemeClr>
          </a:solidFill>
          <a:ln w="9525"/>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sp>
        <p:nvSpPr>
          <p:cNvPr id="11" name="円柱 10">
            <a:extLst>
              <a:ext uri="{FF2B5EF4-FFF2-40B4-BE49-F238E27FC236}">
                <a16:creationId xmlns:a16="http://schemas.microsoft.com/office/drawing/2014/main" id="{1D713BBE-1D88-4E5B-92C4-8D3F6BF4E76E}"/>
              </a:ext>
            </a:extLst>
          </p:cNvPr>
          <p:cNvSpPr/>
          <p:nvPr/>
        </p:nvSpPr>
        <p:spPr>
          <a:xfrm>
            <a:off x="4880202" y="2429132"/>
            <a:ext cx="2021211" cy="3814763"/>
          </a:xfrm>
          <a:prstGeom prst="can">
            <a:avLst/>
          </a:prstGeom>
          <a:solidFill>
            <a:schemeClr val="bg2"/>
          </a:solidFill>
          <a:ln>
            <a:solidFill>
              <a:schemeClr val="tx1">
                <a:lumMod val="65000"/>
                <a:lumOff val="35000"/>
              </a:schemeClr>
            </a:solidFill>
          </a:ln>
        </p:spPr>
        <p:style>
          <a:lnRef idx="2">
            <a:schemeClr val="dk1"/>
          </a:lnRef>
          <a:fillRef idx="1">
            <a:schemeClr val="lt1"/>
          </a:fillRef>
          <a:effectRef idx="0">
            <a:schemeClr val="dk1"/>
          </a:effectRef>
          <a:fontRef idx="minor">
            <a:schemeClr val="dk1"/>
          </a:fontRef>
        </p:style>
        <p:txBody>
          <a:bodyPr anchor="ct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n-lt"/>
              <a:ea typeface="游ゴシック" panose="020B0400000000000000" pitchFamily="50" charset="-128"/>
              <a:cs typeface="Arial" panose="020B0604020202020204" pitchFamily="34" charset="0"/>
            </a:endParaRPr>
          </a:p>
        </p:txBody>
      </p:sp>
      <p:grpSp>
        <p:nvGrpSpPr>
          <p:cNvPr id="65" name="グループ化 64">
            <a:extLst>
              <a:ext uri="{FF2B5EF4-FFF2-40B4-BE49-F238E27FC236}">
                <a16:creationId xmlns:a16="http://schemas.microsoft.com/office/drawing/2014/main" id="{FBB441D0-76B7-4E8B-A13D-336F65E4353D}"/>
              </a:ext>
            </a:extLst>
          </p:cNvPr>
          <p:cNvGrpSpPr/>
          <p:nvPr/>
        </p:nvGrpSpPr>
        <p:grpSpPr>
          <a:xfrm>
            <a:off x="479376" y="2060848"/>
            <a:ext cx="1621376" cy="2739540"/>
            <a:chOff x="2074147" y="1737848"/>
            <a:chExt cx="917296" cy="1770744"/>
          </a:xfrm>
        </p:grpSpPr>
        <p:pic>
          <p:nvPicPr>
            <p:cNvPr id="67" name="図 66">
              <a:extLst>
                <a:ext uri="{FF2B5EF4-FFF2-40B4-BE49-F238E27FC236}">
                  <a16:creationId xmlns:a16="http://schemas.microsoft.com/office/drawing/2014/main" id="{AA5C2BB9-0575-453B-AE30-80CA8AC7B5B8}"/>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Marker/>
                      </a14:imgEffect>
                    </a14:imgLayer>
                  </a14:imgProps>
                </a:ext>
                <a:ext uri="{28A0092B-C50C-407E-A947-70E740481C1C}">
                  <a14:useLocalDpi xmlns:a14="http://schemas.microsoft.com/office/drawing/2010/main" val="0"/>
                </a:ext>
              </a:extLst>
            </a:blip>
            <a:stretch>
              <a:fillRect/>
            </a:stretch>
          </p:blipFill>
          <p:spPr>
            <a:xfrm>
              <a:off x="2074147" y="2354351"/>
              <a:ext cx="612956" cy="919432"/>
            </a:xfrm>
            <a:prstGeom prst="rect">
              <a:avLst/>
            </a:prstGeom>
          </p:spPr>
        </p:pic>
        <p:pic>
          <p:nvPicPr>
            <p:cNvPr id="68" name="図 67">
              <a:extLst>
                <a:ext uri="{FF2B5EF4-FFF2-40B4-BE49-F238E27FC236}">
                  <a16:creationId xmlns:a16="http://schemas.microsoft.com/office/drawing/2014/main" id="{387496B0-6B35-4BC9-AC06-4F9A56F19185}"/>
                </a:ext>
              </a:extLst>
            </p:cNvPr>
            <p:cNvPicPr>
              <a:picLocks noChangeAspect="1"/>
            </p:cNvPicPr>
            <p:nvPr/>
          </p:nvPicPr>
          <p:blipFill>
            <a:blip r:embed="rId5" cstate="print">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2421191" y="1737848"/>
              <a:ext cx="570252" cy="760336"/>
            </a:xfrm>
            <a:prstGeom prst="rect">
              <a:avLst/>
            </a:prstGeom>
          </p:spPr>
        </p:pic>
        <p:pic>
          <p:nvPicPr>
            <p:cNvPr id="69" name="Picture 2" descr="D:\プロジェクト演習\キャラメ企画書3年.png">
              <a:extLst>
                <a:ext uri="{FF2B5EF4-FFF2-40B4-BE49-F238E27FC236}">
                  <a16:creationId xmlns:a16="http://schemas.microsoft.com/office/drawing/2014/main" id="{3D59BAAC-84CC-490E-AA3D-50141E3D9D93}"/>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artisticPencilGrayscale/>
                      </a14:imgEffect>
                    </a14:imgLayer>
                  </a14:imgProps>
                </a:ext>
                <a:ext uri="{28A0092B-C50C-407E-A947-70E740481C1C}">
                  <a14:useLocalDpi xmlns:a14="http://schemas.microsoft.com/office/drawing/2010/main" val="0"/>
                </a:ext>
              </a:extLst>
            </a:blip>
            <a:srcRect/>
            <a:stretch/>
          </p:blipFill>
          <p:spPr bwMode="auto">
            <a:xfrm>
              <a:off x="2572276" y="2677585"/>
              <a:ext cx="356353" cy="831007"/>
            </a:xfrm>
            <a:prstGeom prst="rect">
              <a:avLst/>
            </a:prstGeom>
            <a:noFill/>
            <a:extLst>
              <a:ext uri="{909E8E84-426E-40DD-AFC4-6F175D3DCCD1}">
                <a14:hiddenFill xmlns:a14="http://schemas.microsoft.com/office/drawing/2010/main">
                  <a:solidFill>
                    <a:srgbClr val="FFFFFF"/>
                  </a:solidFill>
                </a14:hiddenFill>
              </a:ext>
            </a:extLst>
          </p:spPr>
        </p:pic>
      </p:grpSp>
      <p:pic>
        <p:nvPicPr>
          <p:cNvPr id="37" name="図 55">
            <a:extLst>
              <a:ext uri="{FF2B5EF4-FFF2-40B4-BE49-F238E27FC236}">
                <a16:creationId xmlns:a16="http://schemas.microsoft.com/office/drawing/2014/main" id="{30A729C1-7113-4F1D-9CEC-C6A874CF7A7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84432" y="4221088"/>
            <a:ext cx="519908" cy="1081454"/>
          </a:xfrm>
          <a:prstGeom prst="rect">
            <a:avLst/>
          </a:prstGeom>
          <a:noFill/>
          <a:extLst>
            <a:ext uri="{909E8E84-426E-40dd-AFC4-6F175D3DCCD1}">
              <a14:hiddenFill xmlns="" xmlns:a14="http://schemas.microsoft.com/office/drawing/2010/main">
                <a:solidFill>
                  <a:srgbClr val="FFFFFF"/>
                </a:solidFill>
              </a14:hiddenFill>
            </a:ext>
          </a:extLst>
        </p:spPr>
      </p:pic>
      <p:pic>
        <p:nvPicPr>
          <p:cNvPr id="41" name="図 56">
            <a:extLst>
              <a:ext uri="{FF2B5EF4-FFF2-40B4-BE49-F238E27FC236}">
                <a16:creationId xmlns:a16="http://schemas.microsoft.com/office/drawing/2014/main" id="{0172B457-15FA-48F0-BE3A-4945E2A4BB3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488488" y="4221088"/>
            <a:ext cx="596807" cy="1041758"/>
          </a:xfrm>
          <a:prstGeom prst="rect">
            <a:avLst/>
          </a:prstGeom>
          <a:noFill/>
          <a:extLst>
            <a:ext uri="{909E8E84-426E-40dd-AFC4-6F175D3DCCD1}">
              <a14:hiddenFill xmlns="" xmlns:a14="http://schemas.microsoft.com/office/drawing/2010/main">
                <a:solidFill>
                  <a:srgbClr val="FFFFFF"/>
                </a:solidFill>
              </a14:hiddenFill>
            </a:ext>
          </a:extLst>
        </p:spPr>
      </p:pic>
      <p:pic>
        <p:nvPicPr>
          <p:cNvPr id="42" name="図 57">
            <a:extLst>
              <a:ext uri="{FF2B5EF4-FFF2-40B4-BE49-F238E27FC236}">
                <a16:creationId xmlns:a16="http://schemas.microsoft.com/office/drawing/2014/main" id="{6FDB3444-2117-44F9-8527-CDE9179F934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136560" y="4149080"/>
            <a:ext cx="434582" cy="1208233"/>
          </a:xfrm>
          <a:prstGeom prst="rect">
            <a:avLst/>
          </a:prstGeom>
          <a:noFill/>
          <a:extLst>
            <a:ext uri="{909E8E84-426E-40dd-AFC4-6F175D3DCCD1}">
              <a14:hiddenFill xmlns="" xmlns:a14="http://schemas.microsoft.com/office/drawing/2010/main">
                <a:solidFill>
                  <a:srgbClr val="FFFFFF"/>
                </a:solidFill>
              </a14:hiddenFill>
            </a:ext>
          </a:extLst>
        </p:spPr>
      </p:pic>
      <p:pic>
        <p:nvPicPr>
          <p:cNvPr id="43" name="図 42">
            <a:extLst>
              <a:ext uri="{FF2B5EF4-FFF2-40B4-BE49-F238E27FC236}">
                <a16:creationId xmlns:a16="http://schemas.microsoft.com/office/drawing/2014/main" id="{4BB2026A-28C2-4621-92D2-AEA645C45C1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056440" y="5445224"/>
            <a:ext cx="519686" cy="1080947"/>
          </a:xfrm>
          <a:prstGeom prst="rect">
            <a:avLst/>
          </a:prstGeom>
        </p:spPr>
      </p:pic>
      <p:pic>
        <p:nvPicPr>
          <p:cNvPr id="44" name="図 43">
            <a:extLst>
              <a:ext uri="{FF2B5EF4-FFF2-40B4-BE49-F238E27FC236}">
                <a16:creationId xmlns:a16="http://schemas.microsoft.com/office/drawing/2014/main" id="{653A5956-5971-46B9-A604-0238FD5172E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560496" y="5445224"/>
            <a:ext cx="585574" cy="1019875"/>
          </a:xfrm>
          <a:prstGeom prst="rect">
            <a:avLst/>
          </a:prstGeom>
        </p:spPr>
      </p:pic>
      <p:pic>
        <p:nvPicPr>
          <p:cNvPr id="45" name="図 44">
            <a:extLst>
              <a:ext uri="{FF2B5EF4-FFF2-40B4-BE49-F238E27FC236}">
                <a16:creationId xmlns:a16="http://schemas.microsoft.com/office/drawing/2014/main" id="{D704394B-4A61-45E8-85EB-50F4D8BD969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208568" y="5373216"/>
            <a:ext cx="419511" cy="1164842"/>
          </a:xfrm>
          <a:prstGeom prst="rect">
            <a:avLst/>
          </a:prstGeom>
        </p:spPr>
      </p:pic>
      <p:pic>
        <p:nvPicPr>
          <p:cNvPr id="46" name="図 45" descr="キャプチャ">
            <a:extLst>
              <a:ext uri="{FF2B5EF4-FFF2-40B4-BE49-F238E27FC236}">
                <a16:creationId xmlns:a16="http://schemas.microsoft.com/office/drawing/2014/main" id="{CDD51727-B0D1-4E34-BF5A-AA8574F48951}"/>
              </a:ext>
            </a:extLst>
          </p:cNvPr>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056440" y="2348880"/>
            <a:ext cx="1835285" cy="1296144"/>
          </a:xfrm>
          <a:prstGeom prst="rect">
            <a:avLst/>
          </a:prstGeom>
          <a:noFill/>
          <a:ln>
            <a:solidFill>
              <a:schemeClr val="tx1">
                <a:lumMod val="50000"/>
                <a:lumOff val="50000"/>
              </a:schemeClr>
            </a:solidFill>
          </a:ln>
        </p:spPr>
      </p:pic>
      <p:grpSp>
        <p:nvGrpSpPr>
          <p:cNvPr id="52" name="図形グループ 15">
            <a:extLst>
              <a:ext uri="{FF2B5EF4-FFF2-40B4-BE49-F238E27FC236}">
                <a16:creationId xmlns:a16="http://schemas.microsoft.com/office/drawing/2014/main" id="{890026E4-52C9-413F-A628-A5604633EC31}"/>
              </a:ext>
            </a:extLst>
          </p:cNvPr>
          <p:cNvGrpSpPr/>
          <p:nvPr/>
        </p:nvGrpSpPr>
        <p:grpSpPr>
          <a:xfrm>
            <a:off x="5118433" y="3091796"/>
            <a:ext cx="1569289" cy="594745"/>
            <a:chOff x="643044" y="1629248"/>
            <a:chExt cx="3418033" cy="1295400"/>
          </a:xfrm>
        </p:grpSpPr>
        <p:pic>
          <p:nvPicPr>
            <p:cNvPr id="53" name="図 52" descr="1.png">
              <a:extLst>
                <a:ext uri="{FF2B5EF4-FFF2-40B4-BE49-F238E27FC236}">
                  <a16:creationId xmlns:a16="http://schemas.microsoft.com/office/drawing/2014/main" id="{C93D449F-FA84-4699-ABFE-6E4797AC869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43044" y="1629248"/>
              <a:ext cx="685800" cy="1295400"/>
            </a:xfrm>
            <a:prstGeom prst="rect">
              <a:avLst/>
            </a:prstGeom>
          </p:spPr>
        </p:pic>
        <p:pic>
          <p:nvPicPr>
            <p:cNvPr id="54" name="図 53" descr="2.png">
              <a:extLst>
                <a:ext uri="{FF2B5EF4-FFF2-40B4-BE49-F238E27FC236}">
                  <a16:creationId xmlns:a16="http://schemas.microsoft.com/office/drawing/2014/main" id="{59B1A39B-543E-465E-8B97-F726423EEE5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28190" y="1629248"/>
              <a:ext cx="685800" cy="1295400"/>
            </a:xfrm>
            <a:prstGeom prst="rect">
              <a:avLst/>
            </a:prstGeom>
          </p:spPr>
        </p:pic>
        <p:pic>
          <p:nvPicPr>
            <p:cNvPr id="55" name="図 54" descr="3.png">
              <a:extLst>
                <a:ext uri="{FF2B5EF4-FFF2-40B4-BE49-F238E27FC236}">
                  <a16:creationId xmlns:a16="http://schemas.microsoft.com/office/drawing/2014/main" id="{A8C5B4F2-6337-4A69-B40A-F9F58417622B}"/>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013338" y="1629248"/>
              <a:ext cx="685800" cy="1295400"/>
            </a:xfrm>
            <a:prstGeom prst="rect">
              <a:avLst/>
            </a:prstGeom>
          </p:spPr>
        </p:pic>
        <p:pic>
          <p:nvPicPr>
            <p:cNvPr id="56" name="図 55" descr="4.png">
              <a:extLst>
                <a:ext uri="{FF2B5EF4-FFF2-40B4-BE49-F238E27FC236}">
                  <a16:creationId xmlns:a16="http://schemas.microsoft.com/office/drawing/2014/main" id="{05BEB4A2-34CD-4B97-BC23-7B8CFB85138D}"/>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690130" y="1629248"/>
              <a:ext cx="685800" cy="1295400"/>
            </a:xfrm>
            <a:prstGeom prst="rect">
              <a:avLst/>
            </a:prstGeom>
          </p:spPr>
        </p:pic>
        <p:pic>
          <p:nvPicPr>
            <p:cNvPr id="57" name="図 56" descr="5.png">
              <a:extLst>
                <a:ext uri="{FF2B5EF4-FFF2-40B4-BE49-F238E27FC236}">
                  <a16:creationId xmlns:a16="http://schemas.microsoft.com/office/drawing/2014/main" id="{FEFA2757-5B35-4D5F-B734-8A19EE67AD5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375277" y="1629248"/>
              <a:ext cx="685800" cy="1295400"/>
            </a:xfrm>
            <a:prstGeom prst="rect">
              <a:avLst/>
            </a:prstGeom>
          </p:spPr>
        </p:pic>
      </p:grpSp>
      <p:grpSp>
        <p:nvGrpSpPr>
          <p:cNvPr id="58" name="図形グループ 19">
            <a:extLst>
              <a:ext uri="{FF2B5EF4-FFF2-40B4-BE49-F238E27FC236}">
                <a16:creationId xmlns:a16="http://schemas.microsoft.com/office/drawing/2014/main" id="{390F7F98-D873-4A89-9095-09FB49644DA4}"/>
              </a:ext>
            </a:extLst>
          </p:cNvPr>
          <p:cNvGrpSpPr/>
          <p:nvPr/>
        </p:nvGrpSpPr>
        <p:grpSpPr>
          <a:xfrm>
            <a:off x="5769027" y="5225724"/>
            <a:ext cx="1005145" cy="641084"/>
            <a:chOff x="651396" y="3116576"/>
            <a:chExt cx="2031035" cy="1295400"/>
          </a:xfrm>
        </p:grpSpPr>
        <p:pic>
          <p:nvPicPr>
            <p:cNvPr id="59" name="図 58" descr="1.png">
              <a:extLst>
                <a:ext uri="{FF2B5EF4-FFF2-40B4-BE49-F238E27FC236}">
                  <a16:creationId xmlns:a16="http://schemas.microsoft.com/office/drawing/2014/main" id="{468304C1-0745-4695-950C-B394449EE6BF}"/>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51396" y="3116576"/>
              <a:ext cx="685800" cy="1295400"/>
            </a:xfrm>
            <a:prstGeom prst="rect">
              <a:avLst/>
            </a:prstGeom>
          </p:spPr>
        </p:pic>
        <p:pic>
          <p:nvPicPr>
            <p:cNvPr id="60" name="図 59" descr="2.png">
              <a:extLst>
                <a:ext uri="{FF2B5EF4-FFF2-40B4-BE49-F238E27FC236}">
                  <a16:creationId xmlns:a16="http://schemas.microsoft.com/office/drawing/2014/main" id="{EC6F927E-A9FB-4033-B74A-B3F2FF648749}"/>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328190" y="3116576"/>
              <a:ext cx="685800" cy="1295400"/>
            </a:xfrm>
            <a:prstGeom prst="rect">
              <a:avLst/>
            </a:prstGeom>
          </p:spPr>
        </p:pic>
        <p:pic>
          <p:nvPicPr>
            <p:cNvPr id="61" name="図 60" descr="3.png">
              <a:extLst>
                <a:ext uri="{FF2B5EF4-FFF2-40B4-BE49-F238E27FC236}">
                  <a16:creationId xmlns:a16="http://schemas.microsoft.com/office/drawing/2014/main" id="{B5A722AA-BEFA-44EB-B3BD-0789F1B57FC1}"/>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996631" y="3116576"/>
              <a:ext cx="685800" cy="1295400"/>
            </a:xfrm>
            <a:prstGeom prst="rect">
              <a:avLst/>
            </a:prstGeom>
          </p:spPr>
        </p:pic>
      </p:grpSp>
      <p:grpSp>
        <p:nvGrpSpPr>
          <p:cNvPr id="62" name="図形グループ 27">
            <a:extLst>
              <a:ext uri="{FF2B5EF4-FFF2-40B4-BE49-F238E27FC236}">
                <a16:creationId xmlns:a16="http://schemas.microsoft.com/office/drawing/2014/main" id="{66C8A238-7A98-47E6-A7E4-681763BDEF08}"/>
              </a:ext>
            </a:extLst>
          </p:cNvPr>
          <p:cNvGrpSpPr/>
          <p:nvPr/>
        </p:nvGrpSpPr>
        <p:grpSpPr>
          <a:xfrm>
            <a:off x="5111498" y="3757539"/>
            <a:ext cx="1586993" cy="578816"/>
            <a:chOff x="3684428" y="3137464"/>
            <a:chExt cx="3551721" cy="1295400"/>
          </a:xfrm>
        </p:grpSpPr>
        <p:pic>
          <p:nvPicPr>
            <p:cNvPr id="63" name="図 62" descr="1.png">
              <a:extLst>
                <a:ext uri="{FF2B5EF4-FFF2-40B4-BE49-F238E27FC236}">
                  <a16:creationId xmlns:a16="http://schemas.microsoft.com/office/drawing/2014/main" id="{8D1B3EA8-FAEF-48A8-92E4-BCE7A3BA59B5}"/>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684428" y="3137464"/>
              <a:ext cx="685800" cy="1295400"/>
            </a:xfrm>
            <a:prstGeom prst="rect">
              <a:avLst/>
            </a:prstGeom>
          </p:spPr>
        </p:pic>
        <p:pic>
          <p:nvPicPr>
            <p:cNvPr id="64" name="図 63" descr="2.png">
              <a:extLst>
                <a:ext uri="{FF2B5EF4-FFF2-40B4-BE49-F238E27FC236}">
                  <a16:creationId xmlns:a16="http://schemas.microsoft.com/office/drawing/2014/main" id="{CC72EF19-FE90-48A4-8330-1CD4558B951F}"/>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400908" y="3137464"/>
              <a:ext cx="685800" cy="1295400"/>
            </a:xfrm>
            <a:prstGeom prst="rect">
              <a:avLst/>
            </a:prstGeom>
          </p:spPr>
        </p:pic>
        <p:pic>
          <p:nvPicPr>
            <p:cNvPr id="70" name="図 69" descr="3.png">
              <a:extLst>
                <a:ext uri="{FF2B5EF4-FFF2-40B4-BE49-F238E27FC236}">
                  <a16:creationId xmlns:a16="http://schemas.microsoft.com/office/drawing/2014/main" id="{E8E1194D-3445-4CA1-9449-FCF7AC28DA05}"/>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117388" y="3137464"/>
              <a:ext cx="685800" cy="1295400"/>
            </a:xfrm>
            <a:prstGeom prst="rect">
              <a:avLst/>
            </a:prstGeom>
          </p:spPr>
        </p:pic>
        <p:pic>
          <p:nvPicPr>
            <p:cNvPr id="71" name="図 70" descr="4.png">
              <a:extLst>
                <a:ext uri="{FF2B5EF4-FFF2-40B4-BE49-F238E27FC236}">
                  <a16:creationId xmlns:a16="http://schemas.microsoft.com/office/drawing/2014/main" id="{8FCF5AE7-0DE1-44E6-B79C-98C78AD143C8}"/>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5833868" y="3137464"/>
              <a:ext cx="685800" cy="1295400"/>
            </a:xfrm>
            <a:prstGeom prst="rect">
              <a:avLst/>
            </a:prstGeom>
          </p:spPr>
        </p:pic>
        <p:pic>
          <p:nvPicPr>
            <p:cNvPr id="72" name="図 71" descr="5.png">
              <a:extLst>
                <a:ext uri="{FF2B5EF4-FFF2-40B4-BE49-F238E27FC236}">
                  <a16:creationId xmlns:a16="http://schemas.microsoft.com/office/drawing/2014/main" id="{0153AD53-9B00-4B64-A325-38C12F3A7258}"/>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6550349" y="3137464"/>
              <a:ext cx="685800" cy="1295400"/>
            </a:xfrm>
            <a:prstGeom prst="rect">
              <a:avLst/>
            </a:prstGeom>
          </p:spPr>
        </p:pic>
      </p:grpSp>
      <p:pic>
        <p:nvPicPr>
          <p:cNvPr id="73" name="図 72" descr="1.png">
            <a:extLst>
              <a:ext uri="{FF2B5EF4-FFF2-40B4-BE49-F238E27FC236}">
                <a16:creationId xmlns:a16="http://schemas.microsoft.com/office/drawing/2014/main" id="{CA4D3CCE-95A8-42B5-8867-F94B32FD2752}"/>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flipH="1">
            <a:off x="4983291" y="4445673"/>
            <a:ext cx="348880" cy="658995"/>
          </a:xfrm>
          <a:prstGeom prst="rect">
            <a:avLst/>
          </a:prstGeom>
        </p:spPr>
      </p:pic>
      <p:pic>
        <p:nvPicPr>
          <p:cNvPr id="74" name="図 73" descr="2.png">
            <a:extLst>
              <a:ext uri="{FF2B5EF4-FFF2-40B4-BE49-F238E27FC236}">
                <a16:creationId xmlns:a16="http://schemas.microsoft.com/office/drawing/2014/main" id="{A1BFCFB1-CE6F-4D33-8E93-C0404E0644A7}"/>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flipH="1">
            <a:off x="5395866" y="4430427"/>
            <a:ext cx="348880" cy="658995"/>
          </a:xfrm>
          <a:prstGeom prst="rect">
            <a:avLst/>
          </a:prstGeom>
        </p:spPr>
      </p:pic>
      <p:pic>
        <p:nvPicPr>
          <p:cNvPr id="75" name="図 74" descr="3.png">
            <a:extLst>
              <a:ext uri="{FF2B5EF4-FFF2-40B4-BE49-F238E27FC236}">
                <a16:creationId xmlns:a16="http://schemas.microsoft.com/office/drawing/2014/main" id="{72B22D6F-BD15-4D53-9A84-74BF6D9A9E26}"/>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flipH="1">
            <a:off x="5758991" y="4457413"/>
            <a:ext cx="348880" cy="658995"/>
          </a:xfrm>
          <a:prstGeom prst="rect">
            <a:avLst/>
          </a:prstGeom>
        </p:spPr>
      </p:pic>
      <p:pic>
        <p:nvPicPr>
          <p:cNvPr id="76" name="図 75" descr="4.png">
            <a:extLst>
              <a:ext uri="{FF2B5EF4-FFF2-40B4-BE49-F238E27FC236}">
                <a16:creationId xmlns:a16="http://schemas.microsoft.com/office/drawing/2014/main" id="{966FAFA3-9034-478F-8DDF-CFB81F5BCC4B}"/>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flipH="1">
            <a:off x="6151564" y="4457413"/>
            <a:ext cx="348880" cy="658995"/>
          </a:xfrm>
          <a:prstGeom prst="rect">
            <a:avLst/>
          </a:prstGeom>
        </p:spPr>
      </p:pic>
      <p:pic>
        <p:nvPicPr>
          <p:cNvPr id="77" name="図 76" descr="5.png">
            <a:extLst>
              <a:ext uri="{FF2B5EF4-FFF2-40B4-BE49-F238E27FC236}">
                <a16:creationId xmlns:a16="http://schemas.microsoft.com/office/drawing/2014/main" id="{34938C3E-B344-4F1D-86F0-EBBDA879E7E4}"/>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flipH="1">
            <a:off x="6534364" y="4457413"/>
            <a:ext cx="348880" cy="658995"/>
          </a:xfrm>
          <a:prstGeom prst="rect">
            <a:avLst/>
          </a:prstGeom>
        </p:spPr>
      </p:pic>
      <p:pic>
        <p:nvPicPr>
          <p:cNvPr id="78" name="図 77" descr="1.png">
            <a:extLst>
              <a:ext uri="{FF2B5EF4-FFF2-40B4-BE49-F238E27FC236}">
                <a16:creationId xmlns:a16="http://schemas.microsoft.com/office/drawing/2014/main" id="{8BCFF9BC-A243-4134-B5F9-10AF477744A5}"/>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5030358" y="5227594"/>
            <a:ext cx="347658" cy="656687"/>
          </a:xfrm>
          <a:prstGeom prst="rect">
            <a:avLst/>
          </a:prstGeom>
        </p:spPr>
      </p:pic>
      <p:pic>
        <p:nvPicPr>
          <p:cNvPr id="79" name="図 78" descr="2.png">
            <a:extLst>
              <a:ext uri="{FF2B5EF4-FFF2-40B4-BE49-F238E27FC236}">
                <a16:creationId xmlns:a16="http://schemas.microsoft.com/office/drawing/2014/main" id="{5EB709F3-FF72-4329-99CC-6F6068FA258A}"/>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5365409" y="5231677"/>
            <a:ext cx="347658" cy="656687"/>
          </a:xfrm>
          <a:prstGeom prst="rect">
            <a:avLst/>
          </a:prstGeom>
        </p:spPr>
      </p:pic>
      <p:sp>
        <p:nvSpPr>
          <p:cNvPr id="81" name="タイトル 1">
            <a:extLst>
              <a:ext uri="{FF2B5EF4-FFF2-40B4-BE49-F238E27FC236}">
                <a16:creationId xmlns:a16="http://schemas.microsoft.com/office/drawing/2014/main" id="{3B93A708-869D-43CD-90DD-38B60D44EB13}"/>
              </a:ext>
            </a:extLst>
          </p:cNvPr>
          <p:cNvSpPr txBox="1">
            <a:spLocks/>
          </p:cNvSpPr>
          <p:nvPr/>
        </p:nvSpPr>
        <p:spPr>
          <a:xfrm>
            <a:off x="1981200" y="274638"/>
            <a:ext cx="8229600" cy="1143000"/>
          </a:xfrm>
          <a:prstGeom prst="rect">
            <a:avLst/>
          </a:prstGeom>
        </p:spPr>
        <p:txBody>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a:lstStyle>
          <a:p>
            <a:pPr marL="0" marR="0" lvl="0" indent="0" algn="ctr" defTabSz="914400" rtl="0" eaLnBrk="0" fontAlgn="base" latinLnBrk="0" hangingPunct="0">
              <a:lnSpc>
                <a:spcPts val="4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mn-lt"/>
                <a:ea typeface="ＭＳ Ｐゴシック"/>
                <a:cs typeface="Arial" panose="020B0604020202020204" pitchFamily="34" charset="0"/>
              </a:rPr>
              <a:t>Main Concept of Our Content Creation Research</a:t>
            </a:r>
            <a:endParaRPr kumimoji="1" lang="ja-JP" altLang="en-US" sz="2000" b="0" i="0" u="none" strike="noStrike" kern="1200" cap="none" spc="0" normalizeH="0" baseline="0" noProof="0" dirty="0">
              <a:ln>
                <a:noFill/>
              </a:ln>
              <a:solidFill>
                <a:srgbClr val="000000"/>
              </a:solidFill>
              <a:effectLst/>
              <a:uLnTx/>
              <a:uFillTx/>
              <a:latin typeface="+mn-lt"/>
              <a:ea typeface="ＭＳ Ｐゴシック"/>
              <a:cs typeface="Arial" panose="020B0604020202020204" pitchFamily="34" charset="0"/>
            </a:endParaRPr>
          </a:p>
        </p:txBody>
      </p:sp>
      <p:pic>
        <p:nvPicPr>
          <p:cNvPr id="82" name="図 81">
            <a:extLst>
              <a:ext uri="{FF2B5EF4-FFF2-40B4-BE49-F238E27FC236}">
                <a16:creationId xmlns:a16="http://schemas.microsoft.com/office/drawing/2014/main" id="{0239757E-1DAC-4C9E-B44A-411DF87B4A11}"/>
              </a:ext>
            </a:extLst>
          </p:cNvPr>
          <p:cNvPicPr>
            <a:picLocks noChangeAspect="1"/>
          </p:cNvPicPr>
          <p:nvPr/>
        </p:nvPicPr>
        <p:blipFill>
          <a:blip r:embed="rId36" cstate="print">
            <a:extLst>
              <a:ext uri="{BEBA8EAE-BF5A-486C-A8C5-ECC9F3942E4B}">
                <a14:imgProps xmlns:a14="http://schemas.microsoft.com/office/drawing/2010/main">
                  <a14:imgLayer r:embed="rId37">
                    <a14:imgEffect>
                      <a14:artisticPencilGrayscale/>
                    </a14:imgEffect>
                  </a14:imgLayer>
                </a14:imgProps>
              </a:ext>
              <a:ext uri="{28A0092B-C50C-407E-A947-70E740481C1C}">
                <a14:useLocalDpi xmlns:a14="http://schemas.microsoft.com/office/drawing/2010/main" val="0"/>
              </a:ext>
            </a:extLst>
          </a:blip>
          <a:stretch>
            <a:fillRect/>
          </a:stretch>
        </p:blipFill>
        <p:spPr>
          <a:xfrm>
            <a:off x="407368" y="1772816"/>
            <a:ext cx="648072" cy="1250801"/>
          </a:xfrm>
          <a:prstGeom prst="rect">
            <a:avLst/>
          </a:prstGeom>
        </p:spPr>
      </p:pic>
      <p:pic>
        <p:nvPicPr>
          <p:cNvPr id="83" name="図 82">
            <a:extLst>
              <a:ext uri="{FF2B5EF4-FFF2-40B4-BE49-F238E27FC236}">
                <a16:creationId xmlns:a16="http://schemas.microsoft.com/office/drawing/2014/main" id="{08E6EF67-9BB6-4442-9F98-5639F8A90E38}"/>
              </a:ext>
            </a:extLst>
          </p:cNvPr>
          <p:cNvPicPr>
            <a:picLocks noChangeAspect="1"/>
          </p:cNvPicPr>
          <p:nvPr/>
        </p:nvPicPr>
        <p:blipFill>
          <a:blip r:embed="rId38" cstate="print">
            <a:extLst>
              <a:ext uri="{BEBA8EAE-BF5A-486C-A8C5-ECC9F3942E4B}">
                <a14:imgProps xmlns:a14="http://schemas.microsoft.com/office/drawing/2010/main">
                  <a14:imgLayer r:embed="rId39">
                    <a14:imgEffect>
                      <a14:artisticLineDrawing/>
                    </a14:imgEffect>
                  </a14:imgLayer>
                </a14:imgProps>
              </a:ext>
              <a:ext uri="{28A0092B-C50C-407E-A947-70E740481C1C}">
                <a14:useLocalDpi xmlns:a14="http://schemas.microsoft.com/office/drawing/2010/main" val="0"/>
              </a:ext>
            </a:extLst>
          </a:blip>
          <a:stretch>
            <a:fillRect/>
          </a:stretch>
        </p:blipFill>
        <p:spPr>
          <a:xfrm>
            <a:off x="119336" y="3212976"/>
            <a:ext cx="720080" cy="1108310"/>
          </a:xfrm>
          <a:prstGeom prst="rect">
            <a:avLst/>
          </a:prstGeom>
        </p:spPr>
      </p:pic>
      <p:pic>
        <p:nvPicPr>
          <p:cNvPr id="3" name="図 2">
            <a:extLst>
              <a:ext uri="{FF2B5EF4-FFF2-40B4-BE49-F238E27FC236}">
                <a16:creationId xmlns:a16="http://schemas.microsoft.com/office/drawing/2014/main" id="{F2434C1A-BF82-4B12-B543-35F0A3AF15B5}"/>
              </a:ext>
            </a:extLst>
          </p:cNvPr>
          <p:cNvPicPr>
            <a:picLocks noChangeAspect="1"/>
          </p:cNvPicPr>
          <p:nvPr/>
        </p:nvPicPr>
        <p:blipFill>
          <a:blip r:embed="rId40">
            <a:extLst>
              <a:ext uri="{BEBA8EAE-BF5A-486C-A8C5-ECC9F3942E4B}">
                <a14:imgProps xmlns:a14="http://schemas.microsoft.com/office/drawing/2010/main">
                  <a14:imgLayer r:embed="rId41">
                    <a14:imgEffect>
                      <a14:artisticPencilGrayscale/>
                    </a14:imgEffect>
                  </a14:imgLayer>
                </a14:imgProps>
              </a:ext>
            </a:extLst>
          </a:blip>
          <a:stretch>
            <a:fillRect/>
          </a:stretch>
        </p:blipFill>
        <p:spPr>
          <a:xfrm>
            <a:off x="407368" y="4365104"/>
            <a:ext cx="452453" cy="1224136"/>
          </a:xfrm>
          <a:prstGeom prst="rect">
            <a:avLst/>
          </a:prstGeom>
        </p:spPr>
      </p:pic>
      <p:sp>
        <p:nvSpPr>
          <p:cNvPr id="66" name="テキスト ボックス 1">
            <a:extLst>
              <a:ext uri="{FF2B5EF4-FFF2-40B4-BE49-F238E27FC236}">
                <a16:creationId xmlns:a16="http://schemas.microsoft.com/office/drawing/2014/main" id="{1853C56A-60FC-4FB3-BA03-61E91338FF73}"/>
              </a:ext>
            </a:extLst>
          </p:cNvPr>
          <p:cNvSpPr txBox="1">
            <a:spLocks noChangeArrowheads="1"/>
          </p:cNvSpPr>
          <p:nvPr/>
        </p:nvSpPr>
        <p:spPr bwMode="auto">
          <a:xfrm>
            <a:off x="151554" y="64558"/>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b="1" dirty="0">
                <a:solidFill>
                  <a:srgbClr val="C00000"/>
                </a:solidFill>
                <a:latin typeface="+mn-lt"/>
              </a:rPr>
              <a:t>2016</a:t>
            </a:r>
            <a:endParaRPr lang="ja-JP" altLang="en-US" sz="2400" dirty="0">
              <a:latin typeface="+mn-lt"/>
            </a:endParaRPr>
          </a:p>
        </p:txBody>
      </p:sp>
      <p:sp>
        <p:nvSpPr>
          <p:cNvPr id="4" name="スライド番号プレースホルダー 3">
            <a:extLst>
              <a:ext uri="{FF2B5EF4-FFF2-40B4-BE49-F238E27FC236}">
                <a16:creationId xmlns:a16="http://schemas.microsoft.com/office/drawing/2014/main" id="{9436444B-40D5-4F8A-9240-08C49779D36E}"/>
              </a:ext>
            </a:extLst>
          </p:cNvPr>
          <p:cNvSpPr>
            <a:spLocks noGrp="1"/>
          </p:cNvSpPr>
          <p:nvPr>
            <p:ph type="sldNum" sz="quarter" idx="12"/>
          </p:nvPr>
        </p:nvSpPr>
        <p:spPr>
          <a:xfrm>
            <a:off x="9355067" y="6484783"/>
            <a:ext cx="2743200" cy="365125"/>
          </a:xfrm>
        </p:spPr>
        <p:txBody>
          <a:bodyPr/>
          <a:lstStyle/>
          <a:p>
            <a:fld id="{011825E6-0B3D-4B55-894C-2300E3F058C0}" type="slidenum">
              <a:rPr kumimoji="1" lang="ja-JP" altLang="en-US" smtClean="0"/>
              <a:t>97</a:t>
            </a:fld>
            <a:endParaRPr kumimoji="1" lang="ja-JP" altLang="en-US" dirty="0"/>
          </a:p>
        </p:txBody>
      </p:sp>
    </p:spTree>
    <p:extLst>
      <p:ext uri="{BB962C8B-B14F-4D97-AF65-F5344CB8AC3E}">
        <p14:creationId xmlns:p14="http://schemas.microsoft.com/office/powerpoint/2010/main" val="140632281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図形グループ 51"/>
          <p:cNvGrpSpPr/>
          <p:nvPr/>
        </p:nvGrpSpPr>
        <p:grpSpPr>
          <a:xfrm>
            <a:off x="1127448" y="836712"/>
            <a:ext cx="9787880" cy="5688632"/>
            <a:chOff x="-573953" y="322431"/>
            <a:chExt cx="10856456" cy="6309679"/>
          </a:xfrm>
        </p:grpSpPr>
        <p:sp>
          <p:nvSpPr>
            <p:cNvPr id="6" name="テキスト ボックス 5"/>
            <p:cNvSpPr txBox="1"/>
            <p:nvPr/>
          </p:nvSpPr>
          <p:spPr>
            <a:xfrm>
              <a:off x="-551471" y="2878249"/>
              <a:ext cx="2418447" cy="40965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ea"/>
                  <a:cs typeface="+mn-cs"/>
                </a:rPr>
                <a:t>Input Line</a:t>
              </a:r>
              <a:r>
                <a:rPr kumimoji="1" lang="ja-JP" altLang="en-US" sz="1800" b="0" i="0" u="none" strike="noStrike" kern="1200" cap="none" spc="0" normalizeH="0" baseline="0" noProof="0" dirty="0">
                  <a:ln>
                    <a:noFill/>
                  </a:ln>
                  <a:solidFill>
                    <a:srgbClr val="000000"/>
                  </a:solidFill>
                  <a:effectLst/>
                  <a:uLnTx/>
                  <a:uFillTx/>
                  <a:latin typeface="+mn-ea"/>
                  <a:cs typeface="+mn-cs"/>
                </a:rPr>
                <a:t> </a:t>
              </a:r>
              <a:r>
                <a:rPr kumimoji="1" lang="en-US" altLang="ja-JP" sz="1800" b="0" i="0" u="none" strike="noStrike" kern="1200" cap="none" spc="0" normalizeH="0" baseline="0" noProof="0" dirty="0">
                  <a:ln>
                    <a:noFill/>
                  </a:ln>
                  <a:solidFill>
                    <a:srgbClr val="000000"/>
                  </a:solidFill>
                  <a:effectLst/>
                  <a:uLnTx/>
                  <a:uFillTx/>
                  <a:latin typeface="+mn-ea"/>
                  <a:cs typeface="+mn-cs"/>
                </a:rPr>
                <a:t>drawing</a:t>
              </a:r>
              <a:endParaRPr kumimoji="1" lang="ja-JP" altLang="en-US" sz="1800" b="0" i="0" u="none" strike="noStrike" kern="1200" cap="none" spc="0" normalizeH="0" baseline="0" noProof="0" dirty="0">
                <a:ln>
                  <a:noFill/>
                </a:ln>
                <a:solidFill>
                  <a:srgbClr val="000000"/>
                </a:solidFill>
                <a:effectLst/>
                <a:uLnTx/>
                <a:uFillTx/>
                <a:latin typeface="+mn-ea"/>
                <a:cs typeface="+mn-cs"/>
              </a:endParaRPr>
            </a:p>
          </p:txBody>
        </p:sp>
        <p:sp>
          <p:nvSpPr>
            <p:cNvPr id="8" name="テキスト ボックス 7"/>
            <p:cNvSpPr txBox="1"/>
            <p:nvPr/>
          </p:nvSpPr>
          <p:spPr>
            <a:xfrm>
              <a:off x="8290535" y="2958120"/>
              <a:ext cx="944478" cy="4096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ea"/>
                  <a:cs typeface="+mn-cs"/>
                </a:rPr>
                <a:t>Result</a:t>
              </a:r>
            </a:p>
          </p:txBody>
        </p:sp>
        <p:sp>
          <p:nvSpPr>
            <p:cNvPr id="9" name="テキスト ボックス 8"/>
            <p:cNvSpPr txBox="1"/>
            <p:nvPr/>
          </p:nvSpPr>
          <p:spPr>
            <a:xfrm>
              <a:off x="3225114" y="3770637"/>
              <a:ext cx="5332603" cy="409653"/>
            </a:xfrm>
            <a:prstGeom prst="rect">
              <a:avLst/>
            </a:prstGeom>
            <a:noFill/>
          </p:spPr>
          <p:txBody>
            <a:bodyPr wrap="non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ea"/>
                  <a:cs typeface="+mn-cs"/>
                </a:rPr>
                <a:t>Color scheme database of character groups</a:t>
              </a:r>
            </a:p>
          </p:txBody>
        </p:sp>
        <p:sp>
          <p:nvSpPr>
            <p:cNvPr id="10" name="テキスト ボックス 9"/>
            <p:cNvSpPr txBox="1"/>
            <p:nvPr/>
          </p:nvSpPr>
          <p:spPr>
            <a:xfrm>
              <a:off x="5100046" y="6210198"/>
              <a:ext cx="4102220" cy="4096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ea"/>
                  <a:cs typeface="+mn-cs"/>
                </a:rPr>
                <a:t>Color palette</a:t>
              </a:r>
              <a:r>
                <a:rPr kumimoji="1" lang="ja-JP" altLang="en-US" sz="1800" b="0" i="0" u="none" strike="noStrike" kern="1200" cap="none" spc="0" normalizeH="0" baseline="0" noProof="0" dirty="0">
                  <a:ln>
                    <a:noFill/>
                  </a:ln>
                  <a:solidFill>
                    <a:srgbClr val="000000"/>
                  </a:solidFill>
                  <a:effectLst/>
                  <a:uLnTx/>
                  <a:uFillTx/>
                  <a:latin typeface="+mn-ea"/>
                  <a:cs typeface="+mn-cs"/>
                </a:rPr>
                <a:t> </a:t>
              </a:r>
              <a:r>
                <a:rPr kumimoji="1" lang="en-US" altLang="ja-JP" sz="1800" b="0" i="0" u="none" strike="noStrike" kern="1200" cap="none" spc="0" normalizeH="0" baseline="0" noProof="0" dirty="0">
                  <a:ln>
                    <a:noFill/>
                  </a:ln>
                  <a:solidFill>
                    <a:srgbClr val="000000"/>
                  </a:solidFill>
                  <a:effectLst/>
                  <a:uLnTx/>
                  <a:uFillTx/>
                  <a:latin typeface="+mn-ea"/>
                  <a:cs typeface="+mn-cs"/>
                </a:rPr>
                <a:t>of</a:t>
              </a:r>
              <a:r>
                <a:rPr kumimoji="1" lang="ja-JP" altLang="en-US" sz="1800" b="0" i="0" u="none" strike="noStrike" kern="1200" cap="none" spc="0" normalizeH="0" baseline="0" noProof="0" dirty="0">
                  <a:ln>
                    <a:noFill/>
                  </a:ln>
                  <a:solidFill>
                    <a:srgbClr val="000000"/>
                  </a:solidFill>
                  <a:effectLst/>
                  <a:uLnTx/>
                  <a:uFillTx/>
                  <a:latin typeface="+mn-ea"/>
                  <a:cs typeface="+mn-cs"/>
                </a:rPr>
                <a:t> </a:t>
              </a:r>
              <a:r>
                <a:rPr kumimoji="1" lang="en-US" altLang="ja-JP" sz="1800" b="0" i="0" u="none" strike="noStrike" kern="1200" cap="none" spc="0" normalizeH="0" baseline="0" noProof="0" dirty="0">
                  <a:ln>
                    <a:noFill/>
                  </a:ln>
                  <a:solidFill>
                    <a:srgbClr val="000000"/>
                  </a:solidFill>
                  <a:effectLst/>
                  <a:uLnTx/>
                  <a:uFillTx/>
                  <a:latin typeface="+mn-ea"/>
                  <a:cs typeface="+mn-cs"/>
                </a:rPr>
                <a:t>character</a:t>
              </a:r>
              <a:r>
                <a:rPr kumimoji="1" lang="ja-JP" altLang="en-US" sz="1800" b="0" i="0" u="none" strike="noStrike" kern="1200" cap="none" spc="0" normalizeH="0" baseline="0" noProof="0" dirty="0">
                  <a:ln>
                    <a:noFill/>
                  </a:ln>
                  <a:solidFill>
                    <a:srgbClr val="000000"/>
                  </a:solidFill>
                  <a:effectLst/>
                  <a:uLnTx/>
                  <a:uFillTx/>
                  <a:latin typeface="+mn-ea"/>
                  <a:cs typeface="+mn-cs"/>
                </a:rPr>
                <a:t> </a:t>
              </a:r>
              <a:r>
                <a:rPr kumimoji="1" lang="en-US" altLang="ja-JP" sz="1800" b="0" i="0" u="none" strike="noStrike" kern="1200" cap="none" spc="0" normalizeH="0" baseline="0" noProof="0" dirty="0">
                  <a:ln>
                    <a:noFill/>
                  </a:ln>
                  <a:solidFill>
                    <a:srgbClr val="000000"/>
                  </a:solidFill>
                  <a:effectLst/>
                  <a:uLnTx/>
                  <a:uFillTx/>
                  <a:latin typeface="+mn-ea"/>
                  <a:cs typeface="+mn-cs"/>
                </a:rPr>
                <a:t>groups</a:t>
              </a:r>
            </a:p>
          </p:txBody>
        </p:sp>
        <p:sp>
          <p:nvSpPr>
            <p:cNvPr id="12" name="右矢印 11"/>
            <p:cNvSpPr/>
            <p:nvPr/>
          </p:nvSpPr>
          <p:spPr>
            <a:xfrm>
              <a:off x="1981866" y="1680210"/>
              <a:ext cx="399347" cy="629621"/>
            </a:xfrm>
            <a:prstGeom prst="rightArrow">
              <a:avLst/>
            </a:prstGeom>
            <a:solidFill>
              <a:schemeClr val="tx1">
                <a:lumMod val="50000"/>
                <a:lumOff val="50000"/>
              </a:schemeClr>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n-ea"/>
                <a:cs typeface="+mn-cs"/>
              </a:endParaRPr>
            </a:p>
          </p:txBody>
        </p:sp>
        <p:sp>
          <p:nvSpPr>
            <p:cNvPr id="13" name="右矢印 12"/>
            <p:cNvSpPr/>
            <p:nvPr/>
          </p:nvSpPr>
          <p:spPr>
            <a:xfrm>
              <a:off x="6933767" y="1680210"/>
              <a:ext cx="399347" cy="710372"/>
            </a:xfrm>
            <a:prstGeom prst="rightArrow">
              <a:avLst/>
            </a:prstGeom>
            <a:solidFill>
              <a:schemeClr val="tx1">
                <a:lumMod val="50000"/>
                <a:lumOff val="50000"/>
              </a:schemeClr>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n-ea"/>
                <a:cs typeface="+mn-cs"/>
              </a:endParaRPr>
            </a:p>
          </p:txBody>
        </p:sp>
        <p:sp>
          <p:nvSpPr>
            <p:cNvPr id="14" name="角丸四角形 13"/>
            <p:cNvSpPr/>
            <p:nvPr/>
          </p:nvSpPr>
          <p:spPr>
            <a:xfrm>
              <a:off x="2942194" y="3801873"/>
              <a:ext cx="6147034" cy="2830237"/>
            </a:xfrm>
            <a:prstGeom prst="roundRect">
              <a:avLst>
                <a:gd name="adj" fmla="val 6755"/>
              </a:avLst>
            </a:prstGeom>
            <a:noFill/>
            <a:ln w="12700" cmpd="sng">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n-ea"/>
                <a:cs typeface="+mn-cs"/>
              </a:endParaRPr>
            </a:p>
          </p:txBody>
        </p:sp>
        <p:sp>
          <p:nvSpPr>
            <p:cNvPr id="15" name="上矢印 14"/>
            <p:cNvSpPr/>
            <p:nvPr/>
          </p:nvSpPr>
          <p:spPr>
            <a:xfrm>
              <a:off x="4297067" y="3357467"/>
              <a:ext cx="552912" cy="275745"/>
            </a:xfrm>
            <a:prstGeom prst="upArrow">
              <a:avLst/>
            </a:prstGeom>
            <a:solidFill>
              <a:schemeClr val="tx1">
                <a:lumMod val="50000"/>
                <a:lumOff val="50000"/>
              </a:schemeClr>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n-ea"/>
                <a:cs typeface="+mn-cs"/>
              </a:endParaRPr>
            </a:p>
          </p:txBody>
        </p:sp>
        <p:sp>
          <p:nvSpPr>
            <p:cNvPr id="16" name="下矢印 15"/>
            <p:cNvSpPr/>
            <p:nvPr/>
          </p:nvSpPr>
          <p:spPr>
            <a:xfrm>
              <a:off x="5095761" y="3357467"/>
              <a:ext cx="559815" cy="275745"/>
            </a:xfrm>
            <a:prstGeom prst="downArrow">
              <a:avLst/>
            </a:prstGeom>
            <a:solidFill>
              <a:schemeClr val="tx1">
                <a:lumMod val="50000"/>
                <a:lumOff val="50000"/>
              </a:schemeClr>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n-ea"/>
                <a:cs typeface="+mn-cs"/>
              </a:endParaRPr>
            </a:p>
          </p:txBody>
        </p:sp>
        <p:sp>
          <p:nvSpPr>
            <p:cNvPr id="17" name="右矢印 16"/>
            <p:cNvSpPr/>
            <p:nvPr/>
          </p:nvSpPr>
          <p:spPr>
            <a:xfrm>
              <a:off x="2380202" y="4954852"/>
              <a:ext cx="400358" cy="710371"/>
            </a:xfrm>
            <a:prstGeom prst="rightArrow">
              <a:avLst>
                <a:gd name="adj1" fmla="val 50000"/>
                <a:gd name="adj2" fmla="val 52237"/>
              </a:avLst>
            </a:prstGeom>
            <a:solidFill>
              <a:schemeClr val="tx1">
                <a:lumMod val="50000"/>
                <a:lumOff val="50000"/>
              </a:schemeClr>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n-ea"/>
                <a:cs typeface="+mn-cs"/>
              </a:endParaRPr>
            </a:p>
          </p:txBody>
        </p:sp>
        <p:pic>
          <p:nvPicPr>
            <p:cNvPr id="18" name="図 17" descr="身体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00095" y="4287808"/>
              <a:ext cx="1119417" cy="2111753"/>
            </a:xfrm>
            <a:prstGeom prst="rect">
              <a:avLst/>
            </a:prstGeom>
            <a:noFill/>
            <a:ln>
              <a:noFill/>
            </a:ln>
          </p:spPr>
        </p:pic>
        <p:sp>
          <p:nvSpPr>
            <p:cNvPr id="19" name="テキスト ボックス 18"/>
            <p:cNvSpPr txBox="1"/>
            <p:nvPr/>
          </p:nvSpPr>
          <p:spPr>
            <a:xfrm>
              <a:off x="785159" y="6175486"/>
              <a:ext cx="837797" cy="4096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ea"/>
                  <a:cs typeface="+mn-cs"/>
                </a:rPr>
                <a:t>Input</a:t>
              </a:r>
              <a:endParaRPr kumimoji="1" lang="ja-JP" altLang="en-US" sz="1800" b="0" i="0" u="none" strike="noStrike" kern="1200" cap="none" spc="0" normalizeH="0" baseline="0" noProof="0" dirty="0">
                <a:ln>
                  <a:noFill/>
                </a:ln>
                <a:solidFill>
                  <a:srgbClr val="000000"/>
                </a:solidFill>
                <a:effectLst/>
                <a:uLnTx/>
                <a:uFillTx/>
                <a:latin typeface="+mn-ea"/>
                <a:cs typeface="+mn-cs"/>
              </a:endParaRPr>
            </a:p>
          </p:txBody>
        </p:sp>
        <p:pic>
          <p:nvPicPr>
            <p:cNvPr id="2" name="図 1" descr="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37282" y="5280848"/>
              <a:ext cx="486115" cy="918218"/>
            </a:xfrm>
            <a:prstGeom prst="rect">
              <a:avLst/>
            </a:prstGeom>
          </p:spPr>
        </p:pic>
        <p:pic>
          <p:nvPicPr>
            <p:cNvPr id="3" name="図 2" descr="2.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221898" y="5280848"/>
              <a:ext cx="486115" cy="918218"/>
            </a:xfrm>
            <a:prstGeom prst="rect">
              <a:avLst/>
            </a:prstGeom>
          </p:spPr>
        </p:pic>
        <p:pic>
          <p:nvPicPr>
            <p:cNvPr id="4" name="図 3" descr="3.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714872" y="5280848"/>
              <a:ext cx="486115" cy="918218"/>
            </a:xfrm>
            <a:prstGeom prst="rect">
              <a:avLst/>
            </a:prstGeom>
          </p:spPr>
        </p:pic>
        <p:sp>
          <p:nvSpPr>
            <p:cNvPr id="5" name="角丸四角形 4"/>
            <p:cNvSpPr/>
            <p:nvPr/>
          </p:nvSpPr>
          <p:spPr>
            <a:xfrm>
              <a:off x="4662355" y="5247420"/>
              <a:ext cx="1562470" cy="1011047"/>
            </a:xfrm>
            <a:prstGeom prst="roundRect">
              <a:avLst>
                <a:gd name="adj" fmla="val 8773"/>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n-ea"/>
                <a:cs typeface="+mn-cs"/>
              </a:endParaRPr>
            </a:p>
          </p:txBody>
        </p:sp>
        <p:pic>
          <p:nvPicPr>
            <p:cNvPr id="20" name="図 19" descr="1.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47144" y="4236374"/>
              <a:ext cx="486115" cy="918217"/>
            </a:xfrm>
            <a:prstGeom prst="rect">
              <a:avLst/>
            </a:prstGeom>
          </p:spPr>
        </p:pic>
        <p:pic>
          <p:nvPicPr>
            <p:cNvPr id="21" name="図 20" descr="2.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15052" y="4236373"/>
              <a:ext cx="486115" cy="918217"/>
            </a:xfrm>
            <a:prstGeom prst="rect">
              <a:avLst/>
            </a:prstGeom>
          </p:spPr>
        </p:pic>
        <p:pic>
          <p:nvPicPr>
            <p:cNvPr id="22" name="図 21" descr="3.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99668" y="4236373"/>
              <a:ext cx="486115" cy="918217"/>
            </a:xfrm>
            <a:prstGeom prst="rect">
              <a:avLst/>
            </a:prstGeom>
          </p:spPr>
        </p:pic>
        <p:sp>
          <p:nvSpPr>
            <p:cNvPr id="24" name="角丸四角形 23"/>
            <p:cNvSpPr/>
            <p:nvPr/>
          </p:nvSpPr>
          <p:spPr>
            <a:xfrm>
              <a:off x="4662355" y="4202950"/>
              <a:ext cx="1562470" cy="994336"/>
            </a:xfrm>
            <a:prstGeom prst="roundRect">
              <a:avLst>
                <a:gd name="adj" fmla="val 8047"/>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n-ea"/>
                <a:cs typeface="+mn-cs"/>
              </a:endParaRPr>
            </a:p>
          </p:txBody>
        </p:sp>
        <p:pic>
          <p:nvPicPr>
            <p:cNvPr id="25" name="図 24" descr="1.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6271748" y="4224787"/>
              <a:ext cx="487824" cy="921446"/>
            </a:xfrm>
            <a:prstGeom prst="rect">
              <a:avLst/>
            </a:prstGeom>
          </p:spPr>
        </p:pic>
        <p:pic>
          <p:nvPicPr>
            <p:cNvPr id="26" name="図 25" descr="2.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6754289" y="4224787"/>
              <a:ext cx="487824" cy="921446"/>
            </a:xfrm>
            <a:prstGeom prst="rect">
              <a:avLst/>
            </a:prstGeom>
          </p:spPr>
        </p:pic>
        <p:pic>
          <p:nvPicPr>
            <p:cNvPr id="27" name="図 26" descr="3.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7236804" y="4224787"/>
              <a:ext cx="487824" cy="921446"/>
            </a:xfrm>
            <a:prstGeom prst="rect">
              <a:avLst/>
            </a:prstGeom>
          </p:spPr>
        </p:pic>
        <p:pic>
          <p:nvPicPr>
            <p:cNvPr id="28" name="図 27" descr="4.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7719333" y="4224787"/>
              <a:ext cx="487824" cy="921446"/>
            </a:xfrm>
            <a:prstGeom prst="rect">
              <a:avLst/>
            </a:prstGeom>
          </p:spPr>
        </p:pic>
        <p:pic>
          <p:nvPicPr>
            <p:cNvPr id="30" name="図 29" descr="5.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8201858" y="4224787"/>
              <a:ext cx="487824" cy="921446"/>
            </a:xfrm>
            <a:prstGeom prst="rect">
              <a:avLst/>
            </a:prstGeom>
          </p:spPr>
        </p:pic>
        <p:sp>
          <p:nvSpPr>
            <p:cNvPr id="31" name="右矢印 30"/>
            <p:cNvSpPr/>
            <p:nvPr/>
          </p:nvSpPr>
          <p:spPr>
            <a:xfrm>
              <a:off x="4218208" y="5034723"/>
              <a:ext cx="353093" cy="613772"/>
            </a:xfrm>
            <a:prstGeom prst="rightArrow">
              <a:avLst/>
            </a:prstGeom>
            <a:solidFill>
              <a:schemeClr val="tx1">
                <a:lumMod val="50000"/>
                <a:lumOff val="50000"/>
              </a:schemeClr>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n-ea"/>
                <a:cs typeface="+mn-cs"/>
              </a:endParaRPr>
            </a:p>
          </p:txBody>
        </p:sp>
        <p:sp>
          <p:nvSpPr>
            <p:cNvPr id="32" name="角丸四角形 31"/>
            <p:cNvSpPr/>
            <p:nvPr/>
          </p:nvSpPr>
          <p:spPr>
            <a:xfrm>
              <a:off x="6266603" y="4202950"/>
              <a:ext cx="2431438" cy="994336"/>
            </a:xfrm>
            <a:prstGeom prst="roundRect">
              <a:avLst>
                <a:gd name="adj" fmla="val 10633"/>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n-ea"/>
                <a:cs typeface="+mn-cs"/>
              </a:endParaRPr>
            </a:p>
          </p:txBody>
        </p:sp>
        <p:pic>
          <p:nvPicPr>
            <p:cNvPr id="33" name="図 32" descr="1.pn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276198" y="5280843"/>
              <a:ext cx="486115" cy="918218"/>
            </a:xfrm>
            <a:prstGeom prst="rect">
              <a:avLst/>
            </a:prstGeom>
          </p:spPr>
        </p:pic>
        <p:pic>
          <p:nvPicPr>
            <p:cNvPr id="34" name="図 33" descr="2.png"/>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760823" y="5280843"/>
              <a:ext cx="486115" cy="918218"/>
            </a:xfrm>
            <a:prstGeom prst="rect">
              <a:avLst/>
            </a:prstGeom>
          </p:spPr>
        </p:pic>
        <p:pic>
          <p:nvPicPr>
            <p:cNvPr id="35" name="図 34" descr="3.png"/>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237094" y="5280843"/>
              <a:ext cx="486115" cy="918218"/>
            </a:xfrm>
            <a:prstGeom prst="rect">
              <a:avLst/>
            </a:prstGeom>
          </p:spPr>
        </p:pic>
        <p:sp>
          <p:nvSpPr>
            <p:cNvPr id="36" name="角丸四角形 35"/>
            <p:cNvSpPr/>
            <p:nvPr/>
          </p:nvSpPr>
          <p:spPr>
            <a:xfrm>
              <a:off x="6266603" y="5247420"/>
              <a:ext cx="1462204" cy="1011047"/>
            </a:xfrm>
            <a:prstGeom prst="roundRect">
              <a:avLst>
                <a:gd name="adj" fmla="val 8773"/>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n-ea"/>
                <a:cs typeface="+mn-cs"/>
              </a:endParaRPr>
            </a:p>
          </p:txBody>
        </p:sp>
        <p:pic>
          <p:nvPicPr>
            <p:cNvPr id="37" name="図 36" descr="1.png"/>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796890" y="5280843"/>
              <a:ext cx="486115" cy="918218"/>
            </a:xfrm>
            <a:prstGeom prst="rect">
              <a:avLst/>
            </a:prstGeom>
          </p:spPr>
        </p:pic>
        <p:pic>
          <p:nvPicPr>
            <p:cNvPr id="38" name="図 37" descr="2.png"/>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273153" y="5280843"/>
              <a:ext cx="486115" cy="918218"/>
            </a:xfrm>
            <a:prstGeom prst="rect">
              <a:avLst/>
            </a:prstGeom>
          </p:spPr>
        </p:pic>
        <p:sp>
          <p:nvSpPr>
            <p:cNvPr id="39" name="角丸四角形 38"/>
            <p:cNvSpPr/>
            <p:nvPr/>
          </p:nvSpPr>
          <p:spPr>
            <a:xfrm>
              <a:off x="7770579" y="5247420"/>
              <a:ext cx="1011009" cy="1011047"/>
            </a:xfrm>
            <a:prstGeom prst="roundRect">
              <a:avLst>
                <a:gd name="adj" fmla="val 8773"/>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n-ea"/>
                <a:cs typeface="+mn-cs"/>
              </a:endParaRPr>
            </a:p>
          </p:txBody>
        </p:sp>
        <p:pic>
          <p:nvPicPr>
            <p:cNvPr id="40" name="図 39" descr="キャプチャ"/>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857565" y="757962"/>
              <a:ext cx="3400658" cy="2401666"/>
            </a:xfrm>
            <a:prstGeom prst="rect">
              <a:avLst/>
            </a:prstGeom>
            <a:noFill/>
            <a:ln>
              <a:noFill/>
            </a:ln>
          </p:spPr>
        </p:pic>
        <p:sp>
          <p:nvSpPr>
            <p:cNvPr id="42" name="テキスト ボックス 41"/>
            <p:cNvSpPr txBox="1"/>
            <p:nvPr/>
          </p:nvSpPr>
          <p:spPr>
            <a:xfrm>
              <a:off x="2534196" y="322431"/>
              <a:ext cx="4331584" cy="40965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ea"/>
                  <a:cs typeface="+mn-cs"/>
                </a:rPr>
                <a:t>Simulation system of color scheme</a:t>
              </a:r>
              <a:endParaRPr kumimoji="1" lang="ja-JP" altLang="en-US" sz="1800" b="0" i="0" u="none" strike="noStrike" kern="1200" cap="none" spc="0" normalizeH="0" baseline="0" noProof="0" dirty="0">
                <a:ln>
                  <a:noFill/>
                </a:ln>
                <a:solidFill>
                  <a:srgbClr val="000000"/>
                </a:solidFill>
                <a:effectLst/>
                <a:uLnTx/>
                <a:uFillTx/>
                <a:latin typeface="+mn-ea"/>
                <a:cs typeface="+mn-cs"/>
              </a:endParaRPr>
            </a:p>
          </p:txBody>
        </p:sp>
        <p:pic>
          <p:nvPicPr>
            <p:cNvPr id="43" name="図 42" descr="1.png"/>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73953" y="904818"/>
              <a:ext cx="941114" cy="1957516"/>
            </a:xfrm>
            <a:prstGeom prst="rect">
              <a:avLst/>
            </a:prstGeom>
          </p:spPr>
        </p:pic>
        <p:pic>
          <p:nvPicPr>
            <p:cNvPr id="44" name="図 43" descr="2.png"/>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23732" y="1041256"/>
              <a:ext cx="1041825" cy="1814512"/>
            </a:xfrm>
            <a:prstGeom prst="rect">
              <a:avLst/>
            </a:prstGeom>
          </p:spPr>
        </p:pic>
        <p:pic>
          <p:nvPicPr>
            <p:cNvPr id="45" name="図 44" descr="3.png"/>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155622" y="832314"/>
              <a:ext cx="728082" cy="2021639"/>
            </a:xfrm>
            <a:prstGeom prst="rect">
              <a:avLst/>
            </a:prstGeom>
          </p:spPr>
        </p:pic>
        <p:pic>
          <p:nvPicPr>
            <p:cNvPr id="46" name="図 45" descr="result_1.png"/>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387145" y="738671"/>
              <a:ext cx="1068345" cy="2222156"/>
            </a:xfrm>
            <a:prstGeom prst="rect">
              <a:avLst/>
            </a:prstGeom>
          </p:spPr>
        </p:pic>
        <p:pic>
          <p:nvPicPr>
            <p:cNvPr id="47" name="図 46" descr="result_2.png"/>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8317997" y="871897"/>
              <a:ext cx="1172568" cy="2042226"/>
            </a:xfrm>
            <a:prstGeom prst="rect">
              <a:avLst/>
            </a:prstGeom>
          </p:spPr>
        </p:pic>
        <p:pic>
          <p:nvPicPr>
            <p:cNvPr id="48" name="図 47" descr="result_3.png"/>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9436741" y="618939"/>
              <a:ext cx="845762" cy="2348398"/>
            </a:xfrm>
            <a:prstGeom prst="rect">
              <a:avLst/>
            </a:prstGeom>
          </p:spPr>
        </p:pic>
        <p:pic>
          <p:nvPicPr>
            <p:cNvPr id="50" name="図 49"/>
            <p:cNvPicPr>
              <a:picLocks noChangeAspect="1"/>
            </p:cNvPicPr>
            <p:nvPr/>
          </p:nvPicPr>
          <p:blipFill>
            <a:blip r:embed="rId27" cstate="print">
              <a:extLst>
                <a:ext uri="{BEBA8EAE-BF5A-486C-A8C5-ECC9F3942E4B}">
                  <a14:imgProps xmlns:a14="http://schemas.microsoft.com/office/drawing/2010/main">
                    <a14:imgLayer r:embed="rId28">
                      <a14:imgEffect>
                        <a14:artisticMarker/>
                      </a14:imgEffect>
                    </a14:imgLayer>
                  </a14:imgProps>
                </a:ext>
                <a:ext uri="{28A0092B-C50C-407E-A947-70E740481C1C}">
                  <a14:useLocalDpi xmlns:a14="http://schemas.microsoft.com/office/drawing/2010/main" val="0"/>
                </a:ext>
              </a:extLst>
            </a:blip>
            <a:stretch>
              <a:fillRect/>
            </a:stretch>
          </p:blipFill>
          <p:spPr>
            <a:xfrm>
              <a:off x="-61052" y="4148839"/>
              <a:ext cx="1089208" cy="2102210"/>
            </a:xfrm>
            <a:prstGeom prst="rect">
              <a:avLst/>
            </a:prstGeom>
          </p:spPr>
        </p:pic>
        <p:pic>
          <p:nvPicPr>
            <p:cNvPr id="51" name="図 50"/>
            <p:cNvPicPr>
              <a:picLocks noChangeAspect="1"/>
            </p:cNvPicPr>
            <p:nvPr/>
          </p:nvPicPr>
          <p:blipFill>
            <a:blip r:embed="rId29" cstate="print">
              <a:extLst>
                <a:ext uri="{BEBA8EAE-BF5A-486C-A8C5-ECC9F3942E4B}">
                  <a14:imgProps xmlns:a14="http://schemas.microsoft.com/office/drawing/2010/main">
                    <a14:imgLayer r:embed="rId30">
                      <a14:imgEffect>
                        <a14:artisticMarker/>
                      </a14:imgEffect>
                    </a14:imgLayer>
                  </a14:imgProps>
                </a:ext>
                <a:ext uri="{28A0092B-C50C-407E-A947-70E740481C1C}">
                  <a14:useLocalDpi xmlns:a14="http://schemas.microsoft.com/office/drawing/2010/main" val="0"/>
                </a:ext>
              </a:extLst>
            </a:blip>
            <a:stretch>
              <a:fillRect/>
            </a:stretch>
          </p:blipFill>
          <p:spPr>
            <a:xfrm>
              <a:off x="998083" y="4332653"/>
              <a:ext cx="1251222" cy="1925816"/>
            </a:xfrm>
            <a:prstGeom prst="rect">
              <a:avLst/>
            </a:prstGeom>
          </p:spPr>
        </p:pic>
      </p:grpSp>
      <p:sp>
        <p:nvSpPr>
          <p:cNvPr id="23" name="スライド番号プレースホルダー 22"/>
          <p:cNvSpPr>
            <a:spLocks noGrp="1"/>
          </p:cNvSpPr>
          <p:nvPr>
            <p:ph type="sldNum" sz="quarter" idx="12"/>
          </p:nvPr>
        </p:nvSpPr>
        <p:spPr>
          <a:xfrm>
            <a:off x="9367021" y="6380626"/>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037B76-6745-4828-9279-ACF050607E2B}" type="slidenum">
              <a:rPr kumimoji="1" lang="ja-JP" altLang="en-US" sz="1400" b="0" i="0" u="none" strike="noStrike" kern="1200" cap="none" spc="0" normalizeH="0" baseline="0" noProof="0" smtClean="0">
                <a:ln>
                  <a:noFill/>
                </a:ln>
                <a:solidFill>
                  <a:srgbClr val="000000"/>
                </a:solidFill>
                <a:effectLst/>
                <a:uLnTx/>
                <a:uFillTx/>
                <a:latin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1" lang="ja-JP" altLang="en-US" sz="1400" b="0" i="0" u="none" strike="noStrike" kern="1200" cap="none" spc="0" normalizeH="0" baseline="0" noProof="0">
              <a:ln>
                <a:noFill/>
              </a:ln>
              <a:solidFill>
                <a:srgbClr val="000000"/>
              </a:solidFill>
              <a:effectLst/>
              <a:uLnTx/>
              <a:uFillTx/>
              <a:latin typeface="+mn-ea"/>
              <a:cs typeface="+mn-cs"/>
            </a:endParaRPr>
          </a:p>
        </p:txBody>
      </p:sp>
      <p:cxnSp>
        <p:nvCxnSpPr>
          <p:cNvPr id="49" name="直線コネクタ 48"/>
          <p:cNvCxnSpPr/>
          <p:nvPr/>
        </p:nvCxnSpPr>
        <p:spPr>
          <a:xfrm>
            <a:off x="1774664" y="3740516"/>
            <a:ext cx="3425736" cy="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cxnSp>
        <p:nvCxnSpPr>
          <p:cNvPr id="53" name="直線コネクタ 52"/>
          <p:cNvCxnSpPr/>
          <p:nvPr/>
        </p:nvCxnSpPr>
        <p:spPr>
          <a:xfrm>
            <a:off x="7163936" y="3740516"/>
            <a:ext cx="3375603" cy="0"/>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
        <p:nvSpPr>
          <p:cNvPr id="54" name="テキスト ボックス 53"/>
          <p:cNvSpPr txBox="1"/>
          <p:nvPr/>
        </p:nvSpPr>
        <p:spPr>
          <a:xfrm>
            <a:off x="515286" y="908720"/>
            <a:ext cx="1915909" cy="369332"/>
          </a:xfrm>
          <a:prstGeom prst="rect">
            <a:avLst/>
          </a:prstGeom>
          <a:solidFill>
            <a:schemeClr val="accent1">
              <a:lumMod val="50000"/>
            </a:schemeClr>
          </a:solid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FFFFF"/>
                </a:solidFill>
                <a:effectLst/>
                <a:uLnTx/>
                <a:uFillTx/>
                <a:latin typeface="+mn-ea"/>
                <a:cs typeface="+mn-cs"/>
              </a:rPr>
              <a:t>Simulation flow </a:t>
            </a:r>
            <a:endParaRPr kumimoji="1" lang="ja-JP" altLang="en-US" sz="1800" b="0" i="0" u="none" strike="noStrike" kern="1200" cap="none" spc="0" normalizeH="0" baseline="0" noProof="0" dirty="0">
              <a:ln>
                <a:noFill/>
              </a:ln>
              <a:solidFill>
                <a:srgbClr val="FFFFFF"/>
              </a:solidFill>
              <a:effectLst/>
              <a:uLnTx/>
              <a:uFillTx/>
              <a:latin typeface="+mn-ea"/>
              <a:cs typeface="+mn-cs"/>
            </a:endParaRPr>
          </a:p>
        </p:txBody>
      </p:sp>
      <p:sp>
        <p:nvSpPr>
          <p:cNvPr id="55" name="テキスト ボックス 54"/>
          <p:cNvSpPr txBox="1"/>
          <p:nvPr/>
        </p:nvSpPr>
        <p:spPr>
          <a:xfrm>
            <a:off x="463580" y="4032260"/>
            <a:ext cx="1903085" cy="369332"/>
          </a:xfrm>
          <a:prstGeom prst="rect">
            <a:avLst/>
          </a:prstGeom>
          <a:solidFill>
            <a:srgbClr val="1F4E79"/>
          </a:solid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FFFFF"/>
                </a:solidFill>
                <a:effectLst/>
                <a:uLnTx/>
                <a:uFillTx/>
                <a:latin typeface="+mn-ea"/>
                <a:cs typeface="+mn-cs"/>
              </a:rPr>
              <a:t>Scrapbook flow </a:t>
            </a:r>
            <a:endParaRPr kumimoji="1" lang="ja-JP" altLang="en-US" sz="1800" b="0" i="0" u="none" strike="noStrike" kern="1200" cap="none" spc="0" normalizeH="0" baseline="0" noProof="0" dirty="0">
              <a:ln>
                <a:noFill/>
              </a:ln>
              <a:solidFill>
                <a:srgbClr val="FFFFFF"/>
              </a:solidFill>
              <a:effectLst/>
              <a:uLnTx/>
              <a:uFillTx/>
              <a:latin typeface="+mn-ea"/>
              <a:cs typeface="+mn-cs"/>
            </a:endParaRPr>
          </a:p>
        </p:txBody>
      </p:sp>
      <p:sp>
        <p:nvSpPr>
          <p:cNvPr id="61" name="角丸四角形 60"/>
          <p:cNvSpPr/>
          <p:nvPr/>
        </p:nvSpPr>
        <p:spPr>
          <a:xfrm>
            <a:off x="3863752" y="836712"/>
            <a:ext cx="3960440" cy="2640424"/>
          </a:xfrm>
          <a:prstGeom prst="roundRect">
            <a:avLst>
              <a:gd name="adj" fmla="val 5290"/>
            </a:avLst>
          </a:prstGeom>
          <a:noFill/>
          <a:ln w="12700" cmpd="sng">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n-ea"/>
              <a:cs typeface="+mn-cs"/>
            </a:endParaRPr>
          </a:p>
        </p:txBody>
      </p:sp>
      <p:sp>
        <p:nvSpPr>
          <p:cNvPr id="7" name="テキスト ボックス 6">
            <a:extLst>
              <a:ext uri="{FF2B5EF4-FFF2-40B4-BE49-F238E27FC236}">
                <a16:creationId xmlns:a16="http://schemas.microsoft.com/office/drawing/2014/main" id="{102E2DD0-40C7-4836-B27E-418BD80B5C2C}"/>
              </a:ext>
            </a:extLst>
          </p:cNvPr>
          <p:cNvSpPr txBox="1"/>
          <p:nvPr/>
        </p:nvSpPr>
        <p:spPr>
          <a:xfrm>
            <a:off x="3569907" y="230896"/>
            <a:ext cx="567495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000000"/>
                </a:solidFill>
                <a:effectLst/>
                <a:uLnTx/>
                <a:uFillTx/>
                <a:latin typeface="+mn-ea"/>
                <a:cs typeface="+mn-cs"/>
              </a:rPr>
              <a:t>Color Scheme Design Simulation </a:t>
            </a:r>
            <a:endParaRPr kumimoji="1" lang="ja-JP" altLang="en-US" sz="2800" b="0" i="0" u="none" strike="noStrike" kern="1200" cap="none" spc="0" normalizeH="0" baseline="0" noProof="0" dirty="0">
              <a:ln>
                <a:noFill/>
              </a:ln>
              <a:solidFill>
                <a:srgbClr val="000000"/>
              </a:solidFill>
              <a:effectLst/>
              <a:uLnTx/>
              <a:uFillTx/>
              <a:latin typeface="+mn-ea"/>
              <a:cs typeface="+mn-cs"/>
            </a:endParaRPr>
          </a:p>
        </p:txBody>
      </p:sp>
      <p:sp>
        <p:nvSpPr>
          <p:cNvPr id="56" name="テキスト ボックス 1">
            <a:extLst>
              <a:ext uri="{FF2B5EF4-FFF2-40B4-BE49-F238E27FC236}">
                <a16:creationId xmlns:a16="http://schemas.microsoft.com/office/drawing/2014/main" id="{386424C6-C77F-41D7-82A0-4D2F6AC77D80}"/>
              </a:ext>
            </a:extLst>
          </p:cNvPr>
          <p:cNvSpPr txBox="1">
            <a:spLocks noChangeArrowheads="1"/>
          </p:cNvSpPr>
          <p:nvPr/>
        </p:nvSpPr>
        <p:spPr bwMode="auto">
          <a:xfrm>
            <a:off x="151554" y="64558"/>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b="1" dirty="0">
                <a:solidFill>
                  <a:srgbClr val="C00000"/>
                </a:solidFill>
                <a:latin typeface="+mn-ea"/>
                <a:ea typeface="+mn-ea"/>
              </a:rPr>
              <a:t>2016</a:t>
            </a:r>
            <a:endParaRPr lang="ja-JP" altLang="en-US" sz="2400" dirty="0">
              <a:latin typeface="+mn-ea"/>
              <a:ea typeface="+mn-ea"/>
            </a:endParaRPr>
          </a:p>
        </p:txBody>
      </p:sp>
    </p:spTree>
    <p:extLst>
      <p:ext uri="{BB962C8B-B14F-4D97-AF65-F5344CB8AC3E}">
        <p14:creationId xmlns:p14="http://schemas.microsoft.com/office/powerpoint/2010/main" val="344506436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27052" y="256502"/>
            <a:ext cx="8765331" cy="721124"/>
          </a:xfrm>
        </p:spPr>
        <p:txBody>
          <a:bodyPr>
            <a:normAutofit/>
          </a:bodyPr>
          <a:lstStyle/>
          <a:p>
            <a:r>
              <a:rPr lang="en-US" altLang="ja-JP" sz="3600" dirty="0"/>
              <a:t>Simulation result of character groups</a:t>
            </a:r>
            <a:endParaRPr lang="ja-JP" altLang="en-US" sz="3600" dirty="0"/>
          </a:p>
        </p:txBody>
      </p:sp>
      <p:sp>
        <p:nvSpPr>
          <p:cNvPr id="5" name="スライド番号プレースホルダー 4"/>
          <p:cNvSpPr>
            <a:spLocks noGrp="1"/>
          </p:cNvSpPr>
          <p:nvPr>
            <p:ph type="sldNum" sz="quarter" idx="12"/>
          </p:nvPr>
        </p:nvSpPr>
        <p:spPr>
          <a:xfrm>
            <a:off x="9358928" y="637253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037B76-6745-4828-9279-ACF050607E2B}" type="slidenum">
              <a:rPr kumimoji="1" lang="ja-JP" altLang="en-US" sz="1400" b="0" i="0" u="none" strike="noStrike" kern="1200" cap="none" spc="0" normalizeH="0" baseline="0" noProof="0" smtClean="0">
                <a:ln>
                  <a:noFill/>
                </a:ln>
                <a:solidFill>
                  <a:srgbClr val="000000"/>
                </a:solidFill>
                <a:effectLst/>
                <a:uLnTx/>
                <a:uFillTx/>
                <a:latin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1" lang="ja-JP" altLang="en-US" sz="1400" b="0" i="0" u="none" strike="noStrike" kern="1200" cap="none" spc="0" normalizeH="0" baseline="0" noProof="0" dirty="0">
              <a:ln>
                <a:noFill/>
              </a:ln>
              <a:solidFill>
                <a:srgbClr val="000000"/>
              </a:solidFill>
              <a:effectLst/>
              <a:uLnTx/>
              <a:uFillTx/>
              <a:latin typeface="+mn-ea"/>
              <a:cs typeface="+mn-cs"/>
            </a:endParaRPr>
          </a:p>
        </p:txBody>
      </p:sp>
      <p:grpSp>
        <p:nvGrpSpPr>
          <p:cNvPr id="4" name="グループ化 3">
            <a:extLst>
              <a:ext uri="{FF2B5EF4-FFF2-40B4-BE49-F238E27FC236}">
                <a16:creationId xmlns:a16="http://schemas.microsoft.com/office/drawing/2014/main" id="{9A1C07D0-EABD-4948-8BF1-977A5A0D3A43}"/>
              </a:ext>
            </a:extLst>
          </p:cNvPr>
          <p:cNvGrpSpPr/>
          <p:nvPr/>
        </p:nvGrpSpPr>
        <p:grpSpPr>
          <a:xfrm>
            <a:off x="119336" y="1340768"/>
            <a:ext cx="4027432" cy="5167188"/>
            <a:chOff x="148683" y="1297692"/>
            <a:chExt cx="4027432" cy="5167188"/>
          </a:xfrm>
        </p:grpSpPr>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531" y="3758001"/>
              <a:ext cx="1301384" cy="2706879"/>
            </a:xfrm>
            <a:prstGeom prst="rect">
              <a:avLst/>
            </a:prstGeom>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5209" y="3687142"/>
              <a:ext cx="1554189" cy="2706878"/>
            </a:xfrm>
            <a:prstGeom prst="rect">
              <a:avLst/>
            </a:prstGeom>
          </p:spPr>
        </p:pic>
        <p:pic>
          <p:nvPicPr>
            <p:cNvPr id="8" name="図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6968" y="3649477"/>
              <a:ext cx="974866" cy="2706878"/>
            </a:xfrm>
            <a:prstGeom prst="rect">
              <a:avLst/>
            </a:prstGeom>
          </p:spPr>
        </p:pic>
        <p:pic>
          <p:nvPicPr>
            <p:cNvPr id="16" name="図 15"/>
            <p:cNvPicPr/>
            <p:nvPr/>
          </p:nvPicPr>
          <p:blipFill>
            <a:blip r:embed="rId6" cstate="print">
              <a:extLst>
                <a:ext uri="{28A0092B-C50C-407E-A947-70E740481C1C}">
                  <a14:useLocalDpi xmlns:a14="http://schemas.microsoft.com/office/drawing/2010/main" val="0"/>
                </a:ext>
              </a:extLst>
            </a:blip>
            <a:stretch>
              <a:fillRect/>
            </a:stretch>
          </p:blipFill>
          <p:spPr>
            <a:xfrm>
              <a:off x="2408599" y="1297692"/>
              <a:ext cx="1767516" cy="2399822"/>
            </a:xfrm>
            <a:prstGeom prst="rect">
              <a:avLst/>
            </a:prstGeom>
          </p:spPr>
        </p:pic>
        <p:pic>
          <p:nvPicPr>
            <p:cNvPr id="17" name="図 16"/>
            <p:cNvPicPr/>
            <p:nvPr/>
          </p:nvPicPr>
          <p:blipFill>
            <a:blip r:embed="rId7" cstate="print">
              <a:extLst>
                <a:ext uri="{28A0092B-C50C-407E-A947-70E740481C1C}">
                  <a14:useLocalDpi xmlns:a14="http://schemas.microsoft.com/office/drawing/2010/main" val="0"/>
                </a:ext>
              </a:extLst>
            </a:blip>
            <a:stretch>
              <a:fillRect/>
            </a:stretch>
          </p:blipFill>
          <p:spPr>
            <a:xfrm>
              <a:off x="148683" y="1311756"/>
              <a:ext cx="1804768" cy="2399821"/>
            </a:xfrm>
            <a:prstGeom prst="rect">
              <a:avLst/>
            </a:prstGeom>
          </p:spPr>
        </p:pic>
        <p:pic>
          <p:nvPicPr>
            <p:cNvPr id="18" name="図 17"/>
            <p:cNvPicPr/>
            <p:nvPr/>
          </p:nvPicPr>
          <p:blipFill>
            <a:blip r:embed="rId8" cstate="print">
              <a:extLst>
                <a:ext uri="{28A0092B-C50C-407E-A947-70E740481C1C}">
                  <a14:useLocalDpi xmlns:a14="http://schemas.microsoft.com/office/drawing/2010/main" val="0"/>
                </a:ext>
              </a:extLst>
            </a:blip>
            <a:stretch>
              <a:fillRect/>
            </a:stretch>
          </p:blipFill>
          <p:spPr>
            <a:xfrm>
              <a:off x="1299525" y="1301884"/>
              <a:ext cx="1767516" cy="2399822"/>
            </a:xfrm>
            <a:prstGeom prst="rect">
              <a:avLst/>
            </a:prstGeom>
          </p:spPr>
        </p:pic>
      </p:grpSp>
      <p:sp>
        <p:nvSpPr>
          <p:cNvPr id="12" name="テキスト ボックス 11"/>
          <p:cNvSpPr txBox="1"/>
          <p:nvPr/>
        </p:nvSpPr>
        <p:spPr>
          <a:xfrm>
            <a:off x="119336" y="1124744"/>
            <a:ext cx="305724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mn-ea"/>
                <a:cs typeface="+mn-cs"/>
              </a:rPr>
              <a:t>Color scheme templates</a:t>
            </a:r>
            <a:endParaRPr kumimoji="1" lang="ja-JP" altLang="en-US" sz="2000" b="0" i="0" u="none" strike="noStrike" kern="1200" cap="none" spc="0" normalizeH="0" baseline="0" noProof="0" dirty="0">
              <a:ln>
                <a:noFill/>
              </a:ln>
              <a:solidFill>
                <a:srgbClr val="000000"/>
              </a:solidFill>
              <a:effectLst/>
              <a:uLnTx/>
              <a:uFillTx/>
              <a:latin typeface="+mn-ea"/>
              <a:cs typeface="+mn-cs"/>
            </a:endParaRPr>
          </a:p>
        </p:txBody>
      </p:sp>
      <p:sp>
        <p:nvSpPr>
          <p:cNvPr id="19" name="テキスト ボックス 18"/>
          <p:cNvSpPr txBox="1"/>
          <p:nvPr/>
        </p:nvSpPr>
        <p:spPr>
          <a:xfrm>
            <a:off x="119336" y="3501008"/>
            <a:ext cx="92525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mn-ea"/>
                <a:cs typeface="+mn-cs"/>
              </a:rPr>
              <a:t>Result</a:t>
            </a:r>
          </a:p>
        </p:txBody>
      </p:sp>
      <p:grpSp>
        <p:nvGrpSpPr>
          <p:cNvPr id="13" name="図形グループ 6">
            <a:extLst>
              <a:ext uri="{FF2B5EF4-FFF2-40B4-BE49-F238E27FC236}">
                <a16:creationId xmlns:a16="http://schemas.microsoft.com/office/drawing/2014/main" id="{589076F3-2D7D-4797-9716-5EDC006980E2}"/>
              </a:ext>
            </a:extLst>
          </p:cNvPr>
          <p:cNvGrpSpPr/>
          <p:nvPr/>
        </p:nvGrpSpPr>
        <p:grpSpPr>
          <a:xfrm>
            <a:off x="8544272" y="1412776"/>
            <a:ext cx="3259064" cy="4795605"/>
            <a:chOff x="2664780" y="1040235"/>
            <a:chExt cx="3312031" cy="4873544"/>
          </a:xfrm>
        </p:grpSpPr>
        <p:pic>
          <p:nvPicPr>
            <p:cNvPr id="14" name="図 8">
              <a:extLst>
                <a:ext uri="{FF2B5EF4-FFF2-40B4-BE49-F238E27FC236}">
                  <a16:creationId xmlns:a16="http://schemas.microsoft.com/office/drawing/2014/main" id="{2932227B-1363-4AC6-88B0-14943BBCFB28}"/>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2664780" y="1040235"/>
              <a:ext cx="1160249" cy="2384852"/>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図 21">
              <a:extLst>
                <a:ext uri="{FF2B5EF4-FFF2-40B4-BE49-F238E27FC236}">
                  <a16:creationId xmlns:a16="http://schemas.microsoft.com/office/drawing/2014/main" id="{C94E3A90-47A8-4CFA-B1C5-80925E774034}"/>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a:off x="4890201" y="1040235"/>
              <a:ext cx="1086610" cy="2393643"/>
            </a:xfrm>
            <a:prstGeom prst="rect">
              <a:avLst/>
            </a:prstGeom>
            <a:noFill/>
            <a:extLst>
              <a:ext uri="{909E8E84-426E-40dd-AFC4-6F175D3DCCD1}">
                <a14:hiddenFill xmlns="" xmlns:a14="http://schemas.microsoft.com/office/drawing/2010/main">
                  <a:solidFill>
                    <a:srgbClr val="FFFFFF"/>
                  </a:solidFill>
                </a14:hiddenFill>
              </a:ext>
            </a:extLst>
          </p:spPr>
        </p:pic>
        <p:pic>
          <p:nvPicPr>
            <p:cNvPr id="20" name="図 15">
              <a:extLst>
                <a:ext uri="{FF2B5EF4-FFF2-40B4-BE49-F238E27FC236}">
                  <a16:creationId xmlns:a16="http://schemas.microsoft.com/office/drawing/2014/main" id="{39C00FA1-0123-43F5-B2FD-CB60E10C0228}"/>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a:stretch/>
          </p:blipFill>
          <p:spPr bwMode="auto">
            <a:xfrm>
              <a:off x="3539573" y="1040235"/>
              <a:ext cx="1473827" cy="2302806"/>
            </a:xfrm>
            <a:prstGeom prst="rect">
              <a:avLst/>
            </a:prstGeom>
            <a:noFill/>
            <a:extLst>
              <a:ext uri="{909E8E84-426E-40dd-AFC4-6F175D3DCCD1}">
                <a14:hiddenFill xmlns="" xmlns:a14="http://schemas.microsoft.com/office/drawing/2010/main">
                  <a:solidFill>
                    <a:srgbClr val="FFFFFF"/>
                  </a:solidFill>
                </a14:hiddenFill>
              </a:ext>
            </a:extLst>
          </p:spPr>
        </p:pic>
        <p:pic>
          <p:nvPicPr>
            <p:cNvPr id="21" name="図 55">
              <a:extLst>
                <a:ext uri="{FF2B5EF4-FFF2-40B4-BE49-F238E27FC236}">
                  <a16:creationId xmlns:a16="http://schemas.microsoft.com/office/drawing/2014/main" id="{9A3D8896-03ED-45F8-A50A-9A1DEB1049A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664780" y="3343799"/>
              <a:ext cx="1222791" cy="2543512"/>
            </a:xfrm>
            <a:prstGeom prst="rect">
              <a:avLst/>
            </a:prstGeom>
            <a:noFill/>
            <a:extLst>
              <a:ext uri="{909E8E84-426E-40dd-AFC4-6F175D3DCCD1}">
                <a14:hiddenFill xmlns="" xmlns:a14="http://schemas.microsoft.com/office/drawing/2010/main">
                  <a:solidFill>
                    <a:srgbClr val="FFFFFF"/>
                  </a:solidFill>
                </a14:hiddenFill>
              </a:ext>
            </a:extLst>
          </p:spPr>
        </p:pic>
        <p:pic>
          <p:nvPicPr>
            <p:cNvPr id="22" name="図 56">
              <a:extLst>
                <a:ext uri="{FF2B5EF4-FFF2-40B4-BE49-F238E27FC236}">
                  <a16:creationId xmlns:a16="http://schemas.microsoft.com/office/drawing/2014/main" id="{4133FBC7-0C6D-4FF4-962E-85D49D6096D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617175" y="3317331"/>
              <a:ext cx="1487465" cy="2596448"/>
            </a:xfrm>
            <a:prstGeom prst="rect">
              <a:avLst/>
            </a:prstGeom>
            <a:noFill/>
            <a:extLst>
              <a:ext uri="{909E8E84-426E-40dd-AFC4-6F175D3DCCD1}">
                <a14:hiddenFill xmlns="" xmlns:a14="http://schemas.microsoft.com/office/drawing/2010/main">
                  <a:solidFill>
                    <a:srgbClr val="FFFFFF"/>
                  </a:solidFill>
                </a14:hiddenFill>
              </a:ext>
            </a:extLst>
          </p:spPr>
        </p:pic>
        <p:pic>
          <p:nvPicPr>
            <p:cNvPr id="23" name="図 57">
              <a:extLst>
                <a:ext uri="{FF2B5EF4-FFF2-40B4-BE49-F238E27FC236}">
                  <a16:creationId xmlns:a16="http://schemas.microsoft.com/office/drawing/2014/main" id="{3B2C7CEF-3680-4F30-BCC8-D241D4513D31}"/>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013400" y="3208817"/>
              <a:ext cx="963411" cy="2678494"/>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24" name="図形グループ 13">
            <a:extLst>
              <a:ext uri="{FF2B5EF4-FFF2-40B4-BE49-F238E27FC236}">
                <a16:creationId xmlns:a16="http://schemas.microsoft.com/office/drawing/2014/main" id="{27DAD440-E4B4-41B2-8FB1-2B5077567F26}"/>
              </a:ext>
            </a:extLst>
          </p:cNvPr>
          <p:cNvGrpSpPr/>
          <p:nvPr/>
        </p:nvGrpSpPr>
        <p:grpSpPr>
          <a:xfrm>
            <a:off x="4439816" y="1412776"/>
            <a:ext cx="3578248" cy="4880377"/>
            <a:chOff x="2686050" y="1019968"/>
            <a:chExt cx="3630860" cy="4952134"/>
          </a:xfrm>
        </p:grpSpPr>
        <p:pic>
          <p:nvPicPr>
            <p:cNvPr id="25" name="図 24">
              <a:extLst>
                <a:ext uri="{FF2B5EF4-FFF2-40B4-BE49-F238E27FC236}">
                  <a16:creationId xmlns:a16="http://schemas.microsoft.com/office/drawing/2014/main" id="{565D0EB6-D47C-4DD8-B859-93C202045969}"/>
                </a:ext>
              </a:extLst>
            </p:cNvPr>
            <p:cNvPicPr/>
            <p:nvPr/>
          </p:nvPicPr>
          <p:blipFill>
            <a:blip r:embed="rId15" cstate="print">
              <a:extLst>
                <a:ext uri="{28A0092B-C50C-407E-A947-70E740481C1C}">
                  <a14:useLocalDpi xmlns:a14="http://schemas.microsoft.com/office/drawing/2010/main" val="0"/>
                </a:ext>
              </a:extLst>
            </a:blip>
            <a:stretch>
              <a:fillRect/>
            </a:stretch>
          </p:blipFill>
          <p:spPr>
            <a:xfrm>
              <a:off x="3993956" y="1052384"/>
              <a:ext cx="1083015" cy="2015584"/>
            </a:xfrm>
            <a:prstGeom prst="rect">
              <a:avLst/>
            </a:prstGeom>
          </p:spPr>
        </p:pic>
        <p:pic>
          <p:nvPicPr>
            <p:cNvPr id="26" name="図 25">
              <a:extLst>
                <a:ext uri="{FF2B5EF4-FFF2-40B4-BE49-F238E27FC236}">
                  <a16:creationId xmlns:a16="http://schemas.microsoft.com/office/drawing/2014/main" id="{4EA1412D-419C-4DB4-A5FD-134E818CE92C}"/>
                </a:ext>
              </a:extLst>
            </p:cNvPr>
            <p:cNvPicPr/>
            <p:nvPr/>
          </p:nvPicPr>
          <p:blipFill>
            <a:blip r:embed="rId16" cstate="print">
              <a:extLst>
                <a:ext uri="{28A0092B-C50C-407E-A947-70E740481C1C}">
                  <a14:useLocalDpi xmlns:a14="http://schemas.microsoft.com/office/drawing/2010/main" val="0"/>
                </a:ext>
              </a:extLst>
            </a:blip>
            <a:stretch>
              <a:fillRect/>
            </a:stretch>
          </p:blipFill>
          <p:spPr>
            <a:xfrm>
              <a:off x="5130223" y="1029629"/>
              <a:ext cx="1110982" cy="2066696"/>
            </a:xfrm>
            <a:prstGeom prst="rect">
              <a:avLst/>
            </a:prstGeom>
          </p:spPr>
        </p:pic>
        <p:pic>
          <p:nvPicPr>
            <p:cNvPr id="27" name="図 26">
              <a:extLst>
                <a:ext uri="{FF2B5EF4-FFF2-40B4-BE49-F238E27FC236}">
                  <a16:creationId xmlns:a16="http://schemas.microsoft.com/office/drawing/2014/main" id="{C1798EED-0C94-4320-986E-9CF6A5B68A21}"/>
                </a:ext>
              </a:extLst>
            </p:cNvPr>
            <p:cNvPicPr/>
            <p:nvPr/>
          </p:nvPicPr>
          <p:blipFill>
            <a:blip r:embed="rId17" cstate="print">
              <a:extLst>
                <a:ext uri="{28A0092B-C50C-407E-A947-70E740481C1C}">
                  <a14:useLocalDpi xmlns:a14="http://schemas.microsoft.com/office/drawing/2010/main" val="0"/>
                </a:ext>
              </a:extLst>
            </a:blip>
            <a:stretch>
              <a:fillRect/>
            </a:stretch>
          </p:blipFill>
          <p:spPr>
            <a:xfrm>
              <a:off x="2810498" y="1019968"/>
              <a:ext cx="1096516" cy="2039693"/>
            </a:xfrm>
            <a:prstGeom prst="rect">
              <a:avLst/>
            </a:prstGeom>
          </p:spPr>
        </p:pic>
        <p:pic>
          <p:nvPicPr>
            <p:cNvPr id="28" name="図 27">
              <a:extLst>
                <a:ext uri="{FF2B5EF4-FFF2-40B4-BE49-F238E27FC236}">
                  <a16:creationId xmlns:a16="http://schemas.microsoft.com/office/drawing/2014/main" id="{819F5E94-F816-4A5F-AB61-0B1EBEE1F4D8}"/>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686050" y="3186963"/>
              <a:ext cx="1306744" cy="2718027"/>
            </a:xfrm>
            <a:prstGeom prst="rect">
              <a:avLst/>
            </a:prstGeom>
          </p:spPr>
        </p:pic>
        <p:pic>
          <p:nvPicPr>
            <p:cNvPr id="29" name="図 28">
              <a:extLst>
                <a:ext uri="{FF2B5EF4-FFF2-40B4-BE49-F238E27FC236}">
                  <a16:creationId xmlns:a16="http://schemas.microsoft.com/office/drawing/2014/main" id="{F39EC4AB-5D6B-441F-AD2A-D5AB6C4EAF89}"/>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813523" y="3222893"/>
              <a:ext cx="1560590" cy="2718028"/>
            </a:xfrm>
            <a:prstGeom prst="rect">
              <a:avLst/>
            </a:prstGeom>
          </p:spPr>
        </p:pic>
        <p:pic>
          <p:nvPicPr>
            <p:cNvPr id="30" name="図 29">
              <a:extLst>
                <a:ext uri="{FF2B5EF4-FFF2-40B4-BE49-F238E27FC236}">
                  <a16:creationId xmlns:a16="http://schemas.microsoft.com/office/drawing/2014/main" id="{25EB14EF-180A-4086-A1AD-C2D3CBA1CA83}"/>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270712" y="3067160"/>
              <a:ext cx="1046198" cy="2904942"/>
            </a:xfrm>
            <a:prstGeom prst="rect">
              <a:avLst/>
            </a:prstGeom>
          </p:spPr>
        </p:pic>
      </p:grpSp>
      <p:sp>
        <p:nvSpPr>
          <p:cNvPr id="3" name="テキスト ボックス 2">
            <a:extLst>
              <a:ext uri="{FF2B5EF4-FFF2-40B4-BE49-F238E27FC236}">
                <a16:creationId xmlns:a16="http://schemas.microsoft.com/office/drawing/2014/main" id="{FFD5993B-FD28-4ECC-8A26-D5A1DB6D396D}"/>
              </a:ext>
            </a:extLst>
          </p:cNvPr>
          <p:cNvSpPr txBox="1"/>
          <p:nvPr/>
        </p:nvSpPr>
        <p:spPr>
          <a:xfrm>
            <a:off x="2040115" y="6356355"/>
            <a:ext cx="55816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mn-ea"/>
                <a:cs typeface="+mn-cs"/>
              </a:rPr>
              <a:t>(a)</a:t>
            </a:r>
            <a:endParaRPr kumimoji="1" lang="ja-JP" altLang="en-US" sz="2400" b="0" i="0" u="none" strike="noStrike" kern="1200" cap="none" spc="0" normalizeH="0" baseline="0" noProof="0" dirty="0">
              <a:ln>
                <a:noFill/>
              </a:ln>
              <a:solidFill>
                <a:srgbClr val="000000"/>
              </a:solidFill>
              <a:effectLst/>
              <a:uLnTx/>
              <a:uFillTx/>
              <a:latin typeface="+mn-ea"/>
              <a:cs typeface="+mn-cs"/>
            </a:endParaRPr>
          </a:p>
        </p:txBody>
      </p:sp>
      <p:sp>
        <p:nvSpPr>
          <p:cNvPr id="31" name="テキスト ボックス 30">
            <a:extLst>
              <a:ext uri="{FF2B5EF4-FFF2-40B4-BE49-F238E27FC236}">
                <a16:creationId xmlns:a16="http://schemas.microsoft.com/office/drawing/2014/main" id="{DE4454DD-A681-4946-87C4-07BC8B4F11CE}"/>
              </a:ext>
            </a:extLst>
          </p:cNvPr>
          <p:cNvSpPr txBox="1"/>
          <p:nvPr/>
        </p:nvSpPr>
        <p:spPr>
          <a:xfrm>
            <a:off x="5995530" y="6237312"/>
            <a:ext cx="57579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mn-ea"/>
                <a:cs typeface="+mn-cs"/>
              </a:rPr>
              <a:t>(b)</a:t>
            </a:r>
            <a:endParaRPr kumimoji="1" lang="ja-JP" altLang="en-US" sz="2400" b="0" i="0" u="none" strike="noStrike" kern="1200" cap="none" spc="0" normalizeH="0" baseline="0" noProof="0" dirty="0">
              <a:ln>
                <a:noFill/>
              </a:ln>
              <a:solidFill>
                <a:srgbClr val="000000"/>
              </a:solidFill>
              <a:effectLst/>
              <a:uLnTx/>
              <a:uFillTx/>
              <a:latin typeface="+mn-ea"/>
              <a:cs typeface="+mn-cs"/>
            </a:endParaRPr>
          </a:p>
        </p:txBody>
      </p:sp>
      <p:sp>
        <p:nvSpPr>
          <p:cNvPr id="32" name="テキスト ボックス 31">
            <a:extLst>
              <a:ext uri="{FF2B5EF4-FFF2-40B4-BE49-F238E27FC236}">
                <a16:creationId xmlns:a16="http://schemas.microsoft.com/office/drawing/2014/main" id="{B6C92267-3BB2-4375-A8D9-F24A1BA28CB5}"/>
              </a:ext>
            </a:extLst>
          </p:cNvPr>
          <p:cNvSpPr txBox="1"/>
          <p:nvPr/>
        </p:nvSpPr>
        <p:spPr>
          <a:xfrm>
            <a:off x="9970397" y="6308084"/>
            <a:ext cx="54213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mn-ea"/>
                <a:cs typeface="+mn-cs"/>
              </a:rPr>
              <a:t>(c)</a:t>
            </a:r>
            <a:endParaRPr kumimoji="1" lang="ja-JP" altLang="en-US" sz="2400" b="0" i="0" u="none" strike="noStrike" kern="1200" cap="none" spc="0" normalizeH="0" baseline="0" noProof="0" dirty="0">
              <a:ln>
                <a:noFill/>
              </a:ln>
              <a:solidFill>
                <a:srgbClr val="000000"/>
              </a:solidFill>
              <a:effectLst/>
              <a:uLnTx/>
              <a:uFillTx/>
              <a:latin typeface="+mn-ea"/>
              <a:cs typeface="+mn-cs"/>
            </a:endParaRPr>
          </a:p>
        </p:txBody>
      </p:sp>
      <p:sp>
        <p:nvSpPr>
          <p:cNvPr id="33" name="テキスト ボックス 1">
            <a:extLst>
              <a:ext uri="{FF2B5EF4-FFF2-40B4-BE49-F238E27FC236}">
                <a16:creationId xmlns:a16="http://schemas.microsoft.com/office/drawing/2014/main" id="{7F75CE20-C638-42D7-B644-BA7BFB7FED07}"/>
              </a:ext>
            </a:extLst>
          </p:cNvPr>
          <p:cNvSpPr txBox="1">
            <a:spLocks noChangeArrowheads="1"/>
          </p:cNvSpPr>
          <p:nvPr/>
        </p:nvSpPr>
        <p:spPr bwMode="auto">
          <a:xfrm>
            <a:off x="151554" y="64558"/>
            <a:ext cx="870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ja-JP" sz="2400" b="1" dirty="0">
                <a:solidFill>
                  <a:srgbClr val="C00000"/>
                </a:solidFill>
              </a:rPr>
              <a:t>2016</a:t>
            </a:r>
            <a:endParaRPr lang="ja-JP" altLang="en-US" sz="2400" dirty="0"/>
          </a:p>
        </p:txBody>
      </p:sp>
    </p:spTree>
    <p:extLst>
      <p:ext uri="{BB962C8B-B14F-4D97-AF65-F5344CB8AC3E}">
        <p14:creationId xmlns:p14="http://schemas.microsoft.com/office/powerpoint/2010/main" val="3998353366"/>
      </p:ext>
    </p:extLst>
  </p:cSld>
  <p:clrMapOvr>
    <a:masterClrMapping/>
  </p:clrMapOvr>
</p:sld>
</file>

<file path=ppt/theme/theme1.xml><?xml version="1.0" encoding="utf-8"?>
<a:theme xmlns:a="http://schemas.openxmlformats.org/drawingml/2006/main" name="Office テーマ">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1">
      <a:majorFont>
        <a:latin typeface="源柔ゴシックP Normal"/>
        <a:ea typeface="源柔ゴシックP Normal"/>
        <a:cs typeface=""/>
      </a:majorFont>
      <a:minorFont>
        <a:latin typeface="源柔ゴシックP Normal"/>
        <a:ea typeface="源柔ゴシックP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3">
      <a:majorFont>
        <a:latin typeface="游ゴシック Medium"/>
        <a:ea typeface="游ゴシック Medium"/>
        <a:cs typeface=""/>
      </a:majorFont>
      <a:minorFont>
        <a:latin typeface="游ゴシック Medium"/>
        <a:ea typeface="游ゴシック Medium"/>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10112</Words>
  <Application>Microsoft Office PowerPoint</Application>
  <PresentationFormat>ワイド画面</PresentationFormat>
  <Paragraphs>1860</Paragraphs>
  <Slides>119</Slides>
  <Notes>80</Notes>
  <HiddenSlides>1</HiddenSlides>
  <MMClips>0</MMClips>
  <ScaleCrop>false</ScaleCrop>
  <HeadingPairs>
    <vt:vector size="8" baseType="variant">
      <vt:variant>
        <vt:lpstr>使用されているフォント</vt:lpstr>
      </vt:variant>
      <vt:variant>
        <vt:i4>18</vt:i4>
      </vt:variant>
      <vt:variant>
        <vt:lpstr>テーマ</vt:lpstr>
      </vt:variant>
      <vt:variant>
        <vt:i4>2</vt:i4>
      </vt:variant>
      <vt:variant>
        <vt:lpstr>埋め込まれた OLE サーバー</vt:lpstr>
      </vt:variant>
      <vt:variant>
        <vt:i4>2</vt:i4>
      </vt:variant>
      <vt:variant>
        <vt:lpstr>スライド タイトル</vt:lpstr>
      </vt:variant>
      <vt:variant>
        <vt:i4>119</vt:i4>
      </vt:variant>
    </vt:vector>
  </HeadingPairs>
  <TitlesOfParts>
    <vt:vector size="141" baseType="lpstr">
      <vt:lpstr>Arial Unicode MS</vt:lpstr>
      <vt:lpstr>HGPｺﾞｼｯｸE</vt:lpstr>
      <vt:lpstr>Monotype Sorts</vt:lpstr>
      <vt:lpstr>ＭＳ Ｐゴシック</vt:lpstr>
      <vt:lpstr>源柔ゴシック Normal</vt:lpstr>
      <vt:lpstr>源柔ゴシックP Normal</vt:lpstr>
      <vt:lpstr>源柔ゴシックP Regular</vt:lpstr>
      <vt:lpstr>游ゴシック</vt:lpstr>
      <vt:lpstr>游ゴシック</vt:lpstr>
      <vt:lpstr>游ゴシック Medium</vt:lpstr>
      <vt:lpstr>Arial</vt:lpstr>
      <vt:lpstr>Arial Narrow</vt:lpstr>
      <vt:lpstr>Calibri</vt:lpstr>
      <vt:lpstr>Century</vt:lpstr>
      <vt:lpstr>Tahoma</vt:lpstr>
      <vt:lpstr>Times New Roman</vt:lpstr>
      <vt:lpstr>Verdana</vt:lpstr>
      <vt:lpstr>Wingdings</vt:lpstr>
      <vt:lpstr>Office テーマ</vt:lpstr>
      <vt:lpstr>Office Theme</vt:lpstr>
      <vt:lpstr>ｸﾘｯﾌﾟ</vt:lpstr>
      <vt:lpstr>Image</vt:lpstr>
      <vt:lpstr>コンピュータグラフィックス研究からの学び</vt:lpstr>
      <vt:lpstr>CG研究の展開</vt:lpstr>
      <vt:lpstr>本日の講義概要</vt:lpstr>
      <vt:lpstr>学び　その1</vt:lpstr>
      <vt:lpstr>PowerPoint プレゼンテーション</vt:lpstr>
      <vt:lpstr>CG研究の展開</vt:lpstr>
      <vt:lpstr>画像と情報伝達</vt:lpstr>
      <vt:lpstr>Examples using rendering system CARP</vt:lpstr>
      <vt:lpstr>Classification and Algorithm of Shading for Painting   KONDO Kunio, KIMURA Fumihiko, TAJIMA Taro    Journal of Graphic Science of Japan,  Vol.40,　1987  </vt:lpstr>
      <vt:lpstr>Soft Shading algorithm for painting</vt:lpstr>
      <vt:lpstr>ペイントシステムＣＡＲＰによる描画例</vt:lpstr>
      <vt:lpstr>学び　その2</vt:lpstr>
      <vt:lpstr>PowerPoint プレゼンテーション</vt:lpstr>
      <vt:lpstr>CG研究の展開</vt:lpstr>
      <vt:lpstr>Artistic Rendering </vt:lpstr>
      <vt:lpstr>絵画のための視覚認知プロセスのモデル</vt:lpstr>
      <vt:lpstr>PowerPoint プレゼンテーション</vt:lpstr>
      <vt:lpstr>Proposal of Image Generation Methods based on the Process of Visual Information Processing</vt:lpstr>
      <vt:lpstr>PowerPoint プレゼンテーション</vt:lpstr>
      <vt:lpstr>３次元形状のためのレンダリング</vt:lpstr>
      <vt:lpstr>PowerPoint プレゼンテーション</vt:lpstr>
      <vt:lpstr>学び　その3</vt:lpstr>
      <vt:lpstr>Comprehensive Rendering 3次元モデルの輪郭線，稜線の描画法</vt:lpstr>
      <vt:lpstr>Rendering of Outline and Highlight line</vt:lpstr>
      <vt:lpstr>3次元モデルの輪郭線描画手法のLightwaveへの実装  金子 満,中嶋 正之,次世代アニメーションシステムに関する研究　ノンフォトリアリスティックアニメーションの生成, 情報処理学会グラフィクスとCAD研究報告76,pp.23-30,　1995-8-17</vt:lpstr>
      <vt:lpstr>学び　その4</vt:lpstr>
      <vt:lpstr>PowerPoint プレゼンテーション</vt:lpstr>
      <vt:lpstr>CG研究の展開</vt:lpstr>
      <vt:lpstr>イラストレーションの実例</vt:lpstr>
      <vt:lpstr>穂坂衛先生とBezier氏</vt:lpstr>
      <vt:lpstr>Bezier曲線を用いた線画レンダリング</vt:lpstr>
      <vt:lpstr>Rendering system for Line Drawing     ASAHI Masahiro, KONDO Kunio    NICOGRAPH’91  pp.22-31</vt:lpstr>
      <vt:lpstr> Control of variable linewidth</vt:lpstr>
      <vt:lpstr>PowerPoint プレゼンテーション</vt:lpstr>
      <vt:lpstr>  Dot and Line Shading Algorithm          KANBARA Akira, KONDO Kunio                 Journal of Information processing Vol.34,No.8, pp.1762-1769,1993</vt:lpstr>
      <vt:lpstr>Interactive Rendering System for Line Drawing  by Dot and Line Shading                 K.Kanbara,K.Kondo CG International’94 pp.172-179, 1994</vt:lpstr>
      <vt:lpstr>PowerPoint プレゼンテーション</vt:lpstr>
      <vt:lpstr>リアルタイムCGのための輪郭線描画の提案</vt:lpstr>
      <vt:lpstr>“Shape Oriented Line Drawing in Real-Time 3DCG” 　SIGGRAPH ASIA 2011, 2011.　poster 　Takashi Matsuo, Koji Mikami, Taichi Watanabe, Kunio Kondo </vt:lpstr>
      <vt:lpstr>学び　その5</vt:lpstr>
      <vt:lpstr>CG研究の展開</vt:lpstr>
      <vt:lpstr>PowerPoint プレゼンテーション</vt:lpstr>
      <vt:lpstr>図法幾何学に基づく透視図作図</vt:lpstr>
      <vt:lpstr>図法幾何学に基づく透視図作図</vt:lpstr>
      <vt:lpstr>学び　その6</vt:lpstr>
      <vt:lpstr>透視図の視点推定とImage based Modeling</vt:lpstr>
      <vt:lpstr>透視図の立体復元とその応用</vt:lpstr>
      <vt:lpstr>写真からの建築物の再構成</vt:lpstr>
      <vt:lpstr>Image based Rendering &amp; Modeling</vt:lpstr>
      <vt:lpstr>学び　その7</vt:lpstr>
      <vt:lpstr>PowerPoint プレゼンテーション</vt:lpstr>
      <vt:lpstr>CG研究の展開</vt:lpstr>
      <vt:lpstr>PowerPoint プレゼンテーション</vt:lpstr>
      <vt:lpstr>PowerPoint プレゼンテーション</vt:lpstr>
      <vt:lpstr>Sketch Interpreter for Geometric Modeling Sugishita,S, Kondo,K: Annals of Numerical Mathematics pp.361-372, Baltzer Science,1996</vt:lpstr>
      <vt:lpstr>Interactive Rendering by Handwriting Input Kondo.K, Kimura.F,　 Proc. of CADDM’87 pp.83-94 1987</vt:lpstr>
      <vt:lpstr>PowerPoint プレゼンテーション</vt:lpstr>
      <vt:lpstr>Sketch Analysis</vt:lpstr>
      <vt:lpstr>Sketch for Curved Surface</vt:lpstr>
      <vt:lpstr>Drawing by Interactive Sequential Drawing</vt:lpstr>
      <vt:lpstr>PowerPoint プレゼンテーション</vt:lpstr>
      <vt:lpstr>Making a Stapler</vt:lpstr>
      <vt:lpstr>A Sketch Interpreter System  with Shading and Cross Section Lines</vt:lpstr>
      <vt:lpstr>Shading  analysis</vt:lpstr>
      <vt:lpstr>Deformation by shading lines</vt:lpstr>
      <vt:lpstr>Example of Sketch Modeling</vt:lpstr>
      <vt:lpstr>学び　その8</vt:lpstr>
      <vt:lpstr>PowerPoint プレゼンテーション</vt:lpstr>
      <vt:lpstr>CG研究の展開</vt:lpstr>
      <vt:lpstr>配色支援システムの提案</vt:lpstr>
      <vt:lpstr>角度配色法による配色生成手法の概要</vt:lpstr>
      <vt:lpstr>デザインへの応用</vt:lpstr>
      <vt:lpstr>画像の配色変更</vt:lpstr>
      <vt:lpstr>調和配色と配色変換例</vt:lpstr>
      <vt:lpstr>学び　その7</vt:lpstr>
      <vt:lpstr>CG研究の展開</vt:lpstr>
      <vt:lpstr>PowerPoint プレゼンテーション</vt:lpstr>
      <vt:lpstr>熱狂させるシナリオ</vt:lpstr>
      <vt:lpstr>Information Management System for Scenario Writing</vt:lpstr>
      <vt:lpstr>Scenario Writing Research</vt:lpstr>
      <vt:lpstr>Information Management System  for Scenario Writing</vt:lpstr>
      <vt:lpstr>Template of Short Plot </vt:lpstr>
      <vt:lpstr>Mise-en-scène 演出(ライティング,カメラワークなど)</vt:lpstr>
      <vt:lpstr>演出 Mis-en-scene Research</vt:lpstr>
      <vt:lpstr>Lighting Scrapbook</vt:lpstr>
      <vt:lpstr>PowerPoint プレゼンテーション</vt:lpstr>
      <vt:lpstr>ライトセットを用いた3DCG制作支援　</vt:lpstr>
      <vt:lpstr>学び　その8</vt:lpstr>
      <vt:lpstr>Character Making</vt:lpstr>
      <vt:lpstr>PowerPoint プレゼンテーション</vt:lpstr>
      <vt:lpstr>Character Making Research</vt:lpstr>
      <vt:lpstr>PowerPoint プレゼンテーション</vt:lpstr>
      <vt:lpstr>PowerPoint プレゼンテーション</vt:lpstr>
      <vt:lpstr>PowerPoint プレゼンテーション</vt:lpstr>
      <vt:lpstr>PowerPoint プレゼンテーション</vt:lpstr>
      <vt:lpstr>Research on Color Scheme Design for Character Making</vt:lpstr>
      <vt:lpstr>PowerPoint プレゼンテーション</vt:lpstr>
      <vt:lpstr>PowerPoint プレゼンテーション</vt:lpstr>
      <vt:lpstr>Simulation result of character groups</vt:lpstr>
      <vt:lpstr>Examples of result by simulation</vt:lpstr>
      <vt:lpstr>学び　その９</vt:lpstr>
      <vt:lpstr>Research on  Robot Making and Simulation  3D Collage</vt:lpstr>
      <vt:lpstr>PowerPoint プレゼンテーション</vt:lpstr>
      <vt:lpstr>Result of Analysis</vt:lpstr>
      <vt:lpstr>2D Parts and 3D Parts list </vt:lpstr>
      <vt:lpstr>PowerPoint プレゼンテーション</vt:lpstr>
      <vt:lpstr>PowerPoint プレゼンテーション</vt:lpstr>
      <vt:lpstr>Color Scheme Simulation for Robot Character</vt:lpstr>
      <vt:lpstr>PowerPoint プレゼンテーション</vt:lpstr>
      <vt:lpstr>PowerPoint プレゼンテーション</vt:lpstr>
      <vt:lpstr>コンテンツブラウザに登録した3次元パーツモデルの階層構造</vt:lpstr>
      <vt:lpstr>実験3　円錐形の装飾 （制作時間：3時間）</vt:lpstr>
      <vt:lpstr>PowerPoint プレゼンテーション</vt:lpstr>
      <vt:lpstr>学び　その10</vt:lpstr>
      <vt:lpstr>学び　その12</vt:lpstr>
      <vt:lpstr>CG研究の展開</vt:lpstr>
      <vt:lpstr>PowerPoint プレゼンテーション</vt:lpstr>
      <vt:lpstr>PowerPoint プレゼンテーション</vt:lpstr>
      <vt:lpstr>贈る言葉 　　　　　（替え歌:田嶋太郎）  暮れなずむ町の 光と影の中  愛するあなた方に 贈る言葉  分からない分からないと嘆くよりも 体を動かしてチャレンジするほうがいい 未知への遭遇が多いほど  若者は大きく伸びるのだから  はじめて愛したあなたのために 飾りもつけずに贈る言葉   夕暮れの風に 途切れたけれど  終わりまで聞いて 贈る言葉  忙しい忙しいと嘆くよりも 頭を働かせて工夫するほうがいい  未知への挑戦が多いほど 人生の喜びは大きいのだから はじめて愛した あなたのために  飾りもつけずに 贈る言葉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2020-03-04T13:09:28Z</dcterms:created>
  <dcterms:modified xsi:type="dcterms:W3CDTF">2023-12-17T00:53:28Z</dcterms:modified>
</cp:coreProperties>
</file>